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24.xml" ContentType="application/vnd.openxmlformats-officedocument.theme+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theme/theme25.xml" ContentType="application/vnd.openxmlformats-officedocument.theme+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 id="2147483828" r:id="rId16"/>
    <p:sldMasterId id="2147483840" r:id="rId17"/>
    <p:sldMasterId id="2147483852" r:id="rId18"/>
    <p:sldMasterId id="2147483864" r:id="rId19"/>
    <p:sldMasterId id="2147483876" r:id="rId20"/>
    <p:sldMasterId id="2147483888" r:id="rId21"/>
    <p:sldMasterId id="2147483900" r:id="rId22"/>
    <p:sldMasterId id="2147483912" r:id="rId23"/>
    <p:sldMasterId id="2147483924" r:id="rId24"/>
    <p:sldMasterId id="2147483932" r:id="rId25"/>
    <p:sldMasterId id="2147483944" r:id="rId26"/>
  </p:sldMasterIdLst>
  <p:notesMasterIdLst>
    <p:notesMasterId r:id="rId190"/>
  </p:notesMasterIdLst>
  <p:sldIdLst>
    <p:sldId id="622" r:id="rId27"/>
    <p:sldId id="684" r:id="rId28"/>
    <p:sldId id="621" r:id="rId29"/>
    <p:sldId id="620" r:id="rId30"/>
    <p:sldId id="570" r:id="rId31"/>
    <p:sldId id="623" r:id="rId32"/>
    <p:sldId id="624" r:id="rId33"/>
    <p:sldId id="625" r:id="rId34"/>
    <p:sldId id="626" r:id="rId35"/>
    <p:sldId id="627" r:id="rId36"/>
    <p:sldId id="611" r:id="rId37"/>
    <p:sldId id="560" r:id="rId38"/>
    <p:sldId id="561" r:id="rId39"/>
    <p:sldId id="562" r:id="rId40"/>
    <p:sldId id="568" r:id="rId41"/>
    <p:sldId id="628" r:id="rId42"/>
    <p:sldId id="690" r:id="rId43"/>
    <p:sldId id="629" r:id="rId44"/>
    <p:sldId id="630" r:id="rId45"/>
    <p:sldId id="631" r:id="rId46"/>
    <p:sldId id="632" r:id="rId47"/>
    <p:sldId id="633" r:id="rId48"/>
    <p:sldId id="634" r:id="rId49"/>
    <p:sldId id="635" r:id="rId50"/>
    <p:sldId id="636" r:id="rId51"/>
    <p:sldId id="572" r:id="rId52"/>
    <p:sldId id="573" r:id="rId53"/>
    <p:sldId id="396" r:id="rId54"/>
    <p:sldId id="594" r:id="rId55"/>
    <p:sldId id="637" r:id="rId56"/>
    <p:sldId id="691" r:id="rId57"/>
    <p:sldId id="638" r:id="rId58"/>
    <p:sldId id="639" r:id="rId59"/>
    <p:sldId id="640" r:id="rId60"/>
    <p:sldId id="641" r:id="rId61"/>
    <p:sldId id="642" r:id="rId62"/>
    <p:sldId id="643" r:id="rId63"/>
    <p:sldId id="644" r:id="rId64"/>
    <p:sldId id="645" r:id="rId65"/>
    <p:sldId id="697" r:id="rId66"/>
    <p:sldId id="698" r:id="rId67"/>
    <p:sldId id="699" r:id="rId68"/>
    <p:sldId id="700" r:id="rId69"/>
    <p:sldId id="701" r:id="rId70"/>
    <p:sldId id="702" r:id="rId71"/>
    <p:sldId id="703" r:id="rId72"/>
    <p:sldId id="704" r:id="rId73"/>
    <p:sldId id="713" r:id="rId74"/>
    <p:sldId id="714" r:id="rId75"/>
    <p:sldId id="715" r:id="rId76"/>
    <p:sldId id="716" r:id="rId77"/>
    <p:sldId id="717" r:id="rId78"/>
    <p:sldId id="718" r:id="rId79"/>
    <p:sldId id="719" r:id="rId80"/>
    <p:sldId id="720" r:id="rId81"/>
    <p:sldId id="721" r:id="rId82"/>
    <p:sldId id="722" r:id="rId83"/>
    <p:sldId id="705" r:id="rId84"/>
    <p:sldId id="706" r:id="rId85"/>
    <p:sldId id="707" r:id="rId86"/>
    <p:sldId id="708" r:id="rId87"/>
    <p:sldId id="709" r:id="rId88"/>
    <p:sldId id="710" r:id="rId89"/>
    <p:sldId id="711" r:id="rId90"/>
    <p:sldId id="712" r:id="rId91"/>
    <p:sldId id="723" r:id="rId92"/>
    <p:sldId id="724" r:id="rId93"/>
    <p:sldId id="725" r:id="rId94"/>
    <p:sldId id="726" r:id="rId95"/>
    <p:sldId id="727" r:id="rId96"/>
    <p:sldId id="728" r:id="rId97"/>
    <p:sldId id="729" r:id="rId98"/>
    <p:sldId id="730" r:id="rId99"/>
    <p:sldId id="731" r:id="rId100"/>
    <p:sldId id="732" r:id="rId101"/>
    <p:sldId id="549" r:id="rId102"/>
    <p:sldId id="427" r:id="rId103"/>
    <p:sldId id="501" r:id="rId104"/>
    <p:sldId id="599" r:id="rId105"/>
    <p:sldId id="421" r:id="rId106"/>
    <p:sldId id="600" r:id="rId107"/>
    <p:sldId id="422" r:id="rId108"/>
    <p:sldId id="601" r:id="rId109"/>
    <p:sldId id="646" r:id="rId110"/>
    <p:sldId id="692" r:id="rId111"/>
    <p:sldId id="647" r:id="rId112"/>
    <p:sldId id="648" r:id="rId113"/>
    <p:sldId id="649" r:id="rId114"/>
    <p:sldId id="650" r:id="rId115"/>
    <p:sldId id="651" r:id="rId116"/>
    <p:sldId id="652" r:id="rId117"/>
    <p:sldId id="653" r:id="rId118"/>
    <p:sldId id="654" r:id="rId119"/>
    <p:sldId id="426" r:id="rId120"/>
    <p:sldId id="655" r:id="rId121"/>
    <p:sldId id="693" r:id="rId122"/>
    <p:sldId id="656" r:id="rId123"/>
    <p:sldId id="657" r:id="rId124"/>
    <p:sldId id="658" r:id="rId125"/>
    <p:sldId id="659" r:id="rId126"/>
    <p:sldId id="660" r:id="rId127"/>
    <p:sldId id="661" r:id="rId128"/>
    <p:sldId id="662" r:id="rId129"/>
    <p:sldId id="663" r:id="rId130"/>
    <p:sldId id="597" r:id="rId131"/>
    <p:sldId id="696" r:id="rId132"/>
    <p:sldId id="683" r:id="rId133"/>
    <p:sldId id="685" r:id="rId134"/>
    <p:sldId id="686" r:id="rId135"/>
    <p:sldId id="596" r:id="rId136"/>
    <p:sldId id="687" r:id="rId137"/>
    <p:sldId id="688" r:id="rId138"/>
    <p:sldId id="586" r:id="rId139"/>
    <p:sldId id="587" r:id="rId140"/>
    <p:sldId id="432" r:id="rId141"/>
    <p:sldId id="550" r:id="rId142"/>
    <p:sldId id="588" r:id="rId143"/>
    <p:sldId id="602" r:id="rId144"/>
    <p:sldId id="603" r:id="rId145"/>
    <p:sldId id="618" r:id="rId146"/>
    <p:sldId id="664" r:id="rId147"/>
    <p:sldId id="694" r:id="rId148"/>
    <p:sldId id="665" r:id="rId149"/>
    <p:sldId id="666" r:id="rId150"/>
    <p:sldId id="667" r:id="rId151"/>
    <p:sldId id="668" r:id="rId152"/>
    <p:sldId id="669" r:id="rId153"/>
    <p:sldId id="670" r:id="rId154"/>
    <p:sldId id="671" r:id="rId155"/>
    <p:sldId id="672" r:id="rId156"/>
    <p:sldId id="590" r:id="rId157"/>
    <p:sldId id="591" r:id="rId158"/>
    <p:sldId id="592" r:id="rId159"/>
    <p:sldId id="513" r:id="rId160"/>
    <p:sldId id="467" r:id="rId161"/>
    <p:sldId id="604" r:id="rId162"/>
    <p:sldId id="605" r:id="rId163"/>
    <p:sldId id="374" r:id="rId164"/>
    <p:sldId id="606" r:id="rId165"/>
    <p:sldId id="607" r:id="rId166"/>
    <p:sldId id="516" r:id="rId167"/>
    <p:sldId id="608" r:id="rId168"/>
    <p:sldId id="609" r:id="rId169"/>
    <p:sldId id="616" r:id="rId170"/>
    <p:sldId id="689" r:id="rId171"/>
    <p:sldId id="682" r:id="rId172"/>
    <p:sldId id="615" r:id="rId173"/>
    <p:sldId id="445" r:id="rId174"/>
    <p:sldId id="441" r:id="rId175"/>
    <p:sldId id="442" r:id="rId176"/>
    <p:sldId id="610" r:id="rId177"/>
    <p:sldId id="673" r:id="rId178"/>
    <p:sldId id="695" r:id="rId179"/>
    <p:sldId id="674" r:id="rId180"/>
    <p:sldId id="675" r:id="rId181"/>
    <p:sldId id="676" r:id="rId182"/>
    <p:sldId id="677" r:id="rId183"/>
    <p:sldId id="678" r:id="rId184"/>
    <p:sldId id="679" r:id="rId185"/>
    <p:sldId id="680" r:id="rId186"/>
    <p:sldId id="681" r:id="rId187"/>
    <p:sldId id="617" r:id="rId188"/>
    <p:sldId id="619" r:id="rId18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598" y="-672"/>
      </p:cViewPr>
      <p:guideLst>
        <p:guide orient="horz" pos="1620"/>
        <p:guide pos="2880"/>
      </p:guideLst>
    </p:cSldViewPr>
  </p:slideViewPr>
  <p:outlineViewPr>
    <p:cViewPr>
      <p:scale>
        <a:sx n="33" d="100"/>
        <a:sy n="33" d="100"/>
      </p:scale>
      <p:origin x="53" y="2965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91.xml"/><Relationship Id="rId21" Type="http://schemas.openxmlformats.org/officeDocument/2006/relationships/slideMaster" Target="slideMasters/slideMaster21.xml"/><Relationship Id="rId42" Type="http://schemas.openxmlformats.org/officeDocument/2006/relationships/slide" Target="slides/slide16.xml"/><Relationship Id="rId47" Type="http://schemas.openxmlformats.org/officeDocument/2006/relationships/slide" Target="slides/slide21.xml"/><Relationship Id="rId63" Type="http://schemas.openxmlformats.org/officeDocument/2006/relationships/slide" Target="slides/slide37.xml"/><Relationship Id="rId68" Type="http://schemas.openxmlformats.org/officeDocument/2006/relationships/slide" Target="slides/slide42.xml"/><Relationship Id="rId84" Type="http://schemas.openxmlformats.org/officeDocument/2006/relationships/slide" Target="slides/slide58.xml"/><Relationship Id="rId89" Type="http://schemas.openxmlformats.org/officeDocument/2006/relationships/slide" Target="slides/slide63.xml"/><Relationship Id="rId112" Type="http://schemas.openxmlformats.org/officeDocument/2006/relationships/slide" Target="slides/slide86.xml"/><Relationship Id="rId133" Type="http://schemas.openxmlformats.org/officeDocument/2006/relationships/slide" Target="slides/slide107.xml"/><Relationship Id="rId138" Type="http://schemas.openxmlformats.org/officeDocument/2006/relationships/slide" Target="slides/slide112.xml"/><Relationship Id="rId154" Type="http://schemas.openxmlformats.org/officeDocument/2006/relationships/slide" Target="slides/slide128.xml"/><Relationship Id="rId159" Type="http://schemas.openxmlformats.org/officeDocument/2006/relationships/slide" Target="slides/slide133.xml"/><Relationship Id="rId175" Type="http://schemas.openxmlformats.org/officeDocument/2006/relationships/slide" Target="slides/slide149.xml"/><Relationship Id="rId170" Type="http://schemas.openxmlformats.org/officeDocument/2006/relationships/slide" Target="slides/slide144.xml"/><Relationship Id="rId191" Type="http://schemas.openxmlformats.org/officeDocument/2006/relationships/presProps" Target="presProps.xml"/><Relationship Id="rId16" Type="http://schemas.openxmlformats.org/officeDocument/2006/relationships/slideMaster" Target="slideMasters/slideMaster16.xml"/><Relationship Id="rId107" Type="http://schemas.openxmlformats.org/officeDocument/2006/relationships/slide" Target="slides/slide81.xml"/><Relationship Id="rId11" Type="http://schemas.openxmlformats.org/officeDocument/2006/relationships/slideMaster" Target="slideMasters/slideMaster11.xml"/><Relationship Id="rId32" Type="http://schemas.openxmlformats.org/officeDocument/2006/relationships/slide" Target="slides/slide6.xml"/><Relationship Id="rId37" Type="http://schemas.openxmlformats.org/officeDocument/2006/relationships/slide" Target="slides/slide11.xml"/><Relationship Id="rId53" Type="http://schemas.openxmlformats.org/officeDocument/2006/relationships/slide" Target="slides/slide27.xml"/><Relationship Id="rId58" Type="http://schemas.openxmlformats.org/officeDocument/2006/relationships/slide" Target="slides/slide32.xml"/><Relationship Id="rId74" Type="http://schemas.openxmlformats.org/officeDocument/2006/relationships/slide" Target="slides/slide48.xml"/><Relationship Id="rId79" Type="http://schemas.openxmlformats.org/officeDocument/2006/relationships/slide" Target="slides/slide53.xml"/><Relationship Id="rId102" Type="http://schemas.openxmlformats.org/officeDocument/2006/relationships/slide" Target="slides/slide76.xml"/><Relationship Id="rId123" Type="http://schemas.openxmlformats.org/officeDocument/2006/relationships/slide" Target="slides/slide97.xml"/><Relationship Id="rId128" Type="http://schemas.openxmlformats.org/officeDocument/2006/relationships/slide" Target="slides/slide102.xml"/><Relationship Id="rId144" Type="http://schemas.openxmlformats.org/officeDocument/2006/relationships/slide" Target="slides/slide118.xml"/><Relationship Id="rId149" Type="http://schemas.openxmlformats.org/officeDocument/2006/relationships/slide" Target="slides/slide123.xml"/><Relationship Id="rId5" Type="http://schemas.openxmlformats.org/officeDocument/2006/relationships/slideMaster" Target="slideMasters/slideMaster5.xml"/><Relationship Id="rId90" Type="http://schemas.openxmlformats.org/officeDocument/2006/relationships/slide" Target="slides/slide64.xml"/><Relationship Id="rId95" Type="http://schemas.openxmlformats.org/officeDocument/2006/relationships/slide" Target="slides/slide69.xml"/><Relationship Id="rId160" Type="http://schemas.openxmlformats.org/officeDocument/2006/relationships/slide" Target="slides/slide134.xml"/><Relationship Id="rId165" Type="http://schemas.openxmlformats.org/officeDocument/2006/relationships/slide" Target="slides/slide139.xml"/><Relationship Id="rId181" Type="http://schemas.openxmlformats.org/officeDocument/2006/relationships/slide" Target="slides/slide155.xml"/><Relationship Id="rId186" Type="http://schemas.openxmlformats.org/officeDocument/2006/relationships/slide" Target="slides/slide160.xml"/><Relationship Id="rId22" Type="http://schemas.openxmlformats.org/officeDocument/2006/relationships/slideMaster" Target="slideMasters/slideMaster22.xml"/><Relationship Id="rId27" Type="http://schemas.openxmlformats.org/officeDocument/2006/relationships/slide" Target="slides/slide1.xml"/><Relationship Id="rId43" Type="http://schemas.openxmlformats.org/officeDocument/2006/relationships/slide" Target="slides/slide17.xml"/><Relationship Id="rId48" Type="http://schemas.openxmlformats.org/officeDocument/2006/relationships/slide" Target="slides/slide22.xml"/><Relationship Id="rId64" Type="http://schemas.openxmlformats.org/officeDocument/2006/relationships/slide" Target="slides/slide38.xml"/><Relationship Id="rId69" Type="http://schemas.openxmlformats.org/officeDocument/2006/relationships/slide" Target="slides/slide43.xml"/><Relationship Id="rId113" Type="http://schemas.openxmlformats.org/officeDocument/2006/relationships/slide" Target="slides/slide87.xml"/><Relationship Id="rId118" Type="http://schemas.openxmlformats.org/officeDocument/2006/relationships/slide" Target="slides/slide92.xml"/><Relationship Id="rId134" Type="http://schemas.openxmlformats.org/officeDocument/2006/relationships/slide" Target="slides/slide108.xml"/><Relationship Id="rId139" Type="http://schemas.openxmlformats.org/officeDocument/2006/relationships/slide" Target="slides/slide113.xml"/><Relationship Id="rId80" Type="http://schemas.openxmlformats.org/officeDocument/2006/relationships/slide" Target="slides/slide54.xml"/><Relationship Id="rId85" Type="http://schemas.openxmlformats.org/officeDocument/2006/relationships/slide" Target="slides/slide59.xml"/><Relationship Id="rId150" Type="http://schemas.openxmlformats.org/officeDocument/2006/relationships/slide" Target="slides/slide124.xml"/><Relationship Id="rId155" Type="http://schemas.openxmlformats.org/officeDocument/2006/relationships/slide" Target="slides/slide129.xml"/><Relationship Id="rId171" Type="http://schemas.openxmlformats.org/officeDocument/2006/relationships/slide" Target="slides/slide145.xml"/><Relationship Id="rId176" Type="http://schemas.openxmlformats.org/officeDocument/2006/relationships/slide" Target="slides/slide150.xml"/><Relationship Id="rId192" Type="http://schemas.openxmlformats.org/officeDocument/2006/relationships/viewProps" Target="viewProps.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7.xml"/><Relationship Id="rId38" Type="http://schemas.openxmlformats.org/officeDocument/2006/relationships/slide" Target="slides/slide12.xml"/><Relationship Id="rId59" Type="http://schemas.openxmlformats.org/officeDocument/2006/relationships/slide" Target="slides/slide33.xml"/><Relationship Id="rId103" Type="http://schemas.openxmlformats.org/officeDocument/2006/relationships/slide" Target="slides/slide77.xml"/><Relationship Id="rId108" Type="http://schemas.openxmlformats.org/officeDocument/2006/relationships/slide" Target="slides/slide82.xml"/><Relationship Id="rId124" Type="http://schemas.openxmlformats.org/officeDocument/2006/relationships/slide" Target="slides/slide98.xml"/><Relationship Id="rId129" Type="http://schemas.openxmlformats.org/officeDocument/2006/relationships/slide" Target="slides/slide103.xml"/><Relationship Id="rId54" Type="http://schemas.openxmlformats.org/officeDocument/2006/relationships/slide" Target="slides/slide28.xml"/><Relationship Id="rId70" Type="http://schemas.openxmlformats.org/officeDocument/2006/relationships/slide" Target="slides/slide44.xml"/><Relationship Id="rId75" Type="http://schemas.openxmlformats.org/officeDocument/2006/relationships/slide" Target="slides/slide49.xml"/><Relationship Id="rId91" Type="http://schemas.openxmlformats.org/officeDocument/2006/relationships/slide" Target="slides/slide65.xml"/><Relationship Id="rId96" Type="http://schemas.openxmlformats.org/officeDocument/2006/relationships/slide" Target="slides/slide70.xml"/><Relationship Id="rId140" Type="http://schemas.openxmlformats.org/officeDocument/2006/relationships/slide" Target="slides/slide114.xml"/><Relationship Id="rId145" Type="http://schemas.openxmlformats.org/officeDocument/2006/relationships/slide" Target="slides/slide119.xml"/><Relationship Id="rId161" Type="http://schemas.openxmlformats.org/officeDocument/2006/relationships/slide" Target="slides/slide135.xml"/><Relationship Id="rId166" Type="http://schemas.openxmlformats.org/officeDocument/2006/relationships/slide" Target="slides/slide140.xml"/><Relationship Id="rId182" Type="http://schemas.openxmlformats.org/officeDocument/2006/relationships/slide" Target="slides/slide156.xml"/><Relationship Id="rId187" Type="http://schemas.openxmlformats.org/officeDocument/2006/relationships/slide" Target="slides/slide161.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 Target="slides/slide2.xml"/><Relationship Id="rId49" Type="http://schemas.openxmlformats.org/officeDocument/2006/relationships/slide" Target="slides/slide23.xml"/><Relationship Id="rId114" Type="http://schemas.openxmlformats.org/officeDocument/2006/relationships/slide" Target="slides/slide88.xml"/><Relationship Id="rId119" Type="http://schemas.openxmlformats.org/officeDocument/2006/relationships/slide" Target="slides/slide93.xml"/><Relationship Id="rId44" Type="http://schemas.openxmlformats.org/officeDocument/2006/relationships/slide" Target="slides/slide18.xml"/><Relationship Id="rId60" Type="http://schemas.openxmlformats.org/officeDocument/2006/relationships/slide" Target="slides/slide34.xml"/><Relationship Id="rId65" Type="http://schemas.openxmlformats.org/officeDocument/2006/relationships/slide" Target="slides/slide39.xml"/><Relationship Id="rId81" Type="http://schemas.openxmlformats.org/officeDocument/2006/relationships/slide" Target="slides/slide55.xml"/><Relationship Id="rId86" Type="http://schemas.openxmlformats.org/officeDocument/2006/relationships/slide" Target="slides/slide60.xml"/><Relationship Id="rId130" Type="http://schemas.openxmlformats.org/officeDocument/2006/relationships/slide" Target="slides/slide104.xml"/><Relationship Id="rId135" Type="http://schemas.openxmlformats.org/officeDocument/2006/relationships/slide" Target="slides/slide109.xml"/><Relationship Id="rId151" Type="http://schemas.openxmlformats.org/officeDocument/2006/relationships/slide" Target="slides/slide125.xml"/><Relationship Id="rId156" Type="http://schemas.openxmlformats.org/officeDocument/2006/relationships/slide" Target="slides/slide130.xml"/><Relationship Id="rId177" Type="http://schemas.openxmlformats.org/officeDocument/2006/relationships/slide" Target="slides/slide151.xml"/><Relationship Id="rId172" Type="http://schemas.openxmlformats.org/officeDocument/2006/relationships/slide" Target="slides/slide146.xml"/><Relationship Id="rId193" Type="http://schemas.openxmlformats.org/officeDocument/2006/relationships/theme" Target="theme/theme1.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3.xml"/><Relationship Id="rId109" Type="http://schemas.openxmlformats.org/officeDocument/2006/relationships/slide" Target="slides/slide83.xml"/><Relationship Id="rId34" Type="http://schemas.openxmlformats.org/officeDocument/2006/relationships/slide" Target="slides/slide8.xml"/><Relationship Id="rId50" Type="http://schemas.openxmlformats.org/officeDocument/2006/relationships/slide" Target="slides/slide24.xml"/><Relationship Id="rId55" Type="http://schemas.openxmlformats.org/officeDocument/2006/relationships/slide" Target="slides/slide29.xml"/><Relationship Id="rId76" Type="http://schemas.openxmlformats.org/officeDocument/2006/relationships/slide" Target="slides/slide50.xml"/><Relationship Id="rId97" Type="http://schemas.openxmlformats.org/officeDocument/2006/relationships/slide" Target="slides/slide71.xml"/><Relationship Id="rId104" Type="http://schemas.openxmlformats.org/officeDocument/2006/relationships/slide" Target="slides/slide78.xml"/><Relationship Id="rId120" Type="http://schemas.openxmlformats.org/officeDocument/2006/relationships/slide" Target="slides/slide94.xml"/><Relationship Id="rId125" Type="http://schemas.openxmlformats.org/officeDocument/2006/relationships/slide" Target="slides/slide99.xml"/><Relationship Id="rId141" Type="http://schemas.openxmlformats.org/officeDocument/2006/relationships/slide" Target="slides/slide115.xml"/><Relationship Id="rId146" Type="http://schemas.openxmlformats.org/officeDocument/2006/relationships/slide" Target="slides/slide120.xml"/><Relationship Id="rId167" Type="http://schemas.openxmlformats.org/officeDocument/2006/relationships/slide" Target="slides/slide141.xml"/><Relationship Id="rId188" Type="http://schemas.openxmlformats.org/officeDocument/2006/relationships/slide" Target="slides/slide162.xml"/><Relationship Id="rId7" Type="http://schemas.openxmlformats.org/officeDocument/2006/relationships/slideMaster" Target="slideMasters/slideMaster7.xml"/><Relationship Id="rId71" Type="http://schemas.openxmlformats.org/officeDocument/2006/relationships/slide" Target="slides/slide45.xml"/><Relationship Id="rId92" Type="http://schemas.openxmlformats.org/officeDocument/2006/relationships/slide" Target="slides/slide66.xml"/><Relationship Id="rId162" Type="http://schemas.openxmlformats.org/officeDocument/2006/relationships/slide" Target="slides/slide136.xml"/><Relationship Id="rId183" Type="http://schemas.openxmlformats.org/officeDocument/2006/relationships/slide" Target="slides/slide157.xml"/><Relationship Id="rId2" Type="http://schemas.openxmlformats.org/officeDocument/2006/relationships/slideMaster" Target="slideMasters/slideMaster2.xml"/><Relationship Id="rId29" Type="http://schemas.openxmlformats.org/officeDocument/2006/relationships/slide" Target="slides/slide3.xml"/><Relationship Id="rId24" Type="http://schemas.openxmlformats.org/officeDocument/2006/relationships/slideMaster" Target="slideMasters/slideMaster24.xml"/><Relationship Id="rId40" Type="http://schemas.openxmlformats.org/officeDocument/2006/relationships/slide" Target="slides/slide14.xml"/><Relationship Id="rId45" Type="http://schemas.openxmlformats.org/officeDocument/2006/relationships/slide" Target="slides/slide19.xml"/><Relationship Id="rId66" Type="http://schemas.openxmlformats.org/officeDocument/2006/relationships/slide" Target="slides/slide40.xml"/><Relationship Id="rId87" Type="http://schemas.openxmlformats.org/officeDocument/2006/relationships/slide" Target="slides/slide61.xml"/><Relationship Id="rId110" Type="http://schemas.openxmlformats.org/officeDocument/2006/relationships/slide" Target="slides/slide84.xml"/><Relationship Id="rId115" Type="http://schemas.openxmlformats.org/officeDocument/2006/relationships/slide" Target="slides/slide89.xml"/><Relationship Id="rId131" Type="http://schemas.openxmlformats.org/officeDocument/2006/relationships/slide" Target="slides/slide105.xml"/><Relationship Id="rId136" Type="http://schemas.openxmlformats.org/officeDocument/2006/relationships/slide" Target="slides/slide110.xml"/><Relationship Id="rId157" Type="http://schemas.openxmlformats.org/officeDocument/2006/relationships/slide" Target="slides/slide131.xml"/><Relationship Id="rId178" Type="http://schemas.openxmlformats.org/officeDocument/2006/relationships/slide" Target="slides/slide152.xml"/><Relationship Id="rId61" Type="http://schemas.openxmlformats.org/officeDocument/2006/relationships/slide" Target="slides/slide35.xml"/><Relationship Id="rId82" Type="http://schemas.openxmlformats.org/officeDocument/2006/relationships/slide" Target="slides/slide56.xml"/><Relationship Id="rId152" Type="http://schemas.openxmlformats.org/officeDocument/2006/relationships/slide" Target="slides/slide126.xml"/><Relationship Id="rId173" Type="http://schemas.openxmlformats.org/officeDocument/2006/relationships/slide" Target="slides/slide147.xml"/><Relationship Id="rId194" Type="http://schemas.openxmlformats.org/officeDocument/2006/relationships/tableStyles" Target="tableStyle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4.xml"/><Relationship Id="rId35" Type="http://schemas.openxmlformats.org/officeDocument/2006/relationships/slide" Target="slides/slide9.xml"/><Relationship Id="rId56" Type="http://schemas.openxmlformats.org/officeDocument/2006/relationships/slide" Target="slides/slide30.xml"/><Relationship Id="rId77" Type="http://schemas.openxmlformats.org/officeDocument/2006/relationships/slide" Target="slides/slide51.xml"/><Relationship Id="rId100" Type="http://schemas.openxmlformats.org/officeDocument/2006/relationships/slide" Target="slides/slide74.xml"/><Relationship Id="rId105" Type="http://schemas.openxmlformats.org/officeDocument/2006/relationships/slide" Target="slides/slide79.xml"/><Relationship Id="rId126" Type="http://schemas.openxmlformats.org/officeDocument/2006/relationships/slide" Target="slides/slide100.xml"/><Relationship Id="rId147" Type="http://schemas.openxmlformats.org/officeDocument/2006/relationships/slide" Target="slides/slide121.xml"/><Relationship Id="rId168" Type="http://schemas.openxmlformats.org/officeDocument/2006/relationships/slide" Target="slides/slide142.xml"/><Relationship Id="rId8" Type="http://schemas.openxmlformats.org/officeDocument/2006/relationships/slideMaster" Target="slideMasters/slideMaster8.xml"/><Relationship Id="rId51" Type="http://schemas.openxmlformats.org/officeDocument/2006/relationships/slide" Target="slides/slide25.xml"/><Relationship Id="rId72" Type="http://schemas.openxmlformats.org/officeDocument/2006/relationships/slide" Target="slides/slide46.xml"/><Relationship Id="rId93" Type="http://schemas.openxmlformats.org/officeDocument/2006/relationships/slide" Target="slides/slide67.xml"/><Relationship Id="rId98" Type="http://schemas.openxmlformats.org/officeDocument/2006/relationships/slide" Target="slides/slide72.xml"/><Relationship Id="rId121" Type="http://schemas.openxmlformats.org/officeDocument/2006/relationships/slide" Target="slides/slide95.xml"/><Relationship Id="rId142" Type="http://schemas.openxmlformats.org/officeDocument/2006/relationships/slide" Target="slides/slide116.xml"/><Relationship Id="rId163" Type="http://schemas.openxmlformats.org/officeDocument/2006/relationships/slide" Target="slides/slide137.xml"/><Relationship Id="rId184" Type="http://schemas.openxmlformats.org/officeDocument/2006/relationships/slide" Target="slides/slide158.xml"/><Relationship Id="rId189" Type="http://schemas.openxmlformats.org/officeDocument/2006/relationships/slide" Target="slides/slide163.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20.xml"/><Relationship Id="rId67" Type="http://schemas.openxmlformats.org/officeDocument/2006/relationships/slide" Target="slides/slide41.xml"/><Relationship Id="rId116" Type="http://schemas.openxmlformats.org/officeDocument/2006/relationships/slide" Target="slides/slide90.xml"/><Relationship Id="rId137" Type="http://schemas.openxmlformats.org/officeDocument/2006/relationships/slide" Target="slides/slide111.xml"/><Relationship Id="rId158" Type="http://schemas.openxmlformats.org/officeDocument/2006/relationships/slide" Target="slides/slide132.xml"/><Relationship Id="rId20" Type="http://schemas.openxmlformats.org/officeDocument/2006/relationships/slideMaster" Target="slideMasters/slideMaster20.xml"/><Relationship Id="rId41" Type="http://schemas.openxmlformats.org/officeDocument/2006/relationships/slide" Target="slides/slide15.xml"/><Relationship Id="rId62" Type="http://schemas.openxmlformats.org/officeDocument/2006/relationships/slide" Target="slides/slide36.xml"/><Relationship Id="rId83" Type="http://schemas.openxmlformats.org/officeDocument/2006/relationships/slide" Target="slides/slide57.xml"/><Relationship Id="rId88" Type="http://schemas.openxmlformats.org/officeDocument/2006/relationships/slide" Target="slides/slide62.xml"/><Relationship Id="rId111" Type="http://schemas.openxmlformats.org/officeDocument/2006/relationships/slide" Target="slides/slide85.xml"/><Relationship Id="rId132" Type="http://schemas.openxmlformats.org/officeDocument/2006/relationships/slide" Target="slides/slide106.xml"/><Relationship Id="rId153" Type="http://schemas.openxmlformats.org/officeDocument/2006/relationships/slide" Target="slides/slide127.xml"/><Relationship Id="rId174" Type="http://schemas.openxmlformats.org/officeDocument/2006/relationships/slide" Target="slides/slide148.xml"/><Relationship Id="rId179" Type="http://schemas.openxmlformats.org/officeDocument/2006/relationships/slide" Target="slides/slide153.xml"/><Relationship Id="rId190" Type="http://schemas.openxmlformats.org/officeDocument/2006/relationships/notesMaster" Target="notesMasters/notesMaster1.xml"/><Relationship Id="rId15" Type="http://schemas.openxmlformats.org/officeDocument/2006/relationships/slideMaster" Target="slideMasters/slideMaster15.xml"/><Relationship Id="rId36" Type="http://schemas.openxmlformats.org/officeDocument/2006/relationships/slide" Target="slides/slide10.xml"/><Relationship Id="rId57" Type="http://schemas.openxmlformats.org/officeDocument/2006/relationships/slide" Target="slides/slide31.xml"/><Relationship Id="rId106" Type="http://schemas.openxmlformats.org/officeDocument/2006/relationships/slide" Target="slides/slide80.xml"/><Relationship Id="rId127" Type="http://schemas.openxmlformats.org/officeDocument/2006/relationships/slide" Target="slides/slide101.xml"/><Relationship Id="rId10" Type="http://schemas.openxmlformats.org/officeDocument/2006/relationships/slideMaster" Target="slideMasters/slideMaster10.xml"/><Relationship Id="rId31" Type="http://schemas.openxmlformats.org/officeDocument/2006/relationships/slide" Target="slides/slide5.xml"/><Relationship Id="rId52" Type="http://schemas.openxmlformats.org/officeDocument/2006/relationships/slide" Target="slides/slide26.xml"/><Relationship Id="rId73" Type="http://schemas.openxmlformats.org/officeDocument/2006/relationships/slide" Target="slides/slide47.xml"/><Relationship Id="rId78" Type="http://schemas.openxmlformats.org/officeDocument/2006/relationships/slide" Target="slides/slide52.xml"/><Relationship Id="rId94" Type="http://schemas.openxmlformats.org/officeDocument/2006/relationships/slide" Target="slides/slide68.xml"/><Relationship Id="rId99" Type="http://schemas.openxmlformats.org/officeDocument/2006/relationships/slide" Target="slides/slide73.xml"/><Relationship Id="rId101" Type="http://schemas.openxmlformats.org/officeDocument/2006/relationships/slide" Target="slides/slide75.xml"/><Relationship Id="rId122" Type="http://schemas.openxmlformats.org/officeDocument/2006/relationships/slide" Target="slides/slide96.xml"/><Relationship Id="rId143" Type="http://schemas.openxmlformats.org/officeDocument/2006/relationships/slide" Target="slides/slide117.xml"/><Relationship Id="rId148" Type="http://schemas.openxmlformats.org/officeDocument/2006/relationships/slide" Target="slides/slide122.xml"/><Relationship Id="rId164" Type="http://schemas.openxmlformats.org/officeDocument/2006/relationships/slide" Target="slides/slide138.xml"/><Relationship Id="rId169" Type="http://schemas.openxmlformats.org/officeDocument/2006/relationships/slide" Target="slides/slide143.xml"/><Relationship Id="rId185" Type="http://schemas.openxmlformats.org/officeDocument/2006/relationships/slide" Target="slides/slide159.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54.xml"/><Relationship Id="rId26" Type="http://schemas.openxmlformats.org/officeDocument/2006/relationships/slideMaster" Target="slideMasters/slideMaster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A0C020-4452-4DAD-8151-AD7C076F224C}"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F29560-650F-4321-8EB9-1E4A6AB67F96}" type="slidenum">
              <a:rPr lang="en-US" smtClean="0"/>
              <a:t>‹#›</a:t>
            </a:fld>
            <a:endParaRPr lang="en-US"/>
          </a:p>
        </p:txBody>
      </p:sp>
    </p:spTree>
    <p:extLst>
      <p:ext uri="{BB962C8B-B14F-4D97-AF65-F5344CB8AC3E}">
        <p14:creationId xmlns:p14="http://schemas.microsoft.com/office/powerpoint/2010/main" val="930605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118</a:t>
            </a:fld>
            <a:endParaRPr lang="en-US">
              <a:solidFill>
                <a:prstClr val="black"/>
              </a:solidFill>
            </a:endParaRPr>
          </a:p>
        </p:txBody>
      </p:sp>
    </p:spTree>
    <p:extLst>
      <p:ext uri="{BB962C8B-B14F-4D97-AF65-F5344CB8AC3E}">
        <p14:creationId xmlns:p14="http://schemas.microsoft.com/office/powerpoint/2010/main" val="921211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119</a:t>
            </a:fld>
            <a:endParaRPr lang="en-US">
              <a:solidFill>
                <a:prstClr val="black"/>
              </a:solidFill>
            </a:endParaRPr>
          </a:p>
        </p:txBody>
      </p:sp>
    </p:spTree>
    <p:extLst>
      <p:ext uri="{BB962C8B-B14F-4D97-AF65-F5344CB8AC3E}">
        <p14:creationId xmlns:p14="http://schemas.microsoft.com/office/powerpoint/2010/main" val="628191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667871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1896560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116</a:t>
            </a:fld>
            <a:endParaRPr lang="en-US">
              <a:solidFill>
                <a:prstClr val="black"/>
              </a:solidFill>
            </a:endParaRPr>
          </a:p>
        </p:txBody>
      </p:sp>
    </p:spTree>
    <p:extLst>
      <p:ext uri="{BB962C8B-B14F-4D97-AF65-F5344CB8AC3E}">
        <p14:creationId xmlns:p14="http://schemas.microsoft.com/office/powerpoint/2010/main" val="2794198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073408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1848930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0544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384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361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358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741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481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1606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249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029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582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252183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357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0544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384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361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358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741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481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1606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249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029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41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582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357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0544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384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361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358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741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481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1606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249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838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029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582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357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527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01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6162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7383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5984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0381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3331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230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556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315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096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9383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104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4564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6351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094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893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6538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907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357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8840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3717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7092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5130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104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4564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6351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094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893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013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6538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357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8840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3717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7092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5130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104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4564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6351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094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673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893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6538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357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8840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3717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7092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5130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4100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43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537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9866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7752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690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051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921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893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576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7524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9218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4100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43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503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537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7752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690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051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921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893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576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7524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9218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4100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733262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707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43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537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7752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690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051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921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893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576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7524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9218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220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4100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43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537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7752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690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051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921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893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576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7524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828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9218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4100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43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537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7752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690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051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921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893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576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1501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7524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9218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4100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43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537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7752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690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051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921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893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5700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576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7524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9218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3545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2332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0903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346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952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089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2635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510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7238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17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600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4681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304019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552707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7819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5940095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1654204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0199642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339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808359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70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118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491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4212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0489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3031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892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3064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6113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4268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858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150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481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535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9759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406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4126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014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85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8920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225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1785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2338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830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7667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876723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3605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44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768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985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773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6475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324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787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395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4142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2206908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9732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9905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33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5263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875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773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6475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324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787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395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t>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369255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4142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9732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9905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33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5263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875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773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6475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324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787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t>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1659843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395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4142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9732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9905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33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5263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875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0544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384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361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t>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3245579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358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741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481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1606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249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029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582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357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0544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384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368415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361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358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741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481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1606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249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029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582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357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0544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09331-AC6C-4E67-B5A0-282A07293C90}" type="slidenum">
              <a:rPr lang="en-US" smtClean="0"/>
              <a:t>‹#›</a:t>
            </a:fld>
            <a:endParaRPr lang="en-US"/>
          </a:p>
        </p:txBody>
      </p:sp>
    </p:spTree>
    <p:extLst>
      <p:ext uri="{BB962C8B-B14F-4D97-AF65-F5344CB8AC3E}">
        <p14:creationId xmlns:p14="http://schemas.microsoft.com/office/powerpoint/2010/main" val="4151857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384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361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358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741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481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1606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249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029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582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357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jp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jp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jp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jp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jp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1.jp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theme" Target="../theme/theme24.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5" Type="http://schemas.openxmlformats.org/officeDocument/2006/relationships/slideLayout" Target="../slideLayouts/slideLayout258.xml"/><Relationship Id="rId4" Type="http://schemas.openxmlformats.org/officeDocument/2006/relationships/slideLayout" Target="../slideLayouts/slideLayout257.xml"/><Relationship Id="rId9" Type="http://schemas.openxmlformats.org/officeDocument/2006/relationships/image" Target="../media/image2.jp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8.xml"/><Relationship Id="rId13" Type="http://schemas.openxmlformats.org/officeDocument/2006/relationships/image" Target="../media/image1.jpg"/><Relationship Id="rId3" Type="http://schemas.openxmlformats.org/officeDocument/2006/relationships/slideLayout" Target="../slideLayouts/slideLayout263.xml"/><Relationship Id="rId7" Type="http://schemas.openxmlformats.org/officeDocument/2006/relationships/slideLayout" Target="../slideLayouts/slideLayout267.xml"/><Relationship Id="rId12" Type="http://schemas.openxmlformats.org/officeDocument/2006/relationships/theme" Target="../theme/theme25.xml"/><Relationship Id="rId2" Type="http://schemas.openxmlformats.org/officeDocument/2006/relationships/slideLayout" Target="../slideLayouts/slideLayout262.xml"/><Relationship Id="rId1" Type="http://schemas.openxmlformats.org/officeDocument/2006/relationships/slideLayout" Target="../slideLayouts/slideLayout261.xml"/><Relationship Id="rId6" Type="http://schemas.openxmlformats.org/officeDocument/2006/relationships/slideLayout" Target="../slideLayouts/slideLayout266.xml"/><Relationship Id="rId11" Type="http://schemas.openxmlformats.org/officeDocument/2006/relationships/slideLayout" Target="../slideLayouts/slideLayout271.xml"/><Relationship Id="rId5" Type="http://schemas.openxmlformats.org/officeDocument/2006/relationships/slideLayout" Target="../slideLayouts/slideLayout265.xml"/><Relationship Id="rId10" Type="http://schemas.openxmlformats.org/officeDocument/2006/relationships/slideLayout" Target="../slideLayouts/slideLayout270.xml"/><Relationship Id="rId4" Type="http://schemas.openxmlformats.org/officeDocument/2006/relationships/slideLayout" Target="../slideLayouts/slideLayout264.xml"/><Relationship Id="rId9" Type="http://schemas.openxmlformats.org/officeDocument/2006/relationships/slideLayout" Target="../slideLayouts/slideLayout269.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9.xml"/><Relationship Id="rId13" Type="http://schemas.openxmlformats.org/officeDocument/2006/relationships/image" Target="../media/image1.jpg"/><Relationship Id="rId3" Type="http://schemas.openxmlformats.org/officeDocument/2006/relationships/slideLayout" Target="../slideLayouts/slideLayout274.xml"/><Relationship Id="rId7" Type="http://schemas.openxmlformats.org/officeDocument/2006/relationships/slideLayout" Target="../slideLayouts/slideLayout278.xml"/><Relationship Id="rId12" Type="http://schemas.openxmlformats.org/officeDocument/2006/relationships/theme" Target="../theme/theme26.xml"/><Relationship Id="rId2" Type="http://schemas.openxmlformats.org/officeDocument/2006/relationships/slideLayout" Target="../slideLayouts/slideLayout273.xml"/><Relationship Id="rId1" Type="http://schemas.openxmlformats.org/officeDocument/2006/relationships/slideLayout" Target="../slideLayouts/slideLayout272.xml"/><Relationship Id="rId6" Type="http://schemas.openxmlformats.org/officeDocument/2006/relationships/slideLayout" Target="../slideLayouts/slideLayout277.xml"/><Relationship Id="rId11" Type="http://schemas.openxmlformats.org/officeDocument/2006/relationships/slideLayout" Target="../slideLayouts/slideLayout282.xml"/><Relationship Id="rId5" Type="http://schemas.openxmlformats.org/officeDocument/2006/relationships/slideLayout" Target="../slideLayouts/slideLayout276.xml"/><Relationship Id="rId10" Type="http://schemas.openxmlformats.org/officeDocument/2006/relationships/slideLayout" Target="../slideLayouts/slideLayout281.xml"/><Relationship Id="rId4" Type="http://schemas.openxmlformats.org/officeDocument/2006/relationships/slideLayout" Target="../slideLayouts/slideLayout275.xml"/><Relationship Id="rId9" Type="http://schemas.openxmlformats.org/officeDocument/2006/relationships/slideLayout" Target="../slideLayouts/slideLayout28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t>1/11/2024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t>‹#›</a:t>
            </a:fld>
            <a:endParaRPr lang="en-US"/>
          </a:p>
        </p:txBody>
      </p:sp>
    </p:spTree>
    <p:extLst>
      <p:ext uri="{BB962C8B-B14F-4D97-AF65-F5344CB8AC3E}">
        <p14:creationId xmlns:p14="http://schemas.microsoft.com/office/powerpoint/2010/main" val="3063467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79426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79426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79426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997277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03096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03096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03096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05538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05538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055380"/>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691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055380"/>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055380"/>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055380"/>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969172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5461663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2151910"/>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08667"/>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9892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7651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7651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76511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79426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79426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103D69-15DE-4EE9-B54D-288A833829CB}"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109331-AC6C-4E67-B5A0-282A07293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79426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10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100.xml"/></Relationships>
</file>

<file path=ppt/slides/_rels/slide10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Layout" Target="../slideLayouts/slideLayout100.xml"/></Relationships>
</file>

<file path=ppt/slides/_rels/slide10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243.xml"/></Relationships>
</file>

<file path=ppt/slides/_rels/slide10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jpg"/><Relationship Id="rId1" Type="http://schemas.openxmlformats.org/officeDocument/2006/relationships/slideLayout" Target="../slideLayouts/slideLayout144.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55.xml"/></Relationships>
</file>

<file path=ppt/slides/_rels/slide1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66.xml"/></Relationships>
</file>

<file path=ppt/slides/_rels/slide1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3.xml"/></Relationships>
</file>

<file path=ppt/slides/_rels/slide1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11.xml"/></Relationships>
</file>

<file path=ppt/slides/_rels/slide1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221.xml"/></Relationships>
</file>

<file path=ppt/slides/_rels/slide1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111.xml"/></Relationships>
</file>

<file path=ppt/slides/_rels/slide1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111.xml"/></Relationships>
</file>

<file path=ppt/slides/_rels/slide1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111.xml"/></Relationships>
</file>

<file path=ppt/slides/_rels/slide1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Layout" Target="../slideLayouts/slideLayout111.xml"/></Relationships>
</file>

<file path=ppt/slides/_rels/slide1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1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22.xml"/></Relationships>
</file>

<file path=ppt/slides/_rels/slide1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232.xml"/></Relationships>
</file>

<file path=ppt/slides/_rels/slide15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122.xml"/></Relationships>
</file>

<file path=ppt/slides/_rels/slide15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122.xml"/></Relationships>
</file>

<file path=ppt/slides/_rels/slide15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122.xml"/></Relationships>
</file>

<file path=ppt/slides/_rels/slide15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Layout" Target="../slideLayouts/slideLayout122.xml"/></Relationships>
</file>

<file path=ppt/slides/_rels/slide15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16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7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8.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88.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78.xml"/></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78.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78.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Layout" Target="../slideLayouts/slideLayout78.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54.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54.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54.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54.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59.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59.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59.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59.xml"/></Relationships>
</file>

<file path=ppt/slides/_rels/slide4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261.xml"/></Relationships>
</file>

<file path=ppt/slides/_rels/slide5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g"/><Relationship Id="rId1" Type="http://schemas.openxmlformats.org/officeDocument/2006/relationships/slideLayout" Target="../slideLayouts/slideLayout261.xml"/></Relationships>
</file>

<file path=ppt/slides/_rels/slide5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261.xml"/></Relationships>
</file>

<file path=ppt/slides/_rels/slide5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26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54.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54.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54.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59.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59.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59.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59.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59.xml"/></Relationships>
</file>

<file path=ppt/slides/_rels/slide6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72.xml"/></Relationships>
</file>

<file path=ppt/slides/_rels/slide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272.xml"/></Relationships>
</file>

<file path=ppt/slides/_rels/slide6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272.xml"/></Relationships>
</file>

<file path=ppt/slides/_rels/slide6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27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272.xml"/></Relationships>
</file>

<file path=ppt/slides/_rels/slide7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Layout" Target="../slideLayouts/slideLayout272.xml"/></Relationships>
</file>

<file path=ppt/slides/_rels/slide7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8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89.xml"/></Relationships>
</file>

<file path=ppt/slides/_rels/slide8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99.xml"/></Relationships>
</file>

<file path=ppt/slides/_rels/slide8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89.xml"/></Relationships>
</file>

<file path=ppt/slides/_rels/slide8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89.xml"/></Relationships>
</file>

<file path=ppt/slides/_rels/slide8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89.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9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Layout" Target="../slideLayouts/slideLayout89.xml"/></Relationships>
</file>

<file path=ppt/slides/_rels/slide9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00.xml"/></Relationships>
</file>

<file path=ppt/slides/_rels/slide9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210.xml"/></Relationships>
</file>

<file path=ppt/slides/_rels/slide9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100.xml"/></Relationships>
</file>

<file path=ppt/slides/_rels/slide9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100.xml"/></Relationships>
</file>

<file path=ppt/slides/_rels/slide9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30852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19444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41011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99123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42465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67849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8041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29996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670682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027470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691098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86090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39440" y="1885950"/>
            <a:ext cx="6019800" cy="1402080"/>
          </a:xfrm>
        </p:spPr>
        <p:txBody>
          <a:bodyPr>
            <a:noAutofit/>
          </a:bodyPr>
          <a:lstStyle/>
          <a:p>
            <a:r>
              <a:rPr lang="en-US" sz="6000" b="1" dirty="0" err="1">
                <a:solidFill>
                  <a:srgbClr val="FF0000"/>
                </a:solidFill>
                <a:effectLst/>
                <a:latin typeface="UTM American Sans" pitchFamily="18" charset="0"/>
                <a:cs typeface="Times New Roman" panose="02020603050405020304" pitchFamily="18" charset="0"/>
              </a:rPr>
              <a:t>Tập</a:t>
            </a:r>
            <a:r>
              <a:rPr lang="en-US" sz="6000" b="1" dirty="0">
                <a:solidFill>
                  <a:srgbClr val="FF0000"/>
                </a:solidFill>
                <a:effectLst/>
                <a:latin typeface="UTM American Sans" pitchFamily="18" charset="0"/>
                <a:cs typeface="Times New Roman" panose="02020603050405020304" pitchFamily="18" charset="0"/>
              </a:rPr>
              <a:t> </a:t>
            </a:r>
            <a:r>
              <a:rPr lang="en-US" sz="6000" b="1" err="1">
                <a:solidFill>
                  <a:srgbClr val="FF0000"/>
                </a:solidFill>
                <a:effectLst/>
                <a:latin typeface="UTM American Sans" pitchFamily="18" charset="0"/>
                <a:cs typeface="Times New Roman" panose="02020603050405020304" pitchFamily="18" charset="0"/>
              </a:rPr>
              <a:t>Hát</a:t>
            </a:r>
            <a:r>
              <a:rPr lang="en-US" sz="6000" b="1">
                <a:solidFill>
                  <a:srgbClr val="FF0000"/>
                </a:solidFill>
                <a:effectLst/>
                <a:latin typeface="UTM American Sans" pitchFamily="18" charset="0"/>
                <a:cs typeface="Times New Roman" panose="02020603050405020304" pitchFamily="18" charset="0"/>
              </a:rPr>
              <a:t> </a:t>
            </a:r>
            <a:r>
              <a:rPr lang="en-US" sz="6000" b="1" smtClean="0">
                <a:solidFill>
                  <a:srgbClr val="FF0000"/>
                </a:solidFill>
                <a:effectLst/>
                <a:latin typeface="UTM American Sans" pitchFamily="18" charset="0"/>
                <a:cs typeface="Times New Roman" panose="02020603050405020304" pitchFamily="18" charset="0"/>
              </a:rPr>
              <a:t/>
            </a:r>
            <a:br>
              <a:rPr lang="en-US" sz="6000" b="1" smtClean="0">
                <a:solidFill>
                  <a:srgbClr val="FF0000"/>
                </a:solidFill>
                <a:effectLst/>
                <a:latin typeface="UTM American Sans" pitchFamily="18" charset="0"/>
                <a:cs typeface="Times New Roman" panose="02020603050405020304" pitchFamily="18" charset="0"/>
              </a:rPr>
            </a:br>
            <a:r>
              <a:rPr lang="en-US" sz="6000" b="1" smtClean="0">
                <a:solidFill>
                  <a:srgbClr val="FF0000"/>
                </a:solidFill>
                <a:effectLst/>
                <a:latin typeface="UTM American Sans" pitchFamily="18" charset="0"/>
                <a:cs typeface="Times New Roman" panose="02020603050405020304" pitchFamily="18" charset="0"/>
              </a:rPr>
              <a:t>Cộng </a:t>
            </a:r>
            <a:r>
              <a:rPr lang="en-US" sz="6000" b="1" dirty="0" err="1">
                <a:solidFill>
                  <a:srgbClr val="FF0000"/>
                </a:solidFill>
                <a:effectLst/>
                <a:latin typeface="UTM American Sans" pitchFamily="18" charset="0"/>
                <a:cs typeface="Times New Roman" panose="02020603050405020304" pitchFamily="18" charset="0"/>
              </a:rPr>
              <a:t>Đoàn</a:t>
            </a:r>
            <a:endParaRPr lang="en-US" sz="6600" b="1" dirty="0">
              <a:solidFill>
                <a:srgbClr val="FF000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9466060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63092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86090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86090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16808" y="1504950"/>
            <a:ext cx="5715000" cy="2038367"/>
          </a:xfrm>
        </p:spPr>
        <p:txBody>
          <a:bodyPr>
            <a:normAutofit/>
          </a:bodyPr>
          <a:lstStyle/>
          <a:p>
            <a:r>
              <a:rPr lang="en-US" b="1" smtClean="0">
                <a:solidFill>
                  <a:srgbClr val="FF0000"/>
                </a:solidFill>
                <a:effectLst/>
                <a:latin typeface="UTM American Sans" pitchFamily="18" charset="0"/>
                <a:cs typeface="Times New Roman" pitchFamily="18" charset="0"/>
              </a:rPr>
              <a:t>Ca Dâng Lễ</a:t>
            </a:r>
            <a:br>
              <a:rPr lang="en-US" b="1" smtClean="0">
                <a:solidFill>
                  <a:srgbClr val="FF0000"/>
                </a:solidFill>
                <a:effectLst/>
                <a:latin typeface="UTM American Sans" pitchFamily="18" charset="0"/>
                <a:cs typeface="Times New Roman" pitchFamily="18" charset="0"/>
              </a:rPr>
            </a:br>
            <a:r>
              <a:rPr lang="en-US" b="1" smtClean="0">
                <a:solidFill>
                  <a:srgbClr val="FF0000"/>
                </a:solidFill>
                <a:effectLst/>
                <a:latin typeface="UTM American Sans" pitchFamily="18" charset="0"/>
                <a:cs typeface="Times New Roman" pitchFamily="18" charset="0"/>
              </a:rPr>
              <a:t>Của </a:t>
            </a:r>
            <a:r>
              <a:rPr lang="en-US" b="1" dirty="0" err="1">
                <a:solidFill>
                  <a:srgbClr val="FF0000"/>
                </a:solidFill>
                <a:effectLst/>
                <a:latin typeface="UTM American Sans" pitchFamily="18" charset="0"/>
                <a:cs typeface="Times New Roman" pitchFamily="18" charset="0"/>
              </a:rPr>
              <a:t>Lễ</a:t>
            </a:r>
            <a:r>
              <a:rPr lang="en-US" b="1" dirty="0">
                <a:solidFill>
                  <a:srgbClr val="FF0000"/>
                </a:solidFill>
                <a:effectLst/>
                <a:latin typeface="UTM American Sans" pitchFamily="18" charset="0"/>
                <a:cs typeface="Times New Roman" pitchFamily="18" charset="0"/>
              </a:rPr>
              <a:t> </a:t>
            </a:r>
            <a:r>
              <a:rPr lang="en-US" b="1" dirty="0" err="1">
                <a:solidFill>
                  <a:srgbClr val="FF0000"/>
                </a:solidFill>
                <a:effectLst/>
                <a:latin typeface="UTM American Sans" pitchFamily="18" charset="0"/>
                <a:cs typeface="Times New Roman" pitchFamily="18" charset="0"/>
              </a:rPr>
              <a:t>Đầu</a:t>
            </a:r>
            <a:r>
              <a:rPr lang="en-US" b="1" dirty="0">
                <a:solidFill>
                  <a:srgbClr val="FF0000"/>
                </a:solidFill>
                <a:effectLst/>
                <a:latin typeface="UTM American Sans" pitchFamily="18" charset="0"/>
                <a:cs typeface="Times New Roman" pitchFamily="18" charset="0"/>
              </a:rPr>
              <a:t> </a:t>
            </a:r>
            <a:r>
              <a:rPr lang="en-US" b="1" dirty="0" err="1">
                <a:solidFill>
                  <a:srgbClr val="FF0000"/>
                </a:solidFill>
                <a:effectLst/>
                <a:latin typeface="UTM American Sans" pitchFamily="18" charset="0"/>
                <a:cs typeface="Times New Roman" pitchFamily="18" charset="0"/>
              </a:rPr>
              <a:t>Năm</a:t>
            </a:r>
            <a:r>
              <a:rPr lang="en-US" b="1">
                <a:solidFill>
                  <a:srgbClr val="FF0000"/>
                </a:solidFill>
                <a:effectLst/>
                <a:latin typeface="UTM American Sans" pitchFamily="18" charset="0"/>
                <a:cs typeface="Times New Roman" pitchFamily="18" charset="0"/>
              </a:rPr>
              <a:t/>
            </a:r>
            <a:br>
              <a:rPr lang="en-US" b="1">
                <a:solidFill>
                  <a:srgbClr val="FF0000"/>
                </a:solidFill>
                <a:effectLst/>
                <a:latin typeface="UTM American Sans" pitchFamily="18" charset="0"/>
                <a:cs typeface="Times New Roman" pitchFamily="18" charset="0"/>
              </a:rPr>
            </a:br>
            <a:r>
              <a:rPr lang="en-US" sz="2800" b="1" i="1" smtClean="0">
                <a:solidFill>
                  <a:srgbClr val="002060"/>
                </a:solidFill>
                <a:effectLst/>
                <a:latin typeface="UTM American Sans" pitchFamily="18" charset="0"/>
                <a:cs typeface="Times New Roman" pitchFamily="18" charset="0"/>
              </a:rPr>
              <a:t>Phanxico</a:t>
            </a:r>
            <a:endParaRPr lang="vi-VN"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048538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1" u="sng" dirty="0">
                <a:solidFill>
                  <a:srgbClr val="C00000"/>
                </a:solidFill>
                <a:effectLst/>
                <a:latin typeface="UTM American Sans" pitchFamily="18" charset="0"/>
                <a:cs typeface="Times New Roman" pitchFamily="18" charset="0"/>
              </a:rPr>
              <a:t>Tk1:</a:t>
            </a:r>
            <a:r>
              <a:rPr lang="en-US" sz="6000" b="1" dirty="0">
                <a:solidFill>
                  <a:srgbClr val="002060"/>
                </a:solidFill>
                <a:effectLst/>
                <a:latin typeface="UTM American Sans" pitchFamily="18" charset="0"/>
                <a:cs typeface="Times New Roman" pitchFamily="18" charset="0"/>
              </a:rPr>
              <a:t> </a:t>
            </a:r>
            <a:r>
              <a:rPr lang="vi-VN" sz="5400" b="1" dirty="0">
                <a:solidFill>
                  <a:srgbClr val="002060"/>
                </a:solidFill>
                <a:effectLst/>
              </a:rPr>
              <a:t> Hiệp dâng rượu bánh với bao tình yêu, dâng lên của lễ (í a) mọn hèn. Là do biết bao nhọc nhằn của muôn con người. Chúng con nguyện xin hiệp dâng.</a:t>
            </a:r>
            <a:endParaRPr lang="en-US" sz="60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6980139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1" u="sng" dirty="0" err="1">
                <a:solidFill>
                  <a:srgbClr val="C00000"/>
                </a:solidFill>
                <a:effectLst/>
                <a:latin typeface="UTM American Sans" pitchFamily="18" charset="0"/>
                <a:cs typeface="Times New Roman" pitchFamily="18" charset="0"/>
              </a:rPr>
              <a:t>Đk</a:t>
            </a:r>
            <a:r>
              <a:rPr lang="en-US" sz="6000" b="1" u="sng" dirty="0">
                <a:solidFill>
                  <a:srgbClr val="C00000"/>
                </a:solidFill>
                <a:effectLst/>
                <a:latin typeface="UTM American Sans" pitchFamily="18" charset="0"/>
                <a:cs typeface="Times New Roman" pitchFamily="18" charset="0"/>
              </a:rPr>
              <a:t>:</a:t>
            </a:r>
            <a:r>
              <a:rPr lang="vi-VN" sz="6000" b="1" dirty="0">
                <a:solidFill>
                  <a:srgbClr val="002060"/>
                </a:solidFill>
                <a:effectLst/>
                <a:latin typeface="Times New Roman" pitchFamily="18" charset="0"/>
                <a:cs typeface="Times New Roman" pitchFamily="18" charset="0"/>
              </a:rPr>
              <a:t> </a:t>
            </a:r>
            <a:r>
              <a:rPr lang="vi-VN" sz="6000" b="1" dirty="0">
                <a:solidFill>
                  <a:srgbClr val="002060"/>
                </a:solidFill>
                <a:effectLst/>
              </a:rPr>
              <a:t>Dâng lên Cha lời cầu đầu năm nguyện ban xuống ơn tràn đầy ở trên mỗi người, để biết mến Chúa nhiều hơn. </a:t>
            </a:r>
            <a:endParaRPr lang="vi-VN" sz="6000" b="1"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7698304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1" u="sng" dirty="0">
                <a:solidFill>
                  <a:srgbClr val="C00000"/>
                </a:solidFill>
                <a:effectLst/>
                <a:latin typeface="UTM American Sans" pitchFamily="18" charset="0"/>
                <a:cs typeface="Times New Roman" pitchFamily="18" charset="0"/>
              </a:rPr>
              <a:t>***:</a:t>
            </a:r>
            <a:r>
              <a:rPr lang="vi-VN" sz="6000" b="1" dirty="0">
                <a:solidFill>
                  <a:srgbClr val="002060"/>
                </a:solidFill>
                <a:effectLst/>
                <a:latin typeface="Times New Roman" pitchFamily="18" charset="0"/>
                <a:cs typeface="Times New Roman" pitchFamily="18" charset="0"/>
              </a:rPr>
              <a:t> </a:t>
            </a:r>
            <a:r>
              <a:rPr lang="vi-VN" sz="6000" b="1" dirty="0">
                <a:solidFill>
                  <a:srgbClr val="002060"/>
                </a:solidFill>
                <a:effectLst/>
              </a:rPr>
              <a:t>Xin Cha thương dẫn đưa từng ngày ủi an những khi buồn phiền đến trong cuộc đời, nguyện luôn vững bước theo Ngài.</a:t>
            </a:r>
            <a:endParaRPr lang="vi-VN" sz="6000" b="1"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645473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b="1" u="sng" dirty="0">
                <a:solidFill>
                  <a:srgbClr val="C00000"/>
                </a:solidFill>
                <a:effectLst/>
                <a:latin typeface="UTM American Sans" pitchFamily="18" charset="0"/>
                <a:cs typeface="Times New Roman" pitchFamily="18" charset="0"/>
              </a:rPr>
              <a:t>Tk2:</a:t>
            </a:r>
            <a:r>
              <a:rPr lang="en-US" b="1" dirty="0">
                <a:solidFill>
                  <a:srgbClr val="002060"/>
                </a:solidFill>
                <a:effectLst/>
                <a:latin typeface="UTM American Sans" pitchFamily="18" charset="0"/>
                <a:cs typeface="Times New Roman" pitchFamily="18" charset="0"/>
              </a:rPr>
              <a:t> </a:t>
            </a:r>
            <a:r>
              <a:rPr lang="vi-VN" sz="5400" b="1" dirty="0">
                <a:solidFill>
                  <a:srgbClr val="002060"/>
                </a:solidFill>
                <a:effectLst/>
              </a:rPr>
              <a:t>Trầm hương dâng tiến ngát bay tòa cao. Dâng Cha ánh nến (í a) đượm màu. Là bao lắng lo từng ngày của năm qua rồi. Kết liên của lễ hiệp dâng.</a:t>
            </a:r>
            <a:endParaRPr lang="vi-VN"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4043968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1" u="sng" dirty="0" err="1">
                <a:solidFill>
                  <a:srgbClr val="C00000"/>
                </a:solidFill>
                <a:effectLst/>
                <a:latin typeface="UTM American Sans" pitchFamily="18" charset="0"/>
                <a:cs typeface="Times New Roman" pitchFamily="18" charset="0"/>
              </a:rPr>
              <a:t>Đk</a:t>
            </a:r>
            <a:r>
              <a:rPr lang="en-US" sz="6000" b="1" u="sng" dirty="0">
                <a:solidFill>
                  <a:srgbClr val="C00000"/>
                </a:solidFill>
                <a:effectLst/>
                <a:latin typeface="UTM American Sans" pitchFamily="18" charset="0"/>
                <a:cs typeface="Times New Roman" pitchFamily="18" charset="0"/>
              </a:rPr>
              <a:t>:</a:t>
            </a:r>
            <a:r>
              <a:rPr lang="vi-VN" sz="6000" b="1" dirty="0">
                <a:solidFill>
                  <a:srgbClr val="002060"/>
                </a:solidFill>
                <a:effectLst/>
                <a:latin typeface="Times New Roman" pitchFamily="18" charset="0"/>
                <a:cs typeface="Times New Roman" pitchFamily="18" charset="0"/>
              </a:rPr>
              <a:t> </a:t>
            </a:r>
            <a:r>
              <a:rPr lang="vi-VN" sz="6000" b="1" dirty="0">
                <a:solidFill>
                  <a:srgbClr val="002060"/>
                </a:solidFill>
                <a:effectLst/>
              </a:rPr>
              <a:t>Dâng lên Cha lời cầu đầu năm nguyện ban xuống ơn tràn đầy ở trên mỗi người, để biết mến Chúa nhiều hơn. </a:t>
            </a:r>
            <a:endParaRPr lang="vi-VN" sz="6000" b="1"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959618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1" u="sng" dirty="0">
                <a:solidFill>
                  <a:srgbClr val="C00000"/>
                </a:solidFill>
                <a:effectLst/>
                <a:latin typeface="UTM American Sans" pitchFamily="18" charset="0"/>
                <a:cs typeface="Times New Roman" pitchFamily="18" charset="0"/>
              </a:rPr>
              <a:t>***:</a:t>
            </a:r>
            <a:r>
              <a:rPr lang="vi-VN" sz="6000" b="1" dirty="0">
                <a:solidFill>
                  <a:srgbClr val="002060"/>
                </a:solidFill>
                <a:effectLst/>
                <a:latin typeface="Times New Roman" pitchFamily="18" charset="0"/>
                <a:cs typeface="Times New Roman" pitchFamily="18" charset="0"/>
              </a:rPr>
              <a:t> </a:t>
            </a:r>
            <a:r>
              <a:rPr lang="vi-VN" sz="6000" b="1" dirty="0">
                <a:solidFill>
                  <a:srgbClr val="002060"/>
                </a:solidFill>
                <a:effectLst/>
              </a:rPr>
              <a:t>Xin Cha thương dẫn đưa từng ngày ủi an những khi buồn phiền đến trong cuộc đời, nguyện luôn vững bước theo Ngài.</a:t>
            </a:r>
            <a:endParaRPr lang="vi-VN" sz="6000" b="1"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9870889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300" b="1" u="sng" dirty="0" err="1">
                <a:solidFill>
                  <a:srgbClr val="C00000"/>
                </a:solidFill>
                <a:effectLst/>
                <a:latin typeface="UTM American Sans" pitchFamily="18" charset="0"/>
                <a:cs typeface="Times New Roman" pitchFamily="18" charset="0"/>
              </a:rPr>
              <a:t>Đk</a:t>
            </a:r>
            <a:r>
              <a:rPr lang="en-US" sz="7300" b="1" u="sng" dirty="0">
                <a:solidFill>
                  <a:srgbClr val="C00000"/>
                </a:solidFill>
                <a:effectLst/>
                <a:latin typeface="UTM American Sans" pitchFamily="18" charset="0"/>
                <a:cs typeface="Times New Roman" pitchFamily="18" charset="0"/>
              </a:rPr>
              <a:t>:</a:t>
            </a:r>
            <a:r>
              <a:rPr lang="en-US" sz="7300" b="1" dirty="0">
                <a:solidFill>
                  <a:srgbClr val="002060"/>
                </a:solidFill>
                <a:effectLst/>
                <a:latin typeface="UTM American Sans" pitchFamily="18" charset="0"/>
                <a:cs typeface="Times New Roman" pitchFamily="18" charset="0"/>
              </a:rPr>
              <a:t> </a:t>
            </a:r>
            <a:r>
              <a:rPr lang="en-US" sz="6700" b="1" dirty="0" err="1">
                <a:solidFill>
                  <a:srgbClr val="002060"/>
                </a:solidFill>
                <a:effectLst/>
                <a:latin typeface="UTM American Sans" pitchFamily="18" charset="0"/>
                <a:cs typeface="Times New Roman" panose="02020603050405020304" pitchFamily="18" charset="0"/>
              </a:rPr>
              <a:t>Lạy</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là</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chúng</a:t>
            </a:r>
            <a:r>
              <a:rPr lang="en-US" sz="6700" b="1" dirty="0">
                <a:solidFill>
                  <a:srgbClr val="002060"/>
                </a:solidFill>
                <a:effectLst/>
                <a:latin typeface="UTM American Sans" pitchFamily="18" charset="0"/>
                <a:cs typeface="Times New Roman" panose="02020603050405020304" pitchFamily="18" charset="0"/>
              </a:rPr>
              <a:t> con, </a:t>
            </a:r>
            <a:r>
              <a:rPr lang="en-US" sz="6700" b="1" dirty="0" err="1">
                <a:solidFill>
                  <a:srgbClr val="002060"/>
                </a:solidFill>
                <a:effectLst/>
                <a:latin typeface="UTM American Sans" pitchFamily="18" charset="0"/>
                <a:cs typeface="Times New Roman" panose="02020603050405020304" pitchFamily="18" charset="0"/>
              </a:rPr>
              <a:t>lẫy</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lừng</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thay</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danh</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khắp</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trên</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địa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cầu</a:t>
            </a:r>
            <a:r>
              <a:rPr lang="en-US" sz="6700" b="1" dirty="0">
                <a:solidFill>
                  <a:srgbClr val="002060"/>
                </a:solidFill>
                <a:effectLst/>
                <a:latin typeface="UTM American Sans" pitchFamily="18" charset="0"/>
                <a:cs typeface="Times New Roman" panose="02020603050405020304" pitchFamily="18" charset="0"/>
              </a:rPr>
              <a:t>.</a:t>
            </a:r>
            <a:endParaRPr lang="en-US" sz="80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22747556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5548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2184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83614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31769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76192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8594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41011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99123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42465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67849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700" b="1" u="sng" dirty="0">
                <a:solidFill>
                  <a:srgbClr val="C00000"/>
                </a:solidFill>
                <a:effectLst/>
                <a:latin typeface="UTM American Sans" pitchFamily="18" charset="0"/>
                <a:cs typeface="Times New Roman" pitchFamily="18" charset="0"/>
              </a:rPr>
              <a:t>Tk1:</a:t>
            </a:r>
            <a:r>
              <a:rPr lang="en-US" sz="5700" b="1" dirty="0">
                <a:solidFill>
                  <a:srgbClr val="002060"/>
                </a:solidFill>
                <a:effectLst/>
                <a:latin typeface="UTM American Sans" pitchFamily="18" charset="0"/>
                <a:cs typeface="Times New Roman" pitchFamily="18" charset="0"/>
              </a:rPr>
              <a:t> </a:t>
            </a:r>
            <a:r>
              <a:rPr lang="vi-VN" dirty="0">
                <a:solidFill>
                  <a:srgbClr val="002060"/>
                </a:solidFill>
                <a:effectLst/>
              </a:rPr>
              <a:t> </a:t>
            </a:r>
            <a:r>
              <a:rPr lang="vi-VN" sz="5400" b="1" dirty="0">
                <a:solidFill>
                  <a:srgbClr val="002060"/>
                </a:solidFill>
                <a:effectLst/>
              </a:rPr>
              <a:t>Nhìn cõi trời Chúa tác sinh, xếp đặt muôn tinh tú, ánh trăng rạng ngời. Ôi con người nào có là chi, Ngài nhớ tới và bận tâm cho dù phàm nhân có ra gì.</a:t>
            </a:r>
            <a:endParaRPr lang="en-US" sz="57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39716229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8041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276350"/>
            <a:ext cx="6629400" cy="2800331"/>
          </a:xfrm>
        </p:spPr>
        <p:txBody>
          <a:bodyPr>
            <a:normAutofit/>
          </a:bodyPr>
          <a:lstStyle/>
          <a:p>
            <a:r>
              <a:rPr lang="en-US" sz="4000" b="1" dirty="0">
                <a:solidFill>
                  <a:srgbClr val="FF0000"/>
                </a:solidFill>
                <a:effectLst/>
                <a:latin typeface="UTM American Sans" pitchFamily="18" charset="0"/>
                <a:cs typeface="Times New Roman" pitchFamily="18" charset="0"/>
              </a:rPr>
              <a:t>Ca </a:t>
            </a:r>
            <a:r>
              <a:rPr lang="en-US" sz="4000" b="1" dirty="0" err="1">
                <a:solidFill>
                  <a:srgbClr val="FF0000"/>
                </a:solidFill>
                <a:effectLst/>
                <a:latin typeface="UTM American Sans" pitchFamily="18" charset="0"/>
                <a:cs typeface="Times New Roman" pitchFamily="18" charset="0"/>
              </a:rPr>
              <a:t>Nguyện</a:t>
            </a:r>
            <a:r>
              <a:rPr lang="en-US" sz="4000" b="1" dirty="0">
                <a:solidFill>
                  <a:srgbClr val="FF0000"/>
                </a:solidFill>
                <a:effectLst/>
                <a:latin typeface="UTM American Sans" pitchFamily="18" charset="0"/>
                <a:cs typeface="Times New Roman" pitchFamily="18" charset="0"/>
              </a:rPr>
              <a:t> </a:t>
            </a:r>
            <a:r>
              <a:rPr lang="en-US" sz="4000" b="1" dirty="0" err="1">
                <a:solidFill>
                  <a:srgbClr val="FF0000"/>
                </a:solidFill>
                <a:effectLst/>
                <a:latin typeface="UTM American Sans" pitchFamily="18" charset="0"/>
                <a:cs typeface="Times New Roman" pitchFamily="18" charset="0"/>
              </a:rPr>
              <a:t>Hiệp</a:t>
            </a:r>
            <a:r>
              <a:rPr lang="en-US" sz="4000" b="1" dirty="0">
                <a:solidFill>
                  <a:srgbClr val="FF0000"/>
                </a:solidFill>
                <a:effectLst/>
                <a:latin typeface="UTM American Sans" pitchFamily="18" charset="0"/>
                <a:cs typeface="Times New Roman" pitchFamily="18" charset="0"/>
              </a:rPr>
              <a:t> </a:t>
            </a:r>
            <a:r>
              <a:rPr lang="en-US" sz="4000" b="1" dirty="0" err="1">
                <a:solidFill>
                  <a:srgbClr val="FF0000"/>
                </a:solidFill>
                <a:effectLst/>
                <a:latin typeface="UTM American Sans" pitchFamily="18" charset="0"/>
                <a:cs typeface="Times New Roman" pitchFamily="18" charset="0"/>
              </a:rPr>
              <a:t>Lễ</a:t>
            </a:r>
            <a:r>
              <a:rPr lang="en-US" sz="4000" b="1" dirty="0">
                <a:solidFill>
                  <a:srgbClr val="FF0000"/>
                </a:solidFill>
                <a:effectLst/>
                <a:latin typeface="UTM American Sans" pitchFamily="18" charset="0"/>
                <a:cs typeface="Times New Roman" pitchFamily="18" charset="0"/>
              </a:rPr>
              <a:t> </a:t>
            </a:r>
            <a:br>
              <a:rPr lang="en-US" sz="4000" b="1" dirty="0">
                <a:solidFill>
                  <a:srgbClr val="FF0000"/>
                </a:solidFill>
                <a:effectLst/>
                <a:latin typeface="UTM American Sans" pitchFamily="18" charset="0"/>
                <a:cs typeface="Times New Roman" pitchFamily="18" charset="0"/>
              </a:rPr>
            </a:br>
            <a:r>
              <a:rPr lang="en-US" sz="4800" b="1" dirty="0" err="1">
                <a:solidFill>
                  <a:srgbClr val="FF0000"/>
                </a:solidFill>
                <a:effectLst/>
                <a:latin typeface="UTM American Sans" pitchFamily="18" charset="0"/>
                <a:cs typeface="Times New Roman" pitchFamily="18" charset="0"/>
              </a:rPr>
              <a:t>Mùa</a:t>
            </a:r>
            <a:r>
              <a:rPr lang="en-US" sz="4800" b="1" dirty="0">
                <a:solidFill>
                  <a:srgbClr val="FF0000"/>
                </a:solidFill>
                <a:effectLst/>
                <a:latin typeface="UTM American Sans" pitchFamily="18" charset="0"/>
                <a:cs typeface="Times New Roman" pitchFamily="18" charset="0"/>
              </a:rPr>
              <a:t> </a:t>
            </a:r>
            <a:r>
              <a:rPr lang="en-US" sz="4800" b="1" dirty="0" err="1">
                <a:solidFill>
                  <a:srgbClr val="FF0000"/>
                </a:solidFill>
                <a:effectLst/>
                <a:latin typeface="UTM American Sans" pitchFamily="18" charset="0"/>
                <a:cs typeface="Times New Roman" pitchFamily="18" charset="0"/>
              </a:rPr>
              <a:t>Xuân</a:t>
            </a:r>
            <a:r>
              <a:rPr lang="en-US" sz="4800" b="1" dirty="0">
                <a:solidFill>
                  <a:srgbClr val="FF0000"/>
                </a:solidFill>
                <a:effectLst/>
                <a:latin typeface="UTM American Sans" pitchFamily="18" charset="0"/>
                <a:cs typeface="Times New Roman" pitchFamily="18" charset="0"/>
              </a:rPr>
              <a:t> </a:t>
            </a:r>
            <a:r>
              <a:rPr lang="en-US" sz="4800" b="1" dirty="0" err="1">
                <a:solidFill>
                  <a:srgbClr val="FF0000"/>
                </a:solidFill>
                <a:effectLst/>
                <a:latin typeface="UTM American Sans" pitchFamily="18" charset="0"/>
                <a:cs typeface="Times New Roman" pitchFamily="18" charset="0"/>
              </a:rPr>
              <a:t>Yêu</a:t>
            </a:r>
            <a:r>
              <a:rPr lang="en-US" sz="4800" b="1" dirty="0">
                <a:solidFill>
                  <a:srgbClr val="FF0000"/>
                </a:solidFill>
                <a:effectLst/>
                <a:latin typeface="UTM American Sans" pitchFamily="18" charset="0"/>
                <a:cs typeface="Times New Roman" pitchFamily="18" charset="0"/>
              </a:rPr>
              <a:t> Th</a:t>
            </a:r>
            <a:r>
              <a:rPr lang="vi-VN" sz="4800" b="1" dirty="0">
                <a:solidFill>
                  <a:srgbClr val="FF0000"/>
                </a:solidFill>
                <a:effectLst/>
                <a:latin typeface="Times New Roman" pitchFamily="18" charset="0"/>
                <a:cs typeface="Times New Roman" pitchFamily="18" charset="0"/>
              </a:rPr>
              <a:t>ư</a:t>
            </a:r>
            <a:r>
              <a:rPr lang="en-US" sz="4800" b="1" dirty="0" err="1">
                <a:solidFill>
                  <a:srgbClr val="FF0000"/>
                </a:solidFill>
                <a:effectLst/>
                <a:latin typeface="UTM American Sans" pitchFamily="18" charset="0"/>
                <a:cs typeface="Times New Roman" pitchFamily="18" charset="0"/>
              </a:rPr>
              <a:t>ơng</a:t>
            </a:r>
            <a:r>
              <a:rPr lang="en-US" sz="3200" b="1" dirty="0">
                <a:solidFill>
                  <a:srgbClr val="FF0000"/>
                </a:solidFill>
                <a:effectLst/>
                <a:latin typeface="UTM American Sans" pitchFamily="18" charset="0"/>
                <a:cs typeface="Times New Roman" pitchFamily="18" charset="0"/>
              </a:rPr>
              <a:t/>
            </a:r>
            <a:br>
              <a:rPr lang="en-US" sz="3200" b="1" dirty="0">
                <a:solidFill>
                  <a:srgbClr val="FF0000"/>
                </a:solidFill>
                <a:effectLst/>
                <a:latin typeface="UTM American Sans" pitchFamily="18" charset="0"/>
                <a:cs typeface="Times New Roman" pitchFamily="18" charset="0"/>
              </a:rPr>
            </a:br>
            <a:r>
              <a:rPr lang="en-US" sz="3200" b="1" i="1" dirty="0" err="1">
                <a:solidFill>
                  <a:srgbClr val="002060"/>
                </a:solidFill>
                <a:effectLst/>
                <a:latin typeface="UTM American Sans" pitchFamily="18" charset="0"/>
                <a:cs typeface="Times New Roman" pitchFamily="18" charset="0"/>
              </a:rPr>
              <a:t>Trần</a:t>
            </a:r>
            <a:r>
              <a:rPr lang="en-US" sz="3200" b="1" i="1" dirty="0">
                <a:solidFill>
                  <a:srgbClr val="002060"/>
                </a:solidFill>
                <a:effectLst/>
                <a:latin typeface="UTM American Sans" pitchFamily="18" charset="0"/>
                <a:cs typeface="Times New Roman" pitchFamily="18" charset="0"/>
              </a:rPr>
              <a:t> </a:t>
            </a:r>
            <a:r>
              <a:rPr lang="en-US" sz="3200" b="1" i="1" err="1">
                <a:solidFill>
                  <a:srgbClr val="002060"/>
                </a:solidFill>
                <a:effectLst/>
                <a:latin typeface="UTM American Sans" pitchFamily="18" charset="0"/>
                <a:cs typeface="Times New Roman" pitchFamily="18" charset="0"/>
              </a:rPr>
              <a:t>Công</a:t>
            </a:r>
            <a:r>
              <a:rPr lang="en-US" sz="3200" b="1" i="1">
                <a:solidFill>
                  <a:srgbClr val="002060"/>
                </a:solidFill>
                <a:effectLst/>
                <a:latin typeface="UTM American Sans" pitchFamily="18" charset="0"/>
                <a:cs typeface="Times New Roman" pitchFamily="18" charset="0"/>
              </a:rPr>
              <a:t> </a:t>
            </a:r>
            <a:r>
              <a:rPr lang="en-US" sz="3200" b="1" i="1" smtClean="0">
                <a:solidFill>
                  <a:srgbClr val="002060"/>
                </a:solidFill>
                <a:effectLst/>
                <a:latin typeface="UTM American Sans" pitchFamily="18" charset="0"/>
                <a:cs typeface="Times New Roman" pitchFamily="18" charset="0"/>
              </a:rPr>
              <a:t>Danh</a:t>
            </a:r>
            <a:endParaRPr lang="vi-VN" sz="2800" b="1" dirty="0">
              <a:solidFill>
                <a:srgbClr val="FF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u="sng" dirty="0">
                <a:solidFill>
                  <a:srgbClr val="C00000"/>
                </a:solidFill>
                <a:effectLst/>
                <a:latin typeface="UTM American Sans" pitchFamily="18" charset="0"/>
                <a:cs typeface="Times New Roman" pitchFamily="18" charset="0"/>
              </a:rPr>
              <a:t>Tk1:</a:t>
            </a:r>
            <a:r>
              <a:rPr lang="en-US" sz="5400" b="1" dirty="0">
                <a:solidFill>
                  <a:srgbClr val="002060"/>
                </a:solidFill>
                <a:effectLst/>
                <a:latin typeface="UTM American Sans" pitchFamily="18" charset="0"/>
                <a:cs typeface="Times New Roman" pitchFamily="18" charset="0"/>
              </a:rPr>
              <a:t> </a:t>
            </a:r>
            <a:r>
              <a:rPr lang="vi-VN" sz="4800" b="1" dirty="0">
                <a:solidFill>
                  <a:srgbClr val="002060"/>
                </a:solidFill>
                <a:effectLst/>
              </a:rPr>
              <a:t>Một mùa xuân mới đã về trên khắp gian trần. Từng đàn chim én nhẹ vươn cánh bay ngàn phương. Lòng chợt nôn nao mừng vui đón Chúa xuân đang về. Trên khắp quê hương chào mùa xuân chứa chan tình yêu.</a:t>
            </a:r>
            <a:endParaRPr lang="vi-VN" sz="4800"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856212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1" u="sng" dirty="0" err="1">
                <a:solidFill>
                  <a:srgbClr val="C00000"/>
                </a:solidFill>
                <a:effectLst/>
                <a:latin typeface="UTM American Sans" pitchFamily="18" charset="0"/>
                <a:cs typeface="Times New Roman" pitchFamily="18" charset="0"/>
              </a:rPr>
              <a:t>Đk</a:t>
            </a:r>
            <a:r>
              <a:rPr lang="en-US" sz="6000" b="1" u="sng" dirty="0">
                <a:solidFill>
                  <a:srgbClr val="C00000"/>
                </a:solidFill>
                <a:effectLst/>
                <a:latin typeface="UTM American Sans" pitchFamily="18" charset="0"/>
                <a:cs typeface="Times New Roman" pitchFamily="18" charset="0"/>
              </a:rPr>
              <a:t>:</a:t>
            </a:r>
            <a:r>
              <a:rPr lang="en-US" sz="6000" b="1" dirty="0">
                <a:solidFill>
                  <a:srgbClr val="002060"/>
                </a:solidFill>
                <a:effectLst/>
                <a:latin typeface="UTM American Sans" pitchFamily="18" charset="0"/>
                <a:cs typeface="Times New Roman" pitchFamily="18" charset="0"/>
              </a:rPr>
              <a:t> </a:t>
            </a:r>
            <a:r>
              <a:rPr lang="vi-VN" sz="6000" b="1" dirty="0">
                <a:solidFill>
                  <a:srgbClr val="002060"/>
                </a:solidFill>
                <a:effectLst/>
                <a:cs typeface="Times New Roman" panose="02020603050405020304" pitchFamily="18" charset="0"/>
              </a:rPr>
              <a:t>Năm mới đến rồi nguyện xin Chúa xuống ơn an bình. Ban cho nơi nơi luôn bình an ngập tràn hạnh phúc. </a:t>
            </a:r>
          </a:p>
        </p:txBody>
      </p:sp>
    </p:spTree>
    <p:extLst>
      <p:ext uri="{BB962C8B-B14F-4D97-AF65-F5344CB8AC3E}">
        <p14:creationId xmlns:p14="http://schemas.microsoft.com/office/powerpoint/2010/main" val="31284244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u="sng" dirty="0">
                <a:solidFill>
                  <a:srgbClr val="C00000"/>
                </a:solidFill>
                <a:effectLst/>
                <a:latin typeface="UTM American Sans" pitchFamily="18" charset="0"/>
                <a:cs typeface="Times New Roman" pitchFamily="18" charset="0"/>
              </a:rPr>
              <a:t>***:</a:t>
            </a:r>
            <a:r>
              <a:rPr lang="en-US" sz="5400" b="1" dirty="0">
                <a:solidFill>
                  <a:srgbClr val="002060"/>
                </a:solidFill>
                <a:effectLst/>
                <a:latin typeface="UTM American Sans" pitchFamily="18" charset="0"/>
                <a:cs typeface="Times New Roman" pitchFamily="18" charset="0"/>
              </a:rPr>
              <a:t> </a:t>
            </a:r>
            <a:r>
              <a:rPr lang="vi-VN" sz="5400" b="1" dirty="0">
                <a:solidFill>
                  <a:srgbClr val="002060"/>
                </a:solidFill>
                <a:effectLst/>
                <a:cs typeface="Times New Roman" panose="02020603050405020304" pitchFamily="18" charset="0"/>
              </a:rPr>
              <a:t>Trong nắng xuân hồng nguyện Ngài cho khắp nơi an hòa vang tiếng ca sống vui bên nhau và đồng thanh dâng Chúa câu tạ ơn.</a:t>
            </a:r>
          </a:p>
        </p:txBody>
      </p:sp>
    </p:spTree>
    <p:extLst>
      <p:ext uri="{BB962C8B-B14F-4D97-AF65-F5344CB8AC3E}">
        <p14:creationId xmlns:p14="http://schemas.microsoft.com/office/powerpoint/2010/main" val="22449406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1" u="sng" dirty="0">
                <a:solidFill>
                  <a:srgbClr val="C00000"/>
                </a:solidFill>
                <a:effectLst/>
                <a:latin typeface="UTM American Sans" pitchFamily="18" charset="0"/>
                <a:cs typeface="Times New Roman" pitchFamily="18" charset="0"/>
              </a:rPr>
              <a:t>Tk2:</a:t>
            </a:r>
            <a:r>
              <a:rPr lang="en-US" sz="4800" b="1" dirty="0">
                <a:solidFill>
                  <a:srgbClr val="002060"/>
                </a:solidFill>
                <a:effectLst/>
                <a:latin typeface="UTM American Sans" pitchFamily="18" charset="0"/>
                <a:cs typeface="Times New Roman" pitchFamily="18" charset="0"/>
              </a:rPr>
              <a:t> </a:t>
            </a:r>
            <a:r>
              <a:rPr lang="vi-VN" sz="4800" b="1" dirty="0">
                <a:solidFill>
                  <a:srgbClr val="002060"/>
                </a:solidFill>
                <a:effectLst/>
              </a:rPr>
              <a:t>Dạt dào yêu mến Chúa tặng ban cho nhân loại. Một mùa hạnh phúc gởi trao biết bao trìu mến. Phận người long đong tình xuân đến sớt chia vui buồn. Xoa nỗi thương đau một đời mang gánh bao sầu lo.</a:t>
            </a:r>
            <a:endParaRPr lang="vi-VN" sz="4800"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4858305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1" u="sng" dirty="0" err="1">
                <a:solidFill>
                  <a:srgbClr val="C00000"/>
                </a:solidFill>
                <a:effectLst/>
                <a:latin typeface="UTM American Sans" pitchFamily="18" charset="0"/>
                <a:cs typeface="Times New Roman" pitchFamily="18" charset="0"/>
              </a:rPr>
              <a:t>Đk</a:t>
            </a:r>
            <a:r>
              <a:rPr lang="en-US" sz="6000" b="1" u="sng" dirty="0">
                <a:solidFill>
                  <a:srgbClr val="C00000"/>
                </a:solidFill>
                <a:effectLst/>
                <a:latin typeface="UTM American Sans" pitchFamily="18" charset="0"/>
                <a:cs typeface="Times New Roman" pitchFamily="18" charset="0"/>
              </a:rPr>
              <a:t>:</a:t>
            </a:r>
            <a:r>
              <a:rPr lang="en-US" sz="6000" b="1" dirty="0">
                <a:solidFill>
                  <a:srgbClr val="002060"/>
                </a:solidFill>
                <a:effectLst/>
                <a:latin typeface="UTM American Sans" pitchFamily="18" charset="0"/>
                <a:cs typeface="Times New Roman" pitchFamily="18" charset="0"/>
              </a:rPr>
              <a:t> </a:t>
            </a:r>
            <a:r>
              <a:rPr lang="vi-VN" sz="6000" b="1" dirty="0">
                <a:solidFill>
                  <a:srgbClr val="002060"/>
                </a:solidFill>
                <a:effectLst/>
                <a:cs typeface="Times New Roman" panose="02020603050405020304" pitchFamily="18" charset="0"/>
              </a:rPr>
              <a:t>Năm mới đến rồi nguyện xin Chúa xuống ơn an bình. Ban cho nơi nơi luôn bình an ngập tràn hạnh phúc. </a:t>
            </a:r>
          </a:p>
        </p:txBody>
      </p:sp>
    </p:spTree>
    <p:extLst>
      <p:ext uri="{BB962C8B-B14F-4D97-AF65-F5344CB8AC3E}">
        <p14:creationId xmlns:p14="http://schemas.microsoft.com/office/powerpoint/2010/main" val="17263109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u="sng" dirty="0">
                <a:solidFill>
                  <a:srgbClr val="C00000"/>
                </a:solidFill>
                <a:effectLst/>
                <a:latin typeface="UTM American Sans" pitchFamily="18" charset="0"/>
                <a:cs typeface="Times New Roman" pitchFamily="18" charset="0"/>
              </a:rPr>
              <a:t>***:</a:t>
            </a:r>
            <a:r>
              <a:rPr lang="en-US" sz="5400" b="1" dirty="0">
                <a:solidFill>
                  <a:srgbClr val="002060"/>
                </a:solidFill>
                <a:effectLst/>
                <a:latin typeface="UTM American Sans" pitchFamily="18" charset="0"/>
                <a:cs typeface="Times New Roman" pitchFamily="18" charset="0"/>
              </a:rPr>
              <a:t> </a:t>
            </a:r>
            <a:r>
              <a:rPr lang="vi-VN" sz="5400" b="1" dirty="0">
                <a:solidFill>
                  <a:srgbClr val="002060"/>
                </a:solidFill>
                <a:effectLst/>
                <a:cs typeface="Times New Roman" panose="02020603050405020304" pitchFamily="18" charset="0"/>
              </a:rPr>
              <a:t>Trong nắng xuân hồng nguyện Ngài cho khắp nơi an hòa vang tiếng ca sống vui bên nhau và đồng thanh dâng Chúa câu tạ ơn.</a:t>
            </a:r>
          </a:p>
        </p:txBody>
      </p:sp>
    </p:spTree>
    <p:extLst>
      <p:ext uri="{BB962C8B-B14F-4D97-AF65-F5344CB8AC3E}">
        <p14:creationId xmlns:p14="http://schemas.microsoft.com/office/powerpoint/2010/main" val="11105179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u="sng" dirty="0">
                <a:solidFill>
                  <a:srgbClr val="C00000"/>
                </a:solidFill>
                <a:effectLst/>
                <a:latin typeface="UTM American Sans" pitchFamily="18" charset="0"/>
                <a:cs typeface="Times New Roman" pitchFamily="18" charset="0"/>
              </a:rPr>
              <a:t>Tk3:</a:t>
            </a:r>
            <a:r>
              <a:rPr lang="en-US" sz="5400" b="1" dirty="0">
                <a:solidFill>
                  <a:srgbClr val="002060"/>
                </a:solidFill>
                <a:effectLst/>
                <a:latin typeface="UTM American Sans" pitchFamily="18" charset="0"/>
                <a:cs typeface="Times New Roman" pitchFamily="18" charset="0"/>
              </a:rPr>
              <a:t> </a:t>
            </a:r>
            <a:r>
              <a:rPr lang="vi-VN" sz="4800" b="1" dirty="0">
                <a:solidFill>
                  <a:srgbClr val="002060"/>
                </a:solidFill>
                <a:effectLst/>
              </a:rPr>
              <a:t>Ngạt ngào hương sắc những cành hoa thắm khoe màu. Từng làn nắng ấm tỏa lan khắp trên trần thế. Dịu dàng hương xuân cùng bên Chúa đón xuân thái hòa. Trong Chúa yêu thương một đời như mãi bên mùa xuân.</a:t>
            </a:r>
            <a:endParaRPr lang="vi-VN" sz="5400"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7261763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1" u="sng" dirty="0" err="1">
                <a:solidFill>
                  <a:srgbClr val="C00000"/>
                </a:solidFill>
                <a:effectLst/>
                <a:latin typeface="UTM American Sans" pitchFamily="18" charset="0"/>
                <a:cs typeface="Times New Roman" pitchFamily="18" charset="0"/>
              </a:rPr>
              <a:t>Đk</a:t>
            </a:r>
            <a:r>
              <a:rPr lang="en-US" sz="6000" b="1" u="sng" dirty="0">
                <a:solidFill>
                  <a:srgbClr val="C00000"/>
                </a:solidFill>
                <a:effectLst/>
                <a:latin typeface="UTM American Sans" pitchFamily="18" charset="0"/>
                <a:cs typeface="Times New Roman" pitchFamily="18" charset="0"/>
              </a:rPr>
              <a:t>:</a:t>
            </a:r>
            <a:r>
              <a:rPr lang="en-US" sz="6000" b="1" dirty="0">
                <a:solidFill>
                  <a:srgbClr val="002060"/>
                </a:solidFill>
                <a:effectLst/>
                <a:latin typeface="UTM American Sans" pitchFamily="18" charset="0"/>
                <a:cs typeface="Times New Roman" pitchFamily="18" charset="0"/>
              </a:rPr>
              <a:t> </a:t>
            </a:r>
            <a:r>
              <a:rPr lang="vi-VN" sz="6000" b="1" dirty="0">
                <a:solidFill>
                  <a:srgbClr val="002060"/>
                </a:solidFill>
                <a:effectLst/>
                <a:cs typeface="Times New Roman" panose="02020603050405020304" pitchFamily="18" charset="0"/>
              </a:rPr>
              <a:t>Năm mới đến rồi nguyện xin Chúa xuống ơn an bình. Ban cho nơi nơi luôn bình an ngập tràn hạnh phúc. </a:t>
            </a:r>
          </a:p>
        </p:txBody>
      </p:sp>
    </p:spTree>
    <p:extLst>
      <p:ext uri="{BB962C8B-B14F-4D97-AF65-F5344CB8AC3E}">
        <p14:creationId xmlns:p14="http://schemas.microsoft.com/office/powerpoint/2010/main" val="3006237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300" b="1" u="sng" dirty="0" err="1">
                <a:solidFill>
                  <a:srgbClr val="C00000"/>
                </a:solidFill>
                <a:effectLst/>
                <a:latin typeface="UTM American Sans" pitchFamily="18" charset="0"/>
                <a:cs typeface="Times New Roman" pitchFamily="18" charset="0"/>
              </a:rPr>
              <a:t>Đk</a:t>
            </a:r>
            <a:r>
              <a:rPr lang="en-US" sz="7300" b="1" u="sng" dirty="0">
                <a:solidFill>
                  <a:srgbClr val="C00000"/>
                </a:solidFill>
                <a:effectLst/>
                <a:latin typeface="UTM American Sans" pitchFamily="18" charset="0"/>
                <a:cs typeface="Times New Roman" pitchFamily="18" charset="0"/>
              </a:rPr>
              <a:t>:</a:t>
            </a:r>
            <a:r>
              <a:rPr lang="en-US" sz="7300" b="1" dirty="0">
                <a:solidFill>
                  <a:srgbClr val="002060"/>
                </a:solidFill>
                <a:effectLst/>
                <a:latin typeface="UTM American Sans" pitchFamily="18" charset="0"/>
                <a:cs typeface="Times New Roman" pitchFamily="18" charset="0"/>
              </a:rPr>
              <a:t> </a:t>
            </a:r>
            <a:r>
              <a:rPr lang="en-US" sz="6700" b="1" dirty="0" err="1">
                <a:solidFill>
                  <a:srgbClr val="002060"/>
                </a:solidFill>
                <a:effectLst/>
                <a:latin typeface="UTM American Sans" pitchFamily="18" charset="0"/>
                <a:cs typeface="Times New Roman" panose="02020603050405020304" pitchFamily="18" charset="0"/>
              </a:rPr>
              <a:t>Lạy</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là</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chúng</a:t>
            </a:r>
            <a:r>
              <a:rPr lang="en-US" sz="6700" b="1" dirty="0">
                <a:solidFill>
                  <a:srgbClr val="002060"/>
                </a:solidFill>
                <a:effectLst/>
                <a:latin typeface="UTM American Sans" pitchFamily="18" charset="0"/>
                <a:cs typeface="Times New Roman" panose="02020603050405020304" pitchFamily="18" charset="0"/>
              </a:rPr>
              <a:t> con, </a:t>
            </a:r>
            <a:r>
              <a:rPr lang="en-US" sz="6700" b="1" dirty="0" err="1">
                <a:solidFill>
                  <a:srgbClr val="002060"/>
                </a:solidFill>
                <a:effectLst/>
                <a:latin typeface="UTM American Sans" pitchFamily="18" charset="0"/>
                <a:cs typeface="Times New Roman" panose="02020603050405020304" pitchFamily="18" charset="0"/>
              </a:rPr>
              <a:t>lẫy</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lừng</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thay</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danh</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khắp</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trên</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địa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cầu</a:t>
            </a:r>
            <a:r>
              <a:rPr lang="en-US" sz="6700" b="1" dirty="0">
                <a:solidFill>
                  <a:srgbClr val="002060"/>
                </a:solidFill>
                <a:effectLst/>
                <a:latin typeface="UTM American Sans" pitchFamily="18" charset="0"/>
                <a:cs typeface="Times New Roman" panose="02020603050405020304" pitchFamily="18" charset="0"/>
              </a:rPr>
              <a:t>.</a:t>
            </a:r>
            <a:endParaRPr lang="en-US" sz="80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2494362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u="sng" dirty="0">
                <a:solidFill>
                  <a:srgbClr val="C00000"/>
                </a:solidFill>
                <a:effectLst/>
                <a:latin typeface="UTM American Sans" pitchFamily="18" charset="0"/>
                <a:cs typeface="Times New Roman" pitchFamily="18" charset="0"/>
              </a:rPr>
              <a:t>***:</a:t>
            </a:r>
            <a:r>
              <a:rPr lang="en-US" sz="5400" b="1" dirty="0">
                <a:solidFill>
                  <a:srgbClr val="002060"/>
                </a:solidFill>
                <a:effectLst/>
                <a:latin typeface="UTM American Sans" pitchFamily="18" charset="0"/>
                <a:cs typeface="Times New Roman" pitchFamily="18" charset="0"/>
              </a:rPr>
              <a:t> </a:t>
            </a:r>
            <a:r>
              <a:rPr lang="vi-VN" sz="5400" b="1" dirty="0">
                <a:solidFill>
                  <a:srgbClr val="002060"/>
                </a:solidFill>
                <a:effectLst/>
                <a:cs typeface="Times New Roman" panose="02020603050405020304" pitchFamily="18" charset="0"/>
              </a:rPr>
              <a:t>Trong nắng xuân hồng nguyện Ngài cho khắp nơi an hòa vang tiếng ca sống vui bên nhau và đồng thanh dâng Chúa câu tạ ơn.</a:t>
            </a:r>
          </a:p>
        </p:txBody>
      </p:sp>
    </p:spTree>
    <p:extLst>
      <p:ext uri="{BB962C8B-B14F-4D97-AF65-F5344CB8AC3E}">
        <p14:creationId xmlns:p14="http://schemas.microsoft.com/office/powerpoint/2010/main" val="13099791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276850"/>
          </a:xfrm>
        </p:spPr>
        <p:txBody>
          <a:bodyPr>
            <a:noAutofit/>
          </a:bodyPr>
          <a:lstStyle/>
          <a:p>
            <a:pPr algn="just"/>
            <a:r>
              <a:rPr lang="en-US" b="1" u="sng" dirty="0">
                <a:solidFill>
                  <a:srgbClr val="C00000"/>
                </a:solidFill>
                <a:effectLst/>
                <a:latin typeface="UTM American Sans" pitchFamily="18" charset="0"/>
                <a:cs typeface="Times New Roman" pitchFamily="18" charset="0"/>
              </a:rPr>
              <a:t>Tk4:</a:t>
            </a:r>
            <a:r>
              <a:rPr lang="en-US" b="1" dirty="0">
                <a:solidFill>
                  <a:srgbClr val="002060"/>
                </a:solidFill>
                <a:effectLst/>
                <a:latin typeface="UTM American Sans" pitchFamily="18" charset="0"/>
                <a:cs typeface="Times New Roman" pitchFamily="18" charset="0"/>
              </a:rPr>
              <a:t> </a:t>
            </a:r>
            <a:r>
              <a:rPr lang="vi-VN" b="1" dirty="0">
                <a:solidFill>
                  <a:srgbClr val="002060"/>
                </a:solidFill>
                <a:effectLst/>
                <a:cs typeface="Times New Roman" pitchFamily="18" charset="0"/>
              </a:rPr>
              <a:t>Lòng thầm nguyện ước Chúa cùng đi suốt cuột đời. Đường dài phía trước nguyện xin Chúa như mùa xuân. Để đường con đi trong ánh nắng Chúa xuân gọi mời. Ngay chính hôm nay và ngày mai suốt cuộc đời con.</a:t>
            </a:r>
            <a:endParaRPr lang="vi-VN" sz="4000" b="1" dirty="0">
              <a:solidFill>
                <a:srgbClr val="002060"/>
              </a:solidFill>
              <a:effectLst/>
              <a:cs typeface="Times New Roman" pitchFamily="18" charset="0"/>
            </a:endParaRPr>
          </a:p>
        </p:txBody>
      </p:sp>
    </p:spTree>
    <p:extLst>
      <p:ext uri="{BB962C8B-B14F-4D97-AF65-F5344CB8AC3E}">
        <p14:creationId xmlns:p14="http://schemas.microsoft.com/office/powerpoint/2010/main" val="3895182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1" u="sng" dirty="0" err="1">
                <a:solidFill>
                  <a:srgbClr val="C00000"/>
                </a:solidFill>
                <a:effectLst/>
                <a:latin typeface="UTM American Sans" pitchFamily="18" charset="0"/>
                <a:cs typeface="Times New Roman" pitchFamily="18" charset="0"/>
              </a:rPr>
              <a:t>Đk</a:t>
            </a:r>
            <a:r>
              <a:rPr lang="en-US" sz="6000" b="1" u="sng" dirty="0">
                <a:solidFill>
                  <a:srgbClr val="C00000"/>
                </a:solidFill>
                <a:effectLst/>
                <a:latin typeface="UTM American Sans" pitchFamily="18" charset="0"/>
                <a:cs typeface="Times New Roman" pitchFamily="18" charset="0"/>
              </a:rPr>
              <a:t>:</a:t>
            </a:r>
            <a:r>
              <a:rPr lang="en-US" sz="6000" b="1" dirty="0">
                <a:solidFill>
                  <a:srgbClr val="002060"/>
                </a:solidFill>
                <a:effectLst/>
                <a:latin typeface="UTM American Sans" pitchFamily="18" charset="0"/>
                <a:cs typeface="Times New Roman" pitchFamily="18" charset="0"/>
              </a:rPr>
              <a:t> </a:t>
            </a:r>
            <a:r>
              <a:rPr lang="vi-VN" sz="6000" b="1" dirty="0">
                <a:solidFill>
                  <a:srgbClr val="002060"/>
                </a:solidFill>
                <a:effectLst/>
                <a:cs typeface="Times New Roman" panose="02020603050405020304" pitchFamily="18" charset="0"/>
              </a:rPr>
              <a:t>Năm mới đến rồi nguyện xin Chúa xuống ơn an bình. Ban cho nơi nơi luôn bình an ngập tràn hạnh phúc. </a:t>
            </a:r>
          </a:p>
        </p:txBody>
      </p:sp>
    </p:spTree>
    <p:extLst>
      <p:ext uri="{BB962C8B-B14F-4D97-AF65-F5344CB8AC3E}">
        <p14:creationId xmlns:p14="http://schemas.microsoft.com/office/powerpoint/2010/main" val="28721742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u="sng" dirty="0">
                <a:solidFill>
                  <a:srgbClr val="C00000"/>
                </a:solidFill>
                <a:effectLst/>
                <a:latin typeface="UTM American Sans" pitchFamily="18" charset="0"/>
                <a:cs typeface="Times New Roman" pitchFamily="18" charset="0"/>
              </a:rPr>
              <a:t>***:</a:t>
            </a:r>
            <a:r>
              <a:rPr lang="en-US" sz="5400" b="1" dirty="0">
                <a:solidFill>
                  <a:srgbClr val="002060"/>
                </a:solidFill>
                <a:effectLst/>
                <a:latin typeface="UTM American Sans" pitchFamily="18" charset="0"/>
                <a:cs typeface="Times New Roman" pitchFamily="18" charset="0"/>
              </a:rPr>
              <a:t> </a:t>
            </a:r>
            <a:r>
              <a:rPr lang="vi-VN" sz="5400" b="1" dirty="0">
                <a:solidFill>
                  <a:srgbClr val="002060"/>
                </a:solidFill>
                <a:effectLst/>
                <a:cs typeface="Times New Roman" panose="02020603050405020304" pitchFamily="18" charset="0"/>
              </a:rPr>
              <a:t>Trong nắng xuân hồng nguyện Ngài cho khắp nơi an hòa vang tiếng ca sống vui bên nhau và đồng thanh dâng Chúa câu tạ ơn.</a:t>
            </a:r>
          </a:p>
        </p:txBody>
      </p:sp>
    </p:spTree>
    <p:extLst>
      <p:ext uri="{BB962C8B-B14F-4D97-AF65-F5344CB8AC3E}">
        <p14:creationId xmlns:p14="http://schemas.microsoft.com/office/powerpoint/2010/main" val="33922733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34494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97026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915851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80916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1047750"/>
            <a:ext cx="6096000" cy="2952750"/>
          </a:xfrm>
        </p:spPr>
        <p:txBody>
          <a:bodyPr>
            <a:noAutofit/>
          </a:bodyPr>
          <a:lstStyle/>
          <a:p>
            <a:r>
              <a:rPr lang="en-US" sz="4000" b="1" dirty="0">
                <a:solidFill>
                  <a:srgbClr val="FF0000"/>
                </a:solidFill>
                <a:effectLst/>
                <a:cs typeface="Times New Roman" pitchFamily="18" charset="0"/>
              </a:rPr>
              <a:t>Ca </a:t>
            </a:r>
            <a:r>
              <a:rPr lang="en-US" sz="4000" b="1" dirty="0" err="1">
                <a:solidFill>
                  <a:srgbClr val="FF0000"/>
                </a:solidFill>
                <a:effectLst/>
                <a:cs typeface="Times New Roman" pitchFamily="18" charset="0"/>
              </a:rPr>
              <a:t>Kết</a:t>
            </a:r>
            <a:r>
              <a:rPr lang="en-US" sz="4000" b="1" dirty="0">
                <a:solidFill>
                  <a:srgbClr val="FF0000"/>
                </a:solidFill>
                <a:effectLst/>
                <a:cs typeface="Times New Roman" pitchFamily="18" charset="0"/>
              </a:rPr>
              <a:t> </a:t>
            </a:r>
            <a:r>
              <a:rPr lang="en-US" sz="4000" b="1" dirty="0" err="1">
                <a:solidFill>
                  <a:srgbClr val="FF0000"/>
                </a:solidFill>
                <a:effectLst/>
                <a:cs typeface="Times New Roman" pitchFamily="18" charset="0"/>
              </a:rPr>
              <a:t>Lễ</a:t>
            </a:r>
            <a:r>
              <a:rPr lang="en-US" sz="4000" b="1" dirty="0">
                <a:solidFill>
                  <a:srgbClr val="FF0000"/>
                </a:solidFill>
                <a:effectLst/>
                <a:cs typeface="Times New Roman" pitchFamily="18" charset="0"/>
              </a:rPr>
              <a:t/>
            </a:r>
            <a:br>
              <a:rPr lang="en-US" sz="4000" b="1" dirty="0">
                <a:solidFill>
                  <a:srgbClr val="FF0000"/>
                </a:solidFill>
                <a:effectLst/>
                <a:cs typeface="Times New Roman" pitchFamily="18" charset="0"/>
              </a:rPr>
            </a:br>
            <a:r>
              <a:rPr lang="en-US" b="1" dirty="0" err="1">
                <a:solidFill>
                  <a:srgbClr val="FF0000"/>
                </a:solidFill>
                <a:effectLst/>
                <a:cs typeface="Times New Roman" pitchFamily="18" charset="0"/>
              </a:rPr>
              <a:t>Mùa</a:t>
            </a:r>
            <a:r>
              <a:rPr lang="en-US" b="1" dirty="0">
                <a:solidFill>
                  <a:srgbClr val="FF0000"/>
                </a:solidFill>
                <a:effectLst/>
                <a:cs typeface="Times New Roman" pitchFamily="18" charset="0"/>
              </a:rPr>
              <a:t> </a:t>
            </a:r>
            <a:r>
              <a:rPr lang="en-US" b="1" dirty="0" err="1">
                <a:solidFill>
                  <a:srgbClr val="FF0000"/>
                </a:solidFill>
                <a:effectLst/>
                <a:cs typeface="Times New Roman" pitchFamily="18" charset="0"/>
              </a:rPr>
              <a:t>Xuân</a:t>
            </a:r>
            <a:r>
              <a:rPr lang="en-US" b="1" dirty="0">
                <a:solidFill>
                  <a:srgbClr val="FF0000"/>
                </a:solidFill>
                <a:effectLst/>
                <a:cs typeface="Times New Roman" pitchFamily="18" charset="0"/>
              </a:rPr>
              <a:t> </a:t>
            </a:r>
            <a:r>
              <a:rPr lang="en-US" b="1" dirty="0" err="1">
                <a:solidFill>
                  <a:srgbClr val="FF0000"/>
                </a:solidFill>
                <a:effectLst/>
                <a:cs typeface="Times New Roman" pitchFamily="18" charset="0"/>
              </a:rPr>
              <a:t>Yêu</a:t>
            </a:r>
            <a:r>
              <a:rPr lang="en-US" b="1" dirty="0">
                <a:solidFill>
                  <a:srgbClr val="FF0000"/>
                </a:solidFill>
                <a:effectLst/>
                <a:cs typeface="Times New Roman" pitchFamily="18" charset="0"/>
              </a:rPr>
              <a:t> Th</a:t>
            </a:r>
            <a:r>
              <a:rPr lang="vi-VN" b="1" dirty="0">
                <a:solidFill>
                  <a:srgbClr val="FF0000"/>
                </a:solidFill>
                <a:effectLst/>
                <a:cs typeface="Times New Roman" pitchFamily="18" charset="0"/>
              </a:rPr>
              <a:t>ư</a:t>
            </a:r>
            <a:r>
              <a:rPr lang="en-US" b="1" dirty="0" err="1">
                <a:solidFill>
                  <a:srgbClr val="FF0000"/>
                </a:solidFill>
                <a:effectLst/>
                <a:cs typeface="Times New Roman" pitchFamily="18" charset="0"/>
              </a:rPr>
              <a:t>ơng</a:t>
            </a:r>
            <a:r>
              <a:rPr lang="en-US" b="1" dirty="0">
                <a:solidFill>
                  <a:srgbClr val="FF0000"/>
                </a:solidFill>
                <a:effectLst/>
                <a:cs typeface="Times New Roman" pitchFamily="18" charset="0"/>
              </a:rPr>
              <a:t/>
            </a:r>
            <a:br>
              <a:rPr lang="en-US" b="1" dirty="0">
                <a:solidFill>
                  <a:srgbClr val="FF0000"/>
                </a:solidFill>
                <a:effectLst/>
                <a:cs typeface="Times New Roman" pitchFamily="18" charset="0"/>
              </a:rPr>
            </a:br>
            <a:r>
              <a:rPr lang="en-US" sz="4000" b="1" i="1" dirty="0" err="1">
                <a:solidFill>
                  <a:srgbClr val="002060"/>
                </a:solidFill>
                <a:effectLst/>
                <a:cs typeface="Times New Roman" pitchFamily="18" charset="0"/>
              </a:rPr>
              <a:t>Lm</a:t>
            </a:r>
            <a:r>
              <a:rPr lang="en-US" sz="4000" b="1" i="1" dirty="0">
                <a:solidFill>
                  <a:srgbClr val="002060"/>
                </a:solidFill>
                <a:effectLst/>
                <a:cs typeface="Times New Roman" pitchFamily="18" charset="0"/>
              </a:rPr>
              <a:t>. </a:t>
            </a:r>
            <a:r>
              <a:rPr lang="en-US" sz="4000" b="1" i="1" dirty="0" err="1">
                <a:solidFill>
                  <a:srgbClr val="002060"/>
                </a:solidFill>
                <a:effectLst/>
                <a:cs typeface="Times New Roman" pitchFamily="18" charset="0"/>
              </a:rPr>
              <a:t>Nguyên</a:t>
            </a:r>
            <a:r>
              <a:rPr lang="en-US" sz="4000" b="1" i="1" dirty="0">
                <a:solidFill>
                  <a:srgbClr val="002060"/>
                </a:solidFill>
                <a:effectLst/>
                <a:cs typeface="Times New Roman" pitchFamily="18" charset="0"/>
              </a:rPr>
              <a:t> </a:t>
            </a:r>
            <a:r>
              <a:rPr lang="en-US" sz="4000" b="1" i="1" dirty="0" err="1">
                <a:solidFill>
                  <a:srgbClr val="002060"/>
                </a:solidFill>
                <a:effectLst/>
                <a:cs typeface="Times New Roman" pitchFamily="18" charset="0"/>
              </a:rPr>
              <a:t>Lễ</a:t>
            </a:r>
            <a:endParaRPr lang="vi-VN" sz="4000" b="1" i="1" dirty="0">
              <a:solidFill>
                <a:srgbClr val="002060"/>
              </a:solidFill>
              <a:effectLs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200" b="1" u="sng" dirty="0" err="1">
                <a:solidFill>
                  <a:srgbClr val="C00000"/>
                </a:solidFill>
                <a:effectLst/>
                <a:latin typeface="UTM American Sans" pitchFamily="18" charset="0"/>
                <a:cs typeface="Times New Roman" panose="02020603050405020304" pitchFamily="18" charset="0"/>
              </a:rPr>
              <a:t>Đk</a:t>
            </a:r>
            <a:r>
              <a:rPr lang="vi-VN" sz="5200" b="1" u="sng" dirty="0">
                <a:solidFill>
                  <a:srgbClr val="C00000"/>
                </a:solidFill>
                <a:effectLst/>
                <a:latin typeface="Times New Roman" panose="02020603050405020304" pitchFamily="18" charset="0"/>
                <a:cs typeface="Times New Roman" panose="02020603050405020304" pitchFamily="18" charset="0"/>
              </a:rPr>
              <a:t>:</a:t>
            </a:r>
            <a:r>
              <a:rPr lang="vi-VN" sz="5200" dirty="0">
                <a:solidFill>
                  <a:srgbClr val="002060"/>
                </a:solidFill>
                <a:effectLst/>
                <a:latin typeface="Times New Roman" panose="02020603050405020304" pitchFamily="18" charset="0"/>
                <a:cs typeface="Times New Roman" panose="02020603050405020304" pitchFamily="18" charset="0"/>
              </a:rPr>
              <a:t> </a:t>
            </a:r>
            <a:r>
              <a:rPr lang="vi-VN" dirty="0">
                <a:solidFill>
                  <a:srgbClr val="002060"/>
                </a:solidFill>
                <a:effectLst/>
              </a:rPr>
              <a:t> </a:t>
            </a:r>
            <a:r>
              <a:rPr lang="vi-VN" b="1" dirty="0">
                <a:solidFill>
                  <a:srgbClr val="002060"/>
                </a:solidFill>
                <a:effectLst/>
              </a:rPr>
              <a:t>Xuân về trên muôn hoa, xuân về trong câu ca, xuân về khắp muôn nhà, chúng con cùng tạ ơn Thiên Chúa. Xuân về xuân yêu thương, xuân về xuân quê hương, xuân về nguyện Chúa cho người, được sống an bình, ước mơ đẹp xinh.</a:t>
            </a:r>
            <a:endParaRPr lang="vi-VN" sz="5200"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936326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C00000"/>
                </a:solidFill>
                <a:effectLst/>
                <a:latin typeface="UTM American Sans" pitchFamily="18" charset="0"/>
                <a:cs typeface="Times New Roman" pitchFamily="18" charset="0"/>
              </a:rPr>
              <a:t>Alleluia-alleluia:</a:t>
            </a:r>
            <a:r>
              <a:rPr lang="en-US" sz="5400" b="1" dirty="0">
                <a:solidFill>
                  <a:srgbClr val="002060"/>
                </a:solidFill>
                <a:effectLst/>
                <a:latin typeface="UTM American Sans" pitchFamily="18" charset="0"/>
                <a:cs typeface="Times New Roman" pitchFamily="18" charset="0"/>
              </a:rPr>
              <a:t> </a:t>
            </a:r>
            <a:r>
              <a:rPr lang="vi-VN" sz="5400" b="1" dirty="0">
                <a:solidFill>
                  <a:srgbClr val="002060"/>
                </a:solidFill>
                <a:effectLst/>
              </a:rPr>
              <a:t>Lạy Chúa là Thiên Chúa Is-ra-el, tổ phụ chúng con. Chúa đáng chúc tụng và mọi vật trên trời dưới đất đều là của Chúa</a:t>
            </a:r>
            <a:r>
              <a:rPr lang="vi-VN" sz="5400" b="1">
                <a:solidFill>
                  <a:srgbClr val="002060"/>
                </a:solidFill>
                <a:effectLst/>
              </a:rPr>
              <a:t>.</a:t>
            </a:r>
            <a:r>
              <a:rPr lang="en-US" sz="5400" b="1">
                <a:solidFill>
                  <a:srgbClr val="002060"/>
                </a:solidFill>
                <a:effectLst/>
                <a:latin typeface="UTM American Sans" pitchFamily="18" charset="0"/>
              </a:rPr>
              <a:t> </a:t>
            </a:r>
            <a:r>
              <a:rPr lang="en-US" sz="5400" b="1" u="sng" smtClean="0">
                <a:solidFill>
                  <a:srgbClr val="C00000"/>
                </a:solidFill>
                <a:effectLst/>
                <a:latin typeface="UTM American Sans" pitchFamily="18" charset="0"/>
                <a:cs typeface="Times New Roman" pitchFamily="18" charset="0"/>
              </a:rPr>
              <a:t>Alleluia…</a:t>
            </a:r>
            <a:endParaRPr lang="en-US" sz="5400" b="1" u="sng" dirty="0">
              <a:solidFill>
                <a:srgbClr val="C0000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14216258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u="sng" dirty="0">
                <a:solidFill>
                  <a:srgbClr val="C00000"/>
                </a:solidFill>
                <a:effectLst/>
                <a:latin typeface="UTM American Sans" pitchFamily="18" charset="0"/>
                <a:cs typeface="Times New Roman" pitchFamily="18" charset="0"/>
              </a:rPr>
              <a:t>Tk1:</a:t>
            </a:r>
            <a:r>
              <a:rPr lang="en-US" sz="5400" b="1" dirty="0">
                <a:solidFill>
                  <a:srgbClr val="002060"/>
                </a:solidFill>
                <a:effectLst/>
                <a:latin typeface="UTM American Sans" pitchFamily="18" charset="0"/>
                <a:cs typeface="Times New Roman" pitchFamily="18" charset="0"/>
              </a:rPr>
              <a:t> </a:t>
            </a:r>
            <a:r>
              <a:rPr lang="vi-VN" sz="6000" b="1" dirty="0">
                <a:solidFill>
                  <a:srgbClr val="002060"/>
                </a:solidFill>
                <a:effectLst/>
              </a:rPr>
              <a:t>Chúa đã khứng ban, mùa xuân cho khắp muôn người, cảm mến Chúa ban, mùa xuân đến trong cuộc đời.</a:t>
            </a:r>
            <a:endParaRPr lang="vi-VN" sz="5400"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0969423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200" b="1" u="sng" dirty="0" err="1">
                <a:solidFill>
                  <a:srgbClr val="C00000"/>
                </a:solidFill>
                <a:effectLst/>
                <a:latin typeface="UTM American Sans" pitchFamily="18" charset="0"/>
                <a:cs typeface="Times New Roman" panose="02020603050405020304" pitchFamily="18" charset="0"/>
              </a:rPr>
              <a:t>Đk</a:t>
            </a:r>
            <a:r>
              <a:rPr lang="vi-VN" sz="5200" b="1" u="sng" dirty="0">
                <a:solidFill>
                  <a:srgbClr val="C00000"/>
                </a:solidFill>
                <a:effectLst/>
                <a:latin typeface="Times New Roman" panose="02020603050405020304" pitchFamily="18" charset="0"/>
                <a:cs typeface="Times New Roman" panose="02020603050405020304" pitchFamily="18" charset="0"/>
              </a:rPr>
              <a:t>:</a:t>
            </a:r>
            <a:r>
              <a:rPr lang="vi-VN" sz="5200" dirty="0">
                <a:solidFill>
                  <a:srgbClr val="002060"/>
                </a:solidFill>
                <a:effectLst/>
                <a:latin typeface="Times New Roman" panose="02020603050405020304" pitchFamily="18" charset="0"/>
                <a:cs typeface="Times New Roman" panose="02020603050405020304" pitchFamily="18" charset="0"/>
              </a:rPr>
              <a:t> </a:t>
            </a:r>
            <a:r>
              <a:rPr lang="vi-VN" dirty="0">
                <a:solidFill>
                  <a:srgbClr val="002060"/>
                </a:solidFill>
                <a:effectLst/>
              </a:rPr>
              <a:t> </a:t>
            </a:r>
            <a:r>
              <a:rPr lang="vi-VN" b="1" dirty="0">
                <a:solidFill>
                  <a:srgbClr val="002060"/>
                </a:solidFill>
                <a:effectLst/>
              </a:rPr>
              <a:t>Xuân về trên muôn hoa, xuân về trong câu ca, xuân về khắp muôn nhà, chúng con cùng tạ ơn Thiên Chúa. Xuân về xuân yêu thương, xuân về xuân quê hương, xuân về nguyện Chúa cho người, được sống an bình, ước mơ đẹp xinh.</a:t>
            </a:r>
            <a:endParaRPr lang="vi-VN" sz="5200" b="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4360231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2184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83614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31769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76192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8594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41011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99123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42465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2184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67849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8041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27781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08924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83614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31769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76192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691098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8594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41011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99123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42465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67849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8041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1123950"/>
            <a:ext cx="6477000" cy="2571767"/>
          </a:xfrm>
        </p:spPr>
        <p:txBody>
          <a:bodyPr>
            <a:normAutofit/>
          </a:bodyPr>
          <a:lstStyle/>
          <a:p>
            <a:r>
              <a:rPr lang="en-US" b="1" dirty="0">
                <a:solidFill>
                  <a:srgbClr val="C00000"/>
                </a:solidFill>
                <a:effectLst/>
                <a:latin typeface="UTM American Sans" pitchFamily="18" charset="0"/>
                <a:cs typeface="Times New Roman" pitchFamily="18" charset="0"/>
              </a:rPr>
              <a:t>Ca </a:t>
            </a:r>
            <a:r>
              <a:rPr lang="en-US" b="1" dirty="0" err="1">
                <a:solidFill>
                  <a:srgbClr val="C00000"/>
                </a:solidFill>
                <a:effectLst/>
                <a:latin typeface="UTM American Sans" pitchFamily="18" charset="0"/>
                <a:cs typeface="Times New Roman" pitchFamily="18" charset="0"/>
              </a:rPr>
              <a:t>Nhập</a:t>
            </a:r>
            <a:r>
              <a:rPr lang="en-US" b="1" dirty="0">
                <a:solidFill>
                  <a:srgbClr val="C00000"/>
                </a:solidFill>
                <a:effectLst/>
                <a:latin typeface="UTM American Sans" pitchFamily="18" charset="0"/>
                <a:cs typeface="Times New Roman" pitchFamily="18" charset="0"/>
              </a:rPr>
              <a:t> </a:t>
            </a:r>
            <a:r>
              <a:rPr lang="en-US" b="1" dirty="0" err="1">
                <a:solidFill>
                  <a:srgbClr val="C00000"/>
                </a:solidFill>
                <a:effectLst/>
                <a:latin typeface="UTM American Sans" pitchFamily="18" charset="0"/>
                <a:cs typeface="Times New Roman" pitchFamily="18" charset="0"/>
              </a:rPr>
              <a:t>Lễ</a:t>
            </a:r>
            <a:r>
              <a:rPr lang="en-US" b="1" dirty="0">
                <a:solidFill>
                  <a:srgbClr val="C00000"/>
                </a:solidFill>
                <a:effectLst/>
                <a:latin typeface="UTM American Sans" pitchFamily="18" charset="0"/>
                <a:cs typeface="Times New Roman" pitchFamily="18" charset="0"/>
              </a:rPr>
              <a:t/>
            </a:r>
            <a:br>
              <a:rPr lang="en-US" b="1" dirty="0">
                <a:solidFill>
                  <a:srgbClr val="C00000"/>
                </a:solidFill>
                <a:effectLst/>
                <a:latin typeface="UTM American Sans" pitchFamily="18" charset="0"/>
                <a:cs typeface="Times New Roman" pitchFamily="18" charset="0"/>
              </a:rPr>
            </a:br>
            <a:r>
              <a:rPr lang="en-US" b="1" dirty="0" err="1">
                <a:solidFill>
                  <a:srgbClr val="C00000"/>
                </a:solidFill>
                <a:effectLst/>
                <a:latin typeface="UTM American Sans" pitchFamily="18" charset="0"/>
                <a:cs typeface="Times New Roman" pitchFamily="18" charset="0"/>
              </a:rPr>
              <a:t>Mùa</a:t>
            </a:r>
            <a:r>
              <a:rPr lang="en-US" b="1" dirty="0">
                <a:solidFill>
                  <a:srgbClr val="C00000"/>
                </a:solidFill>
                <a:effectLst/>
                <a:latin typeface="UTM American Sans" pitchFamily="18" charset="0"/>
                <a:cs typeface="Times New Roman" pitchFamily="18" charset="0"/>
              </a:rPr>
              <a:t> </a:t>
            </a:r>
            <a:r>
              <a:rPr lang="en-US" b="1" dirty="0" err="1">
                <a:solidFill>
                  <a:srgbClr val="C00000"/>
                </a:solidFill>
                <a:effectLst/>
                <a:latin typeface="UTM American Sans" pitchFamily="18" charset="0"/>
                <a:cs typeface="Times New Roman" pitchFamily="18" charset="0"/>
              </a:rPr>
              <a:t>Xuân</a:t>
            </a:r>
            <a:r>
              <a:rPr lang="en-US" b="1" dirty="0">
                <a:solidFill>
                  <a:srgbClr val="C00000"/>
                </a:solidFill>
                <a:effectLst/>
                <a:latin typeface="UTM American Sans" pitchFamily="18" charset="0"/>
                <a:cs typeface="Times New Roman" pitchFamily="18" charset="0"/>
              </a:rPr>
              <a:t> </a:t>
            </a:r>
            <a:r>
              <a:rPr lang="en-US" b="1" dirty="0" err="1">
                <a:solidFill>
                  <a:srgbClr val="C00000"/>
                </a:solidFill>
                <a:effectLst/>
                <a:latin typeface="UTM American Sans" pitchFamily="18" charset="0"/>
                <a:cs typeface="Times New Roman" pitchFamily="18" charset="0"/>
              </a:rPr>
              <a:t>Đã</a:t>
            </a:r>
            <a:r>
              <a:rPr lang="en-US" b="1" dirty="0">
                <a:solidFill>
                  <a:srgbClr val="C00000"/>
                </a:solidFill>
                <a:effectLst/>
                <a:latin typeface="UTM American Sans" pitchFamily="18" charset="0"/>
                <a:cs typeface="Times New Roman" pitchFamily="18" charset="0"/>
              </a:rPr>
              <a:t> </a:t>
            </a:r>
            <a:r>
              <a:rPr lang="en-US" b="1" dirty="0" err="1">
                <a:solidFill>
                  <a:srgbClr val="C00000"/>
                </a:solidFill>
                <a:effectLst/>
                <a:latin typeface="UTM American Sans" pitchFamily="18" charset="0"/>
                <a:cs typeface="Times New Roman" pitchFamily="18" charset="0"/>
              </a:rPr>
              <a:t>Về</a:t>
            </a:r>
            <a:r>
              <a:rPr lang="en-US" b="1" dirty="0">
                <a:solidFill>
                  <a:srgbClr val="C00000"/>
                </a:solidFill>
                <a:effectLst/>
                <a:latin typeface="UTM American Sans" pitchFamily="18" charset="0"/>
                <a:cs typeface="Times New Roman" pitchFamily="18" charset="0"/>
              </a:rPr>
              <a:t/>
            </a:r>
            <a:br>
              <a:rPr lang="en-US" b="1" dirty="0">
                <a:solidFill>
                  <a:srgbClr val="C00000"/>
                </a:solidFill>
                <a:effectLst/>
                <a:latin typeface="UTM American Sans" pitchFamily="18" charset="0"/>
                <a:cs typeface="Times New Roman" pitchFamily="18" charset="0"/>
              </a:rPr>
            </a:br>
            <a:r>
              <a:rPr lang="en-US" sz="2800" b="1" i="1" dirty="0" err="1">
                <a:solidFill>
                  <a:srgbClr val="002060"/>
                </a:solidFill>
                <a:effectLst/>
                <a:latin typeface="UTM American Sans" pitchFamily="18" charset="0"/>
                <a:cs typeface="Times New Roman" pitchFamily="18" charset="0"/>
              </a:rPr>
              <a:t>Lm</a:t>
            </a:r>
            <a:r>
              <a:rPr lang="en-US" sz="2800" b="1" i="1" dirty="0">
                <a:solidFill>
                  <a:srgbClr val="002060"/>
                </a:solidFill>
                <a:effectLst/>
                <a:latin typeface="UTM American Sans" pitchFamily="18" charset="0"/>
                <a:cs typeface="Times New Roman" pitchFamily="18" charset="0"/>
              </a:rPr>
              <a:t>. </a:t>
            </a:r>
            <a:r>
              <a:rPr lang="en-US" sz="2800" b="1" i="1" dirty="0" err="1">
                <a:solidFill>
                  <a:srgbClr val="002060"/>
                </a:solidFill>
                <a:effectLst/>
                <a:latin typeface="UTM American Sans" pitchFamily="18" charset="0"/>
                <a:cs typeface="Times New Roman" pitchFamily="18" charset="0"/>
              </a:rPr>
              <a:t>Nguyên</a:t>
            </a:r>
            <a:r>
              <a:rPr lang="en-US" sz="2800" b="1" i="1" dirty="0">
                <a:solidFill>
                  <a:srgbClr val="002060"/>
                </a:solidFill>
                <a:effectLst/>
                <a:latin typeface="UTM American Sans" pitchFamily="18" charset="0"/>
                <a:cs typeface="Times New Roman" pitchFamily="18" charset="0"/>
              </a:rPr>
              <a:t> </a:t>
            </a:r>
            <a:r>
              <a:rPr lang="en-US" sz="2800" b="1" i="1" dirty="0" err="1">
                <a:solidFill>
                  <a:srgbClr val="002060"/>
                </a:solidFill>
                <a:effectLst/>
                <a:latin typeface="UTM American Sans" pitchFamily="18" charset="0"/>
                <a:cs typeface="Times New Roman" pitchFamily="18" charset="0"/>
              </a:rPr>
              <a:t>Lễ</a:t>
            </a:r>
            <a:endParaRPr lang="vi-VN"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000" b="1" u="sng" dirty="0" err="1">
                <a:solidFill>
                  <a:srgbClr val="C00000"/>
                </a:solidFill>
                <a:effectLst/>
                <a:latin typeface="UTM American Sans" pitchFamily="18" charset="0"/>
                <a:cs typeface="Times New Roman" pitchFamily="18" charset="0"/>
              </a:rPr>
              <a:t>Đk</a:t>
            </a:r>
            <a:r>
              <a:rPr lang="en-US" sz="5000" b="1" u="sng" dirty="0">
                <a:solidFill>
                  <a:srgbClr val="C00000"/>
                </a:solidFill>
                <a:effectLst/>
                <a:latin typeface="UTM American Sans" pitchFamily="18" charset="0"/>
                <a:cs typeface="Times New Roman" pitchFamily="18" charset="0"/>
              </a:rPr>
              <a:t>:</a:t>
            </a:r>
            <a:r>
              <a:rPr lang="en-US" sz="5000" b="1" dirty="0">
                <a:solidFill>
                  <a:srgbClr val="002060"/>
                </a:solidFill>
                <a:effectLst/>
                <a:latin typeface="UTM American Sans" pitchFamily="18" charset="0"/>
                <a:cs typeface="Times New Roman" pitchFamily="18" charset="0"/>
              </a:rPr>
              <a:t> </a:t>
            </a:r>
            <a:r>
              <a:rPr lang="vi-VN" sz="5000" b="1" dirty="0">
                <a:solidFill>
                  <a:srgbClr val="002060"/>
                </a:solidFill>
                <a:effectLst/>
                <a:cs typeface="Times New Roman" panose="02020603050405020304" pitchFamily="18" charset="0"/>
              </a:rPr>
              <a:t>Mùa xuân! Mùa xuân đã về bên chúng ta, tình xuân, tình xuân rộn ràng muôn khúc ca. Đoàn con về đây dâng lời tạ ơn Chúa, vì Chúa đã thương ban, mùa xuân mới cho muôn người.</a:t>
            </a:r>
          </a:p>
        </p:txBody>
      </p:sp>
    </p:spTree>
    <p:extLst>
      <p:ext uri="{BB962C8B-B14F-4D97-AF65-F5344CB8AC3E}">
        <p14:creationId xmlns:p14="http://schemas.microsoft.com/office/powerpoint/2010/main" val="459208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000" b="1" u="sng" dirty="0">
                <a:solidFill>
                  <a:srgbClr val="C00000"/>
                </a:solidFill>
                <a:effectLst/>
                <a:latin typeface="UTM American Sans" pitchFamily="18" charset="0"/>
                <a:cs typeface="Times New Roman" pitchFamily="18" charset="0"/>
              </a:rPr>
              <a:t>Tk1:</a:t>
            </a:r>
            <a:r>
              <a:rPr lang="en-US" sz="5000" b="1" dirty="0">
                <a:solidFill>
                  <a:srgbClr val="002060"/>
                </a:solidFill>
                <a:effectLst/>
                <a:latin typeface="UTM American Sans" pitchFamily="18" charset="0"/>
                <a:cs typeface="Times New Roman" pitchFamily="18" charset="0"/>
              </a:rPr>
              <a:t> </a:t>
            </a:r>
            <a:r>
              <a:rPr lang="vi-VN" sz="5000" b="1" dirty="0">
                <a:solidFill>
                  <a:srgbClr val="002060"/>
                </a:solidFill>
                <a:effectLst/>
              </a:rPr>
              <a:t>Xin cho muôn nhà luôn sống vui thuận hòa, luôn luôn trung thành học theo gương Thánh Gia, cuộc sống sẽ đổi mới, nhà nhà sẽ yên vui, tình người sẽ thêm tươi, nhờ sống trong ơn trời.</a:t>
            </a:r>
            <a:endParaRPr lang="vi-VN" sz="5000" b="1" dirty="0">
              <a:solidFill>
                <a:srgbClr val="002060"/>
              </a:solidFill>
              <a:effectLst/>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41219328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000" b="1" u="sng" dirty="0" err="1">
                <a:solidFill>
                  <a:srgbClr val="C00000"/>
                </a:solidFill>
                <a:effectLst/>
                <a:latin typeface="UTM American Sans" pitchFamily="18" charset="0"/>
                <a:cs typeface="Times New Roman" pitchFamily="18" charset="0"/>
              </a:rPr>
              <a:t>Đk</a:t>
            </a:r>
            <a:r>
              <a:rPr lang="en-US" sz="5000" b="1" u="sng" dirty="0">
                <a:solidFill>
                  <a:srgbClr val="C00000"/>
                </a:solidFill>
                <a:effectLst/>
                <a:latin typeface="UTM American Sans" pitchFamily="18" charset="0"/>
                <a:cs typeface="Times New Roman" pitchFamily="18" charset="0"/>
              </a:rPr>
              <a:t>:</a:t>
            </a:r>
            <a:r>
              <a:rPr lang="en-US" sz="5000" b="1" dirty="0">
                <a:solidFill>
                  <a:srgbClr val="002060"/>
                </a:solidFill>
                <a:effectLst/>
                <a:latin typeface="UTM American Sans" pitchFamily="18" charset="0"/>
                <a:cs typeface="Times New Roman" pitchFamily="18" charset="0"/>
              </a:rPr>
              <a:t> </a:t>
            </a:r>
            <a:r>
              <a:rPr lang="vi-VN" sz="5000" b="1" dirty="0">
                <a:solidFill>
                  <a:srgbClr val="002060"/>
                </a:solidFill>
                <a:effectLst/>
                <a:cs typeface="Times New Roman" panose="02020603050405020304" pitchFamily="18" charset="0"/>
              </a:rPr>
              <a:t>Mùa xuân! Mùa xuân đã về bên chúng ta, tình xuân, tình xuân rộn ràng muôn khúc ca. Đoàn con về đây dâng lời tạ ơn Chúa, vì Chúa đã thương ban, mùa xuân mới cho muôn người.</a:t>
            </a:r>
          </a:p>
        </p:txBody>
      </p:sp>
    </p:spTree>
    <p:extLst>
      <p:ext uri="{BB962C8B-B14F-4D97-AF65-F5344CB8AC3E}">
        <p14:creationId xmlns:p14="http://schemas.microsoft.com/office/powerpoint/2010/main" val="32906580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30852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2184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83614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31769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76192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8594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41011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99123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42465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67849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8041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30852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UTM American Sans" pitchFamily="18" charset="0"/>
              </a:rPr>
              <a:t/>
            </a:r>
            <a:br>
              <a:rPr lang="en-US">
                <a:solidFill>
                  <a:srgbClr val="003399"/>
                </a:solidFill>
                <a:effectLst>
                  <a:outerShdw blurRad="38100" dist="38100" dir="2700000" algn="tl">
                    <a:srgbClr val="000000">
                      <a:alpha val="43137"/>
                    </a:srgbClr>
                  </a:outerShdw>
                </a:effectLst>
                <a:latin typeface="UTM American Sans" pitchFamily="18" charset="0"/>
              </a:rPr>
            </a:br>
            <a:endParaRPr lang="en-US">
              <a:solidFill>
                <a:srgbClr val="003399"/>
              </a:solidFill>
              <a:effectLst>
                <a:outerShdw blurRad="38100" dist="38100" dir="2700000" algn="tl">
                  <a:srgbClr val="000000">
                    <a:alpha val="43137"/>
                  </a:srgbClr>
                </a:outerShdw>
              </a:effectLst>
              <a:latin typeface="UTM American Sans" pitchFamily="18" charset="0"/>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endParaRP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KINH VINH </a:t>
            </a:r>
            <a:r>
              <a:rPr lang="en-US" sz="7200" b="1" i="1" smtClean="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DANH</a:t>
            </a:r>
          </a:p>
          <a:p>
            <a:pPr eaLnBrk="1" hangingPunct="1">
              <a:lnSpc>
                <a:spcPct val="150000"/>
              </a:lnSpc>
            </a:pPr>
            <a:r>
              <a:rPr lang="en-US" sz="7200" b="1" i="1" smtClean="0">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Ca Lên Đi 2</a:t>
            </a:r>
            <a:endParaRPr lang="vi-VN"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9618221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UTM American Sans" pitchFamily="18" charset="0"/>
              </a:rPr>
              <a:t/>
            </a:r>
            <a:br>
              <a:rPr lang="en-US">
                <a:solidFill>
                  <a:srgbClr val="003399"/>
                </a:solidFill>
                <a:effectLst>
                  <a:outerShdw blurRad="38100" dist="38100" dir="2700000" algn="tl">
                    <a:srgbClr val="000000">
                      <a:alpha val="43137"/>
                    </a:srgbClr>
                  </a:outerShdw>
                </a:effectLst>
                <a:latin typeface="UTM American Sans" pitchFamily="18" charset="0"/>
              </a:rPr>
            </a:br>
            <a:endParaRPr lang="en-US">
              <a:solidFill>
                <a:srgbClr val="003399"/>
              </a:solidFill>
              <a:effectLst>
                <a:outerShdw blurRad="38100" dist="38100" dir="2700000" algn="tl">
                  <a:srgbClr val="000000">
                    <a:alpha val="43137"/>
                  </a:srgbClr>
                </a:outerShdw>
              </a:effectLst>
              <a:latin typeface="UTM American Sans" pitchFamily="18" charset="0"/>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UTM American Sans" pitchFamily="18" charset="0"/>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1228615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UTM American Sans" pitchFamily="18" charset="0"/>
              </a:rPr>
              <a:t/>
            </a:r>
            <a:br>
              <a:rPr lang="en-US">
                <a:solidFill>
                  <a:srgbClr val="002060"/>
                </a:solidFill>
                <a:effectLst>
                  <a:outerShdw blurRad="38100" dist="38100" dir="2700000" algn="tl">
                    <a:srgbClr val="000000">
                      <a:alpha val="43137"/>
                    </a:srgbClr>
                  </a:outerShdw>
                </a:effectLst>
                <a:latin typeface="UTM American Sans" pitchFamily="18" charset="0"/>
              </a:rPr>
            </a:br>
            <a:endParaRPr lang="en-US">
              <a:solidFill>
                <a:srgbClr val="002060"/>
              </a:solidFill>
              <a:effectLst>
                <a:outerShdw blurRad="38100" dist="38100" dir="2700000" algn="tl">
                  <a:srgbClr val="000000">
                    <a:alpha val="43137"/>
                  </a:srgbClr>
                </a:outerShdw>
              </a:effectLst>
              <a:latin typeface="UTM American Sans" pitchFamily="18" charset="0"/>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smtClean="0">
                <a:solidFill>
                  <a:srgbClr val="002060"/>
                </a:solidFill>
                <a:latin typeface="+mj-lt"/>
                <a:cs typeface="Times New Roman" panose="02020603050405020304" pitchFamily="18" charset="0"/>
              </a:rPr>
              <a:t>Và </a:t>
            </a:r>
            <a:r>
              <a:rPr lang="vi-VN" sz="5400" b="1">
                <a:solidFill>
                  <a:srgbClr val="002060"/>
                </a:solidFill>
                <a:latin typeface="+mj-lt"/>
                <a:cs typeface="Times New Roman" panose="02020603050405020304" pitchFamily="18" charset="0"/>
              </a:rPr>
              <a:t>bình an dưới thế, bình an dưới thế cho người thiện tâm. </a:t>
            </a:r>
            <a:endParaRPr lang="vi-VN" sz="72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2073189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UTM American Sans" pitchFamily="18" charset="0"/>
              </a:rPr>
              <a:t/>
            </a:r>
            <a:br>
              <a:rPr lang="en-US">
                <a:solidFill>
                  <a:srgbClr val="002060"/>
                </a:solidFill>
                <a:effectLst>
                  <a:outerShdw blurRad="38100" dist="38100" dir="2700000" algn="tl">
                    <a:srgbClr val="000000">
                      <a:alpha val="43137"/>
                    </a:srgbClr>
                  </a:outerShdw>
                </a:effectLst>
                <a:latin typeface="UTM American Sans" pitchFamily="18" charset="0"/>
              </a:rPr>
            </a:br>
            <a:endParaRPr lang="en-US">
              <a:solidFill>
                <a:srgbClr val="002060"/>
              </a:solidFill>
              <a:effectLst>
                <a:outerShdw blurRad="38100" dist="38100" dir="2700000" algn="tl">
                  <a:srgbClr val="000000">
                    <a:alpha val="43137"/>
                  </a:srgbClr>
                </a:outerShdw>
              </a:effectLst>
              <a:latin typeface="UTM American Sans" pitchFamily="18" charset="0"/>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rgbClr val="002060"/>
                </a:solidFill>
                <a:latin typeface="UTM American Sans" pitchFamily="18" charset="0"/>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576427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UTM American Sans" pitchFamily="18" charset="0"/>
              </a:rPr>
              <a:t/>
            </a:r>
            <a:br>
              <a:rPr lang="en-US" sz="4000">
                <a:solidFill>
                  <a:srgbClr val="002060"/>
                </a:solidFill>
                <a:effectLst>
                  <a:outerShdw blurRad="38100" dist="38100" dir="2700000" algn="tl">
                    <a:srgbClr val="000000">
                      <a:alpha val="43137"/>
                    </a:srgbClr>
                  </a:outerShdw>
                </a:effectLst>
                <a:latin typeface="UTM American Sans" pitchFamily="18" charset="0"/>
              </a:rPr>
            </a:br>
            <a:endParaRPr lang="en-US" sz="4000">
              <a:solidFill>
                <a:srgbClr val="002060"/>
              </a:solidFill>
              <a:effectLst>
                <a:outerShdw blurRad="38100" dist="38100" dir="2700000" algn="tl">
                  <a:srgbClr val="000000">
                    <a:alpha val="43137"/>
                  </a:srgbClr>
                </a:outerShdw>
              </a:effectLst>
              <a:latin typeface="UTM American Sans" pitchFamily="18" charset="0"/>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2060"/>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41495805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UTM American Sans" pitchFamily="18" charset="0"/>
              </a:rPr>
              <a:t/>
            </a:r>
            <a:br>
              <a:rPr lang="en-US" sz="4000">
                <a:solidFill>
                  <a:srgbClr val="002060"/>
                </a:solidFill>
                <a:effectLst>
                  <a:outerShdw blurRad="38100" dist="38100" dir="2700000" algn="tl">
                    <a:srgbClr val="000000">
                      <a:alpha val="43137"/>
                    </a:srgbClr>
                  </a:outerShdw>
                </a:effectLst>
                <a:latin typeface="UTM American Sans" pitchFamily="18" charset="0"/>
              </a:rPr>
            </a:br>
            <a:endParaRPr lang="en-US" sz="4000">
              <a:solidFill>
                <a:srgbClr val="002060"/>
              </a:solidFill>
              <a:effectLst>
                <a:outerShdw blurRad="38100" dist="38100" dir="2700000" algn="tl">
                  <a:srgbClr val="000000">
                    <a:alpha val="43137"/>
                  </a:srgbClr>
                </a:outerShdw>
              </a:effectLst>
              <a:latin typeface="UTM American Sans" pitchFamily="18" charset="0"/>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26863479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UTM American Sans" pitchFamily="18" charset="0"/>
              </a:rPr>
              <a:t/>
            </a:r>
            <a:br>
              <a:rPr lang="en-US" sz="4000">
                <a:solidFill>
                  <a:srgbClr val="002060"/>
                </a:solidFill>
                <a:effectLst>
                  <a:outerShdw blurRad="38100" dist="38100" dir="2700000" algn="tl">
                    <a:srgbClr val="000000">
                      <a:alpha val="43137"/>
                    </a:srgbClr>
                  </a:outerShdw>
                </a:effectLst>
                <a:latin typeface="UTM American Sans" pitchFamily="18" charset="0"/>
              </a:rPr>
            </a:br>
            <a:endParaRPr lang="en-US" sz="4000">
              <a:solidFill>
                <a:srgbClr val="002060"/>
              </a:solidFill>
              <a:effectLst>
                <a:outerShdw blurRad="38100" dist="38100" dir="2700000" algn="tl">
                  <a:srgbClr val="000000">
                    <a:alpha val="43137"/>
                  </a:srgbClr>
                </a:outerShdw>
              </a:effectLst>
              <a:latin typeface="UTM American Sans" pitchFamily="18" charset="0"/>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2060"/>
              </a:solidFill>
              <a:latin typeface="UTM American Sans" pitchFamily="18" charset="0"/>
              <a:cs typeface="Times New Roman" panose="02020603050405020304" pitchFamily="18" charset="0"/>
            </a:endParaRPr>
          </a:p>
        </p:txBody>
      </p:sp>
    </p:spTree>
    <p:extLst>
      <p:ext uri="{BB962C8B-B14F-4D97-AF65-F5344CB8AC3E}">
        <p14:creationId xmlns:p14="http://schemas.microsoft.com/office/powerpoint/2010/main" val="6294259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UTM American Sans" pitchFamily="18" charset="0"/>
              </a:rPr>
              <a:t/>
            </a:r>
            <a:br>
              <a:rPr lang="en-US" sz="4000">
                <a:solidFill>
                  <a:srgbClr val="002060"/>
                </a:solidFill>
                <a:effectLst>
                  <a:outerShdw blurRad="38100" dist="38100" dir="2700000" algn="tl">
                    <a:srgbClr val="000000">
                      <a:alpha val="43137"/>
                    </a:srgbClr>
                  </a:outerShdw>
                </a:effectLst>
                <a:latin typeface="UTM American Sans" pitchFamily="18" charset="0"/>
              </a:rPr>
            </a:br>
            <a:endParaRPr lang="en-US" sz="4000">
              <a:solidFill>
                <a:srgbClr val="002060"/>
              </a:solidFill>
              <a:effectLst>
                <a:outerShdw blurRad="38100" dist="38100" dir="2700000" algn="tl">
                  <a:srgbClr val="000000">
                    <a:alpha val="43137"/>
                  </a:srgbClr>
                </a:outerShdw>
              </a:effectLst>
              <a:latin typeface="UTM American Sans" pitchFamily="18" charset="0"/>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UTM American Sans" pitchFamily="18" charset="0"/>
                <a:cs typeface="Times New Roman" panose="02020603050405020304" pitchFamily="18" charset="0"/>
              </a:rPr>
              <a:t>Vì lạy Chúa Giê-su Ki-tô, </a:t>
            </a:r>
            <a:r>
              <a:rPr lang="en-US" sz="4400" b="1">
                <a:solidFill>
                  <a:srgbClr val="002060"/>
                </a:solidFill>
                <a:latin typeface="UTM American Sans" pitchFamily="18" charset="0"/>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C00000"/>
                </a:solidFill>
                <a:latin typeface="UTM American Sans" pitchFamily="18" charset="0"/>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38869409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40779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591702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09107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12416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93192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40378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69911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70873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35923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95215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32695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UTM American Sans" pitchFamily="18" charset="0"/>
              </a:rPr>
              <a:t/>
            </a:r>
            <a:br>
              <a:rPr lang="en-US">
                <a:solidFill>
                  <a:srgbClr val="003399"/>
                </a:solidFill>
                <a:effectLst/>
                <a:latin typeface="UTM American Sans" pitchFamily="18" charset="0"/>
              </a:rPr>
            </a:br>
            <a:endParaRPr lang="en-US">
              <a:solidFill>
                <a:srgbClr val="003399"/>
              </a:solidFill>
              <a:effectLst/>
              <a:latin typeface="UTM American Sans" pitchFamily="18" charset="0"/>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latin typeface="UTM American Sans" pitchFamily="18" charset="0"/>
              <a:cs typeface="Times New Roman" panose="02020603050405020304" pitchFamily="18" charset="0"/>
            </a:endParaRPr>
          </a:p>
          <a:p>
            <a:pPr eaLnBrk="1" hangingPunct="1">
              <a:lnSpc>
                <a:spcPct val="150000"/>
              </a:lnSpc>
            </a:pPr>
            <a:r>
              <a:rPr lang="en-US" sz="7200" b="1">
                <a:solidFill>
                  <a:srgbClr val="FF0000"/>
                </a:solidFill>
                <a:effectLst/>
                <a:latin typeface="UTM American Sans" pitchFamily="18" charset="0"/>
                <a:cs typeface="Times New Roman" panose="02020603050405020304" pitchFamily="18" charset="0"/>
              </a:rPr>
              <a:t>KINH VINH DANH</a:t>
            </a:r>
            <a:endParaRPr lang="vi-VN" sz="7200" b="1">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242709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UTM American Sans" pitchFamily="18" charset="0"/>
              </a:rPr>
              <a:t/>
            </a:r>
            <a:br>
              <a:rPr lang="en-US">
                <a:solidFill>
                  <a:srgbClr val="003399"/>
                </a:solidFill>
                <a:effectLst/>
                <a:latin typeface="UTM American Sans" pitchFamily="18" charset="0"/>
              </a:rPr>
            </a:br>
            <a:endParaRPr lang="en-US">
              <a:solidFill>
                <a:srgbClr val="003399"/>
              </a:solidFill>
              <a:effectLst/>
              <a:latin typeface="UTM American Sans" pitchFamily="18" charset="0"/>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latin typeface="UTM American Sans" pitchFamily="18" charset="0"/>
                <a:cs typeface="Times New Roman" panose="02020603050405020304" pitchFamily="18" charset="0"/>
              </a:rPr>
              <a:t>Chủ</a:t>
            </a:r>
            <a:r>
              <a:rPr lang="en-US" sz="4000" b="1" u="sng" dirty="0">
                <a:solidFill>
                  <a:srgbClr val="FF0000"/>
                </a:solidFill>
                <a:effectLst/>
                <a:latin typeface="UTM American Sans" pitchFamily="18" charset="0"/>
                <a:cs typeface="Times New Roman" panose="02020603050405020304" pitchFamily="18" charset="0"/>
              </a:rPr>
              <a:t> </a:t>
            </a:r>
            <a:r>
              <a:rPr lang="en-US" sz="4000" b="1" u="sng" dirty="0" err="1">
                <a:solidFill>
                  <a:srgbClr val="FF0000"/>
                </a:solidFill>
                <a:effectLst/>
                <a:latin typeface="UTM American Sans" pitchFamily="18" charset="0"/>
                <a:cs typeface="Times New Roman" panose="02020603050405020304" pitchFamily="18" charset="0"/>
              </a:rPr>
              <a:t>tế</a:t>
            </a:r>
            <a:r>
              <a:rPr lang="en-US" sz="4000" b="1" u="sng" dirty="0">
                <a:solidFill>
                  <a:srgbClr val="FF0000"/>
                </a:solidFill>
                <a:effectLst/>
                <a:latin typeface="UTM American Sans" pitchFamily="18" charset="0"/>
                <a:cs typeface="Times New Roman" panose="02020603050405020304" pitchFamily="18" charset="0"/>
              </a:rPr>
              <a:t>:</a:t>
            </a:r>
            <a:r>
              <a:rPr lang="en-US" sz="4000" b="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Vinh</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danh</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Thiên</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Chúa</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trên</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các</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tầng</a:t>
            </a:r>
            <a:r>
              <a:rPr lang="en-US" sz="5400" b="1" i="1" dirty="0">
                <a:solidFill>
                  <a:srgbClr val="FF0000"/>
                </a:solidFill>
                <a:effectLst/>
                <a:latin typeface="UTM American Sans" pitchFamily="18" charset="0"/>
                <a:cs typeface="Times New Roman" panose="02020603050405020304" pitchFamily="18" charset="0"/>
              </a:rPr>
              <a:t> </a:t>
            </a:r>
            <a:r>
              <a:rPr lang="en-US" sz="5400" b="1" i="1" dirty="0" err="1">
                <a:solidFill>
                  <a:srgbClr val="FF0000"/>
                </a:solidFill>
                <a:effectLst/>
                <a:latin typeface="UTM American Sans" pitchFamily="18" charset="0"/>
                <a:cs typeface="Times New Roman" panose="02020603050405020304" pitchFamily="18" charset="0"/>
              </a:rPr>
              <a:t>trời</a:t>
            </a:r>
            <a:r>
              <a:rPr lang="en-US" sz="5400" b="1" i="1" dirty="0">
                <a:solidFill>
                  <a:srgbClr val="FF0000"/>
                </a:solidFill>
                <a:effectLst/>
                <a:latin typeface="UTM American Sans" pitchFamily="18" charset="0"/>
                <a:cs typeface="Times New Roman" panose="02020603050405020304" pitchFamily="18" charset="0"/>
              </a:rPr>
              <a:t>.</a:t>
            </a:r>
            <a:br>
              <a:rPr lang="en-US" sz="5400" b="1" i="1" dirty="0">
                <a:solidFill>
                  <a:srgbClr val="FF0000"/>
                </a:solidFill>
                <a:effectLst/>
                <a:latin typeface="UTM American Sans" pitchFamily="18" charset="0"/>
                <a:cs typeface="Times New Roman" panose="02020603050405020304" pitchFamily="18" charset="0"/>
              </a:rPr>
            </a:br>
            <a:r>
              <a:rPr lang="vi-VN" sz="5400" b="1" u="sng" dirty="0">
                <a:solidFill>
                  <a:srgbClr val="FF0000"/>
                </a:solidFill>
                <a:effectLst/>
                <a:latin typeface="+mj-lt"/>
                <a:cs typeface="Times New Roman" panose="02020603050405020304" pitchFamily="18" charset="0"/>
              </a:rPr>
              <a:t>A+B:</a:t>
            </a:r>
            <a:r>
              <a:rPr lang="vi-VN" sz="5400" b="1" dirty="0">
                <a:solidFill>
                  <a:srgbClr val="003399"/>
                </a:solidFill>
                <a:effectLst/>
                <a:latin typeface="+mj-lt"/>
                <a:cs typeface="Times New Roman" panose="02020603050405020304" pitchFamily="18" charset="0"/>
              </a:rPr>
              <a:t> </a:t>
            </a:r>
            <a:r>
              <a:rPr lang="vi-VN" sz="5400" b="1" dirty="0">
                <a:solidFill>
                  <a:srgbClr val="002060"/>
                </a:solidFill>
                <a:effectLst/>
                <a:latin typeface="+mj-lt"/>
                <a:cs typeface="Times New Roman" panose="02020603050405020304" pitchFamily="18" charset="0"/>
              </a:rPr>
              <a:t>Và bình an dưới thế cho người thiện tâm</a:t>
            </a:r>
            <a:r>
              <a:rPr lang="en-US" sz="5400" b="1" dirty="0">
                <a:solidFill>
                  <a:srgbClr val="002060"/>
                </a:solidFill>
                <a:effectLst/>
                <a:latin typeface="UTM American Sans" pitchFamily="18" charset="0"/>
                <a:cs typeface="Times New Roman" panose="02020603050405020304" pitchFamily="18" charset="0"/>
              </a:rPr>
              <a:t>.</a:t>
            </a:r>
            <a:endParaRPr lang="vi-VN" sz="54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0130004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9888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latin typeface="UTM American Sans" pitchFamily="18" charset="0"/>
              </a:rPr>
              <a:t/>
            </a:r>
            <a:br>
              <a:rPr lang="en-US">
                <a:solidFill>
                  <a:srgbClr val="003399"/>
                </a:solidFill>
                <a:effectLst/>
                <a:latin typeface="UTM American Sans" pitchFamily="18" charset="0"/>
              </a:rPr>
            </a:br>
            <a:endParaRPr lang="en-US">
              <a:solidFill>
                <a:srgbClr val="003399"/>
              </a:solidFill>
              <a:effectLst/>
              <a:latin typeface="UTM American Sans" pitchFamily="18" charset="0"/>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latin typeface="UTM American Sans" pitchFamily="18" charset="0"/>
                <a:cs typeface="Times New Roman" panose="02020603050405020304" pitchFamily="18" charset="0"/>
              </a:rPr>
              <a:t>A:</a:t>
            </a:r>
            <a:r>
              <a:rPr lang="en-US" sz="5000" b="1" dirty="0">
                <a:solidFill>
                  <a:srgbClr val="003399"/>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Chúng</a:t>
            </a:r>
            <a:r>
              <a:rPr lang="en-US" sz="5000" b="1" dirty="0">
                <a:solidFill>
                  <a:srgbClr val="002060"/>
                </a:solidFill>
                <a:effectLst/>
                <a:latin typeface="UTM American Sans" pitchFamily="18" charset="0"/>
                <a:cs typeface="Times New Roman" panose="02020603050405020304" pitchFamily="18" charset="0"/>
              </a:rPr>
              <a:t> con </a:t>
            </a:r>
            <a:r>
              <a:rPr lang="en-US" sz="5000" b="1" dirty="0" err="1">
                <a:solidFill>
                  <a:srgbClr val="002060"/>
                </a:solidFill>
                <a:effectLst/>
                <a:latin typeface="UTM American Sans" pitchFamily="18" charset="0"/>
                <a:cs typeface="Times New Roman" panose="02020603050405020304" pitchFamily="18" charset="0"/>
              </a:rPr>
              <a:t>ca</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ngợi</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Chúa</a:t>
            </a:r>
            <a:r>
              <a:rPr lang="en-US" sz="5000" b="1" dirty="0">
                <a:solidFill>
                  <a:srgbClr val="002060"/>
                </a:solidFill>
                <a:effectLst/>
                <a:latin typeface="UTM American Sans" pitchFamily="18" charset="0"/>
                <a:cs typeface="Times New Roman" panose="02020603050405020304" pitchFamily="18" charset="0"/>
              </a:rPr>
              <a:t>.</a:t>
            </a:r>
          </a:p>
          <a:p>
            <a:pPr algn="l" eaLnBrk="1" hangingPunct="1">
              <a:lnSpc>
                <a:spcPct val="140000"/>
              </a:lnSpc>
            </a:pPr>
            <a:r>
              <a:rPr lang="en-US" sz="5000" b="1" u="sng" dirty="0">
                <a:solidFill>
                  <a:srgbClr val="FF0000"/>
                </a:solidFill>
                <a:effectLst/>
                <a:latin typeface="UTM American Sans" pitchFamily="18" charset="0"/>
                <a:cs typeface="Times New Roman" panose="02020603050405020304" pitchFamily="18" charset="0"/>
              </a:rPr>
              <a:t>B:</a:t>
            </a:r>
            <a:r>
              <a:rPr lang="en-US" sz="5000" b="1" dirty="0">
                <a:solidFill>
                  <a:srgbClr val="003399"/>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Chúng</a:t>
            </a:r>
            <a:r>
              <a:rPr lang="en-US" sz="5000" b="1" dirty="0">
                <a:solidFill>
                  <a:srgbClr val="002060"/>
                </a:solidFill>
                <a:effectLst/>
                <a:latin typeface="UTM American Sans" pitchFamily="18" charset="0"/>
                <a:cs typeface="Times New Roman" panose="02020603050405020304" pitchFamily="18" charset="0"/>
              </a:rPr>
              <a:t> con </a:t>
            </a:r>
            <a:r>
              <a:rPr lang="en-US" sz="5000" b="1" dirty="0" err="1">
                <a:solidFill>
                  <a:srgbClr val="002060"/>
                </a:solidFill>
                <a:effectLst/>
                <a:latin typeface="UTM American Sans" pitchFamily="18" charset="0"/>
                <a:cs typeface="Times New Roman" panose="02020603050405020304" pitchFamily="18" charset="0"/>
              </a:rPr>
              <a:t>chúc</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tụng</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Chúa</a:t>
            </a:r>
            <a:r>
              <a:rPr lang="en-US" sz="5000" b="1" dirty="0">
                <a:solidFill>
                  <a:srgbClr val="002060"/>
                </a:solidFill>
                <a:effectLst/>
                <a:latin typeface="UTM American Sans" pitchFamily="18" charset="0"/>
                <a:cs typeface="Times New Roman" panose="02020603050405020304" pitchFamily="18" charset="0"/>
              </a:rPr>
              <a:t>. </a:t>
            </a:r>
            <a:r>
              <a:rPr lang="en-US" sz="5000" b="1" dirty="0">
                <a:solidFill>
                  <a:srgbClr val="003399"/>
                </a:solidFill>
                <a:effectLst/>
                <a:latin typeface="UTM American Sans" pitchFamily="18" charset="0"/>
                <a:cs typeface="Times New Roman" panose="02020603050405020304" pitchFamily="18" charset="0"/>
              </a:rPr>
              <a:t/>
            </a:r>
            <a:br>
              <a:rPr lang="en-US" sz="5000" b="1" dirty="0">
                <a:solidFill>
                  <a:srgbClr val="003399"/>
                </a:solidFill>
                <a:effectLst/>
                <a:latin typeface="UTM American Sans" pitchFamily="18" charset="0"/>
                <a:cs typeface="Times New Roman" panose="02020603050405020304" pitchFamily="18" charset="0"/>
              </a:rPr>
            </a:br>
            <a:r>
              <a:rPr lang="en-US" sz="5000" b="1" u="sng" dirty="0">
                <a:solidFill>
                  <a:srgbClr val="FF0000"/>
                </a:solidFill>
                <a:effectLst/>
                <a:latin typeface="UTM American Sans" pitchFamily="18" charset="0"/>
                <a:cs typeface="Times New Roman" panose="02020603050405020304" pitchFamily="18" charset="0"/>
              </a:rPr>
              <a:t>A:</a:t>
            </a:r>
            <a:r>
              <a:rPr lang="en-US" sz="5000" b="1" dirty="0">
                <a:solidFill>
                  <a:srgbClr val="003399"/>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Chúng</a:t>
            </a:r>
            <a:r>
              <a:rPr lang="en-US" sz="5000" b="1" dirty="0">
                <a:solidFill>
                  <a:srgbClr val="002060"/>
                </a:solidFill>
                <a:effectLst/>
                <a:latin typeface="UTM American Sans" pitchFamily="18" charset="0"/>
                <a:cs typeface="Times New Roman" panose="02020603050405020304" pitchFamily="18" charset="0"/>
              </a:rPr>
              <a:t> con </a:t>
            </a:r>
            <a:r>
              <a:rPr lang="en-US" sz="5000" b="1" dirty="0" err="1">
                <a:solidFill>
                  <a:srgbClr val="002060"/>
                </a:solidFill>
                <a:effectLst/>
                <a:latin typeface="UTM American Sans" pitchFamily="18" charset="0"/>
                <a:cs typeface="Times New Roman" panose="02020603050405020304" pitchFamily="18" charset="0"/>
              </a:rPr>
              <a:t>thờ</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lạy</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Chúa</a:t>
            </a:r>
            <a:r>
              <a:rPr lang="en-US" sz="5000" b="1" dirty="0">
                <a:solidFill>
                  <a:srgbClr val="002060"/>
                </a:solidFill>
                <a:effectLst/>
                <a:latin typeface="UTM American Sans" pitchFamily="18" charset="0"/>
                <a:cs typeface="Times New Roman" panose="02020603050405020304" pitchFamily="18" charset="0"/>
              </a:rPr>
              <a:t>. </a:t>
            </a:r>
          </a:p>
          <a:p>
            <a:pPr algn="l" eaLnBrk="1" hangingPunct="1">
              <a:lnSpc>
                <a:spcPct val="140000"/>
              </a:lnSpc>
            </a:pPr>
            <a:r>
              <a:rPr lang="en-US" sz="5000" b="1" u="sng" dirty="0">
                <a:solidFill>
                  <a:srgbClr val="FF0000"/>
                </a:solidFill>
                <a:effectLst/>
                <a:latin typeface="UTM American Sans" pitchFamily="18" charset="0"/>
                <a:cs typeface="Times New Roman" panose="02020603050405020304" pitchFamily="18" charset="0"/>
              </a:rPr>
              <a:t>B:</a:t>
            </a:r>
            <a:r>
              <a:rPr lang="en-US" sz="5000" b="1" dirty="0">
                <a:solidFill>
                  <a:srgbClr val="003399"/>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Chúng</a:t>
            </a:r>
            <a:r>
              <a:rPr lang="en-US" sz="5000" b="1" dirty="0">
                <a:solidFill>
                  <a:srgbClr val="002060"/>
                </a:solidFill>
                <a:effectLst/>
                <a:latin typeface="UTM American Sans" pitchFamily="18" charset="0"/>
                <a:cs typeface="Times New Roman" panose="02020603050405020304" pitchFamily="18" charset="0"/>
              </a:rPr>
              <a:t> con </a:t>
            </a:r>
            <a:r>
              <a:rPr lang="en-US" sz="5000" b="1" dirty="0" err="1">
                <a:solidFill>
                  <a:srgbClr val="002060"/>
                </a:solidFill>
                <a:effectLst/>
                <a:latin typeface="UTM American Sans" pitchFamily="18" charset="0"/>
                <a:cs typeface="Times New Roman" panose="02020603050405020304" pitchFamily="18" charset="0"/>
              </a:rPr>
              <a:t>tôn</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vinh</a:t>
            </a:r>
            <a:r>
              <a:rPr lang="en-US" sz="5000" b="1" dirty="0">
                <a:solidFill>
                  <a:srgbClr val="002060"/>
                </a:solidFill>
                <a:effectLst/>
                <a:latin typeface="UTM American Sans" pitchFamily="18" charset="0"/>
                <a:cs typeface="Times New Roman" panose="02020603050405020304" pitchFamily="18" charset="0"/>
              </a:rPr>
              <a:t> </a:t>
            </a:r>
            <a:r>
              <a:rPr lang="en-US" sz="5000" b="1" dirty="0" err="1">
                <a:solidFill>
                  <a:srgbClr val="002060"/>
                </a:solidFill>
                <a:effectLst/>
                <a:latin typeface="UTM American Sans" pitchFamily="18" charset="0"/>
                <a:cs typeface="Times New Roman" panose="02020603050405020304" pitchFamily="18" charset="0"/>
              </a:rPr>
              <a:t>Chúa</a:t>
            </a:r>
            <a:r>
              <a:rPr lang="en-US" sz="5000" b="1" dirty="0">
                <a:solidFill>
                  <a:srgbClr val="002060"/>
                </a:solidFill>
                <a:effectLst/>
                <a:latin typeface="UTM American Sans" pitchFamily="18" charset="0"/>
                <a:cs typeface="Times New Roman" panose="02020603050405020304" pitchFamily="18" charset="0"/>
              </a:rPr>
              <a:t>.</a:t>
            </a:r>
          </a:p>
        </p:txBody>
      </p:sp>
    </p:spTree>
    <p:extLst>
      <p:ext uri="{BB962C8B-B14F-4D97-AF65-F5344CB8AC3E}">
        <p14:creationId xmlns:p14="http://schemas.microsoft.com/office/powerpoint/2010/main" val="22682271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latin typeface="UTM American Sans" pitchFamily="18" charset="0"/>
              </a:rPr>
              <a:t/>
            </a:r>
            <a:br>
              <a:rPr lang="en-US" sz="4000">
                <a:solidFill>
                  <a:srgbClr val="003399"/>
                </a:solidFill>
                <a:effectLst/>
                <a:latin typeface="UTM American Sans" pitchFamily="18" charset="0"/>
              </a:rPr>
            </a:br>
            <a:endParaRPr lang="en-US" sz="4000">
              <a:solidFill>
                <a:srgbClr val="003399"/>
              </a:solidFill>
              <a:effectLst/>
              <a:latin typeface="UTM American Sans" pitchFamily="18" charset="0"/>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latin typeface="UTM American Sans" pitchFamily="18" charset="0"/>
                <a:cs typeface="Times New Roman" panose="02020603050405020304" pitchFamily="18" charset="0"/>
              </a:rPr>
              <a:t>A:</a:t>
            </a:r>
            <a:r>
              <a:rPr lang="en-US" sz="4800" b="1" dirty="0">
                <a:solidFill>
                  <a:srgbClr val="003399"/>
                </a:solidFill>
                <a:effectLst/>
                <a:latin typeface="UTM American Sans" pitchFamily="18" charset="0"/>
                <a:cs typeface="Times New Roman" panose="02020603050405020304" pitchFamily="18" charset="0"/>
              </a:rPr>
              <a:t> </a:t>
            </a:r>
            <a:r>
              <a:rPr lang="en-US" sz="4800" b="1" dirty="0" err="1">
                <a:solidFill>
                  <a:srgbClr val="002060"/>
                </a:solidFill>
                <a:effectLst/>
                <a:latin typeface="UTM American Sans" pitchFamily="18" charset="0"/>
                <a:cs typeface="Times New Roman" panose="02020603050405020304" pitchFamily="18" charset="0"/>
              </a:rPr>
              <a:t>Chúng</a:t>
            </a:r>
            <a:r>
              <a:rPr lang="en-US" sz="4800" b="1" dirty="0">
                <a:solidFill>
                  <a:srgbClr val="002060"/>
                </a:solidFill>
                <a:effectLst/>
                <a:latin typeface="UTM American Sans" pitchFamily="18" charset="0"/>
                <a:cs typeface="Times New Roman" panose="02020603050405020304" pitchFamily="18" charset="0"/>
              </a:rPr>
              <a:t> con </a:t>
            </a:r>
            <a:r>
              <a:rPr lang="en-US" sz="4800" b="1" dirty="0" err="1">
                <a:solidFill>
                  <a:srgbClr val="002060"/>
                </a:solidFill>
                <a:effectLst/>
                <a:latin typeface="UTM American Sans" pitchFamily="18" charset="0"/>
                <a:cs typeface="Times New Roman" panose="02020603050405020304" pitchFamily="18" charset="0"/>
              </a:rPr>
              <a:t>cảm</a:t>
            </a:r>
            <a:r>
              <a:rPr lang="en-US" sz="4800" b="1" dirty="0">
                <a:solidFill>
                  <a:srgbClr val="002060"/>
                </a:solidFill>
                <a:effectLst/>
                <a:latin typeface="UTM American Sans" pitchFamily="18" charset="0"/>
                <a:cs typeface="Times New Roman" panose="02020603050405020304" pitchFamily="18" charset="0"/>
              </a:rPr>
              <a:t> </a:t>
            </a:r>
            <a:r>
              <a:rPr lang="en-US" sz="4800" b="1" dirty="0" err="1">
                <a:solidFill>
                  <a:srgbClr val="002060"/>
                </a:solidFill>
                <a:effectLst/>
                <a:latin typeface="UTM American Sans" pitchFamily="18" charset="0"/>
                <a:cs typeface="Times New Roman" panose="02020603050405020304" pitchFamily="18" charset="0"/>
              </a:rPr>
              <a:t>tạ</a:t>
            </a:r>
            <a:r>
              <a:rPr lang="en-US" sz="4800" b="1" dirty="0">
                <a:solidFill>
                  <a:srgbClr val="002060"/>
                </a:solidFill>
                <a:effectLst/>
                <a:latin typeface="UTM American Sans" pitchFamily="18" charset="0"/>
                <a:cs typeface="Times New Roman" panose="02020603050405020304" pitchFamily="18" charset="0"/>
              </a:rPr>
              <a:t> </a:t>
            </a:r>
            <a:r>
              <a:rPr lang="en-US" sz="4800" b="1" dirty="0" err="1">
                <a:solidFill>
                  <a:srgbClr val="002060"/>
                </a:solidFill>
                <a:effectLst/>
                <a:latin typeface="UTM American Sans" pitchFamily="18" charset="0"/>
                <a:cs typeface="Times New Roman" panose="02020603050405020304" pitchFamily="18" charset="0"/>
              </a:rPr>
              <a:t>Chúa</a:t>
            </a:r>
            <a:r>
              <a:rPr lang="en-US" sz="4800" b="1" dirty="0">
                <a:solidFill>
                  <a:srgbClr val="002060"/>
                </a:solidFill>
                <a:effectLst/>
                <a:latin typeface="UTM American Sans" pitchFamily="18" charset="0"/>
                <a:cs typeface="Times New Roman" panose="02020603050405020304" pitchFamily="18" charset="0"/>
              </a:rPr>
              <a:t> </a:t>
            </a:r>
            <a:r>
              <a:rPr lang="en-US" sz="4800" b="1" dirty="0" err="1">
                <a:solidFill>
                  <a:srgbClr val="002060"/>
                </a:solidFill>
                <a:effectLst/>
                <a:latin typeface="UTM American Sans" pitchFamily="18" charset="0"/>
                <a:cs typeface="Times New Roman" panose="02020603050405020304" pitchFamily="18" charset="0"/>
              </a:rPr>
              <a:t>vì</a:t>
            </a:r>
            <a:r>
              <a:rPr lang="en-US" sz="4800" b="1" dirty="0">
                <a:solidFill>
                  <a:srgbClr val="002060"/>
                </a:solidFill>
                <a:effectLst/>
                <a:latin typeface="UTM American Sans" pitchFamily="18" charset="0"/>
                <a:cs typeface="Times New Roman" panose="02020603050405020304" pitchFamily="18" charset="0"/>
              </a:rPr>
              <a:t> </a:t>
            </a:r>
            <a:r>
              <a:rPr lang="en-US" sz="4800" b="1" dirty="0" err="1">
                <a:solidFill>
                  <a:srgbClr val="002060"/>
                </a:solidFill>
                <a:effectLst/>
                <a:latin typeface="UTM American Sans" pitchFamily="18" charset="0"/>
                <a:cs typeface="Times New Roman" panose="02020603050405020304" pitchFamily="18" charset="0"/>
              </a:rPr>
              <a:t>vinh</a:t>
            </a:r>
            <a:r>
              <a:rPr lang="en-US" sz="4800" b="1" dirty="0">
                <a:solidFill>
                  <a:srgbClr val="002060"/>
                </a:solidFill>
                <a:effectLst/>
                <a:latin typeface="UTM American Sans" pitchFamily="18" charset="0"/>
                <a:cs typeface="Times New Roman" panose="02020603050405020304" pitchFamily="18" charset="0"/>
              </a:rPr>
              <a:t> </a:t>
            </a:r>
            <a:r>
              <a:rPr lang="en-US" sz="4800" b="1" dirty="0" err="1">
                <a:solidFill>
                  <a:srgbClr val="002060"/>
                </a:solidFill>
                <a:effectLst/>
                <a:latin typeface="UTM American Sans" pitchFamily="18" charset="0"/>
                <a:cs typeface="Times New Roman" panose="02020603050405020304" pitchFamily="18" charset="0"/>
              </a:rPr>
              <a:t>quang</a:t>
            </a:r>
            <a:r>
              <a:rPr lang="en-US" sz="4800" b="1" dirty="0">
                <a:solidFill>
                  <a:srgbClr val="002060"/>
                </a:solidFill>
                <a:effectLst/>
                <a:latin typeface="UTM American Sans" pitchFamily="18" charset="0"/>
                <a:cs typeface="Times New Roman" panose="02020603050405020304" pitchFamily="18" charset="0"/>
              </a:rPr>
              <a:t> </a:t>
            </a:r>
            <a:r>
              <a:rPr lang="en-US" sz="4800" b="1" dirty="0" err="1">
                <a:solidFill>
                  <a:srgbClr val="002060"/>
                </a:solidFill>
                <a:effectLst/>
                <a:latin typeface="UTM American Sans" pitchFamily="18" charset="0"/>
                <a:cs typeface="Times New Roman" panose="02020603050405020304" pitchFamily="18" charset="0"/>
              </a:rPr>
              <a:t>cao</a:t>
            </a:r>
            <a:r>
              <a:rPr lang="en-US" sz="4800" b="1" dirty="0">
                <a:solidFill>
                  <a:srgbClr val="002060"/>
                </a:solidFill>
                <a:effectLst/>
                <a:latin typeface="UTM American Sans" pitchFamily="18" charset="0"/>
                <a:cs typeface="Times New Roman" panose="02020603050405020304" pitchFamily="18" charset="0"/>
              </a:rPr>
              <a:t> </a:t>
            </a:r>
            <a:r>
              <a:rPr lang="en-US" sz="4800" b="1" dirty="0" err="1">
                <a:solidFill>
                  <a:srgbClr val="002060"/>
                </a:solidFill>
                <a:effectLst/>
                <a:latin typeface="UTM American Sans" pitchFamily="18" charset="0"/>
                <a:cs typeface="Times New Roman" panose="02020603050405020304" pitchFamily="18" charset="0"/>
              </a:rPr>
              <a:t>cả</a:t>
            </a:r>
            <a:r>
              <a:rPr lang="en-US" sz="4800" b="1" dirty="0">
                <a:solidFill>
                  <a:srgbClr val="002060"/>
                </a:solidFill>
                <a:effectLst/>
                <a:latin typeface="UTM American Sans" pitchFamily="18" charset="0"/>
                <a:cs typeface="Times New Roman" panose="02020603050405020304" pitchFamily="18" charset="0"/>
              </a:rPr>
              <a:t> </a:t>
            </a:r>
            <a:r>
              <a:rPr lang="en-US" sz="4800" b="1" dirty="0" err="1">
                <a:solidFill>
                  <a:srgbClr val="002060"/>
                </a:solidFill>
                <a:effectLst/>
                <a:latin typeface="UTM American Sans" pitchFamily="18" charset="0"/>
                <a:cs typeface="Times New Roman" panose="02020603050405020304" pitchFamily="18" charset="0"/>
              </a:rPr>
              <a:t>Chúa</a:t>
            </a:r>
            <a:r>
              <a:rPr lang="en-US" sz="4800" b="1" dirty="0">
                <a:solidFill>
                  <a:srgbClr val="002060"/>
                </a:solidFill>
                <a:effectLst/>
                <a:latin typeface="UTM American Sans" pitchFamily="18" charset="0"/>
                <a:cs typeface="Times New Roman" panose="02020603050405020304" pitchFamily="18" charset="0"/>
              </a:rPr>
              <a:t>.</a:t>
            </a:r>
          </a:p>
          <a:p>
            <a:pPr marL="0" indent="0" algn="just" eaLnBrk="1" hangingPunct="1">
              <a:lnSpc>
                <a:spcPct val="140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rgbClr val="002060"/>
                </a:solidFill>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40667313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latin typeface="UTM American Sans" pitchFamily="18" charset="0"/>
              </a:rPr>
              <a:t/>
            </a:r>
            <a:br>
              <a:rPr lang="en-US" sz="4000">
                <a:solidFill>
                  <a:srgbClr val="003399"/>
                </a:solidFill>
                <a:effectLst/>
                <a:latin typeface="UTM American Sans" pitchFamily="18" charset="0"/>
              </a:rPr>
            </a:br>
            <a:endParaRPr lang="en-US" sz="4000">
              <a:solidFill>
                <a:srgbClr val="003399"/>
              </a:solidFill>
              <a:effectLst/>
              <a:latin typeface="UTM American Sans" pitchFamily="18" charset="0"/>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0000"/>
                </a:solidFill>
                <a:effectLst/>
                <a:latin typeface="UTM American Sans" pitchFamily="18" charset="0"/>
                <a:cs typeface="Times New Roman" panose="02020603050405020304" pitchFamily="18" charset="0"/>
              </a:rPr>
              <a:t>A:</a:t>
            </a:r>
            <a:r>
              <a:rPr lang="en-US" sz="4800" b="1" dirty="0">
                <a:solidFill>
                  <a:srgbClr val="003399"/>
                </a:solidFill>
                <a:effectLst/>
                <a:latin typeface="UTM American Sans" pitchFamily="18" charset="0"/>
                <a:cs typeface="Times New Roman" panose="02020603050405020304" pitchFamily="18" charset="0"/>
              </a:rPr>
              <a:t> </a:t>
            </a:r>
            <a:r>
              <a:rPr lang="en-US" sz="4800" b="1" dirty="0" err="1">
                <a:solidFill>
                  <a:srgbClr val="002060"/>
                </a:solidFill>
                <a:effectLst/>
                <a:latin typeface="UTM American Sans" pitchFamily="18" charset="0"/>
                <a:cs typeface="Times New Roman" panose="02020603050405020304" pitchFamily="18" charset="0"/>
              </a:rPr>
              <a:t>Lạy</a:t>
            </a:r>
            <a:r>
              <a:rPr lang="en-US" sz="4800" b="1" dirty="0">
                <a:solidFill>
                  <a:srgbClr val="002060"/>
                </a:solidFill>
                <a:effectLst/>
                <a:latin typeface="UTM American Sans" pitchFamily="18" charset="0"/>
                <a:cs typeface="Times New Roman" panose="02020603050405020304" pitchFamily="18" charset="0"/>
              </a:rPr>
              <a:t> con </a:t>
            </a:r>
            <a:r>
              <a:rPr lang="en-US" sz="4800" b="1" dirty="0" err="1">
                <a:solidFill>
                  <a:srgbClr val="002060"/>
                </a:solidFill>
                <a:effectLst/>
                <a:latin typeface="UTM American Sans" pitchFamily="18" charset="0"/>
                <a:cs typeface="Times New Roman" panose="02020603050405020304" pitchFamily="18" charset="0"/>
              </a:rPr>
              <a:t>một</a:t>
            </a:r>
            <a:r>
              <a:rPr lang="en-US" sz="4800" b="1" dirty="0">
                <a:solidFill>
                  <a:srgbClr val="002060"/>
                </a:solidFill>
                <a:effectLst/>
                <a:latin typeface="UTM American Sans" pitchFamily="18" charset="0"/>
                <a:cs typeface="Times New Roman" panose="02020603050405020304" pitchFamily="18" charset="0"/>
              </a:rPr>
              <a:t> </a:t>
            </a:r>
            <a:r>
              <a:rPr lang="en-US" sz="4800" b="1" dirty="0" err="1">
                <a:solidFill>
                  <a:srgbClr val="002060"/>
                </a:solidFill>
                <a:effectLst/>
                <a:latin typeface="UTM American Sans" pitchFamily="18" charset="0"/>
                <a:cs typeface="Times New Roman" panose="02020603050405020304" pitchFamily="18" charset="0"/>
              </a:rPr>
              <a:t>Thiên</a:t>
            </a:r>
            <a:r>
              <a:rPr lang="en-US" sz="4800" b="1" dirty="0">
                <a:solidFill>
                  <a:srgbClr val="002060"/>
                </a:solidFill>
                <a:effectLst/>
                <a:latin typeface="UTM American Sans" pitchFamily="18" charset="0"/>
                <a:cs typeface="Times New Roman" panose="02020603050405020304" pitchFamily="18" charset="0"/>
              </a:rPr>
              <a:t> </a:t>
            </a:r>
            <a:r>
              <a:rPr lang="en-US" sz="4800" b="1" dirty="0" err="1">
                <a:solidFill>
                  <a:srgbClr val="002060"/>
                </a:solidFill>
                <a:effectLst/>
                <a:latin typeface="UTM American Sans" pitchFamily="18" charset="0"/>
                <a:cs typeface="Times New Roman" panose="02020603050405020304" pitchFamily="18" charset="0"/>
              </a:rPr>
              <a:t>Chúa</a:t>
            </a:r>
            <a:r>
              <a:rPr lang="en-US" sz="4800" b="1" dirty="0">
                <a:solidFill>
                  <a:srgbClr val="002060"/>
                </a:solidFill>
                <a:effectLst/>
                <a:latin typeface="UTM American Sans" pitchFamily="18" charset="0"/>
                <a:cs typeface="Times New Roman" panose="02020603050405020304" pitchFamily="18" charset="0"/>
              </a:rPr>
              <a:t>,            </a:t>
            </a:r>
            <a:r>
              <a:rPr lang="en-US" sz="4800" b="1" dirty="0" err="1">
                <a:solidFill>
                  <a:srgbClr val="FF0000"/>
                </a:solidFill>
                <a:effectLst/>
                <a:latin typeface="UTM American Sans" pitchFamily="18" charset="0"/>
                <a:cs typeface="Times New Roman" panose="02020603050405020304" pitchFamily="18" charset="0"/>
              </a:rPr>
              <a:t>Chúa</a:t>
            </a:r>
            <a:r>
              <a:rPr lang="en-US" sz="4800" b="1" dirty="0">
                <a:solidFill>
                  <a:srgbClr val="FF0000"/>
                </a:solidFill>
                <a:effectLst/>
                <a:latin typeface="UTM American Sans" pitchFamily="18" charset="0"/>
                <a:cs typeface="Times New Roman" panose="02020603050405020304" pitchFamily="18" charset="0"/>
              </a:rPr>
              <a:t> </a:t>
            </a:r>
            <a:r>
              <a:rPr lang="en-US" sz="4800" b="1" dirty="0" err="1">
                <a:solidFill>
                  <a:srgbClr val="FF0000"/>
                </a:solidFill>
                <a:effectLst/>
                <a:latin typeface="UTM American Sans" pitchFamily="18" charset="0"/>
                <a:cs typeface="Times New Roman" panose="02020603050405020304" pitchFamily="18" charset="0"/>
              </a:rPr>
              <a:t>Giêsu</a:t>
            </a:r>
            <a:r>
              <a:rPr lang="en-US" sz="4800" b="1" dirty="0">
                <a:solidFill>
                  <a:srgbClr val="FF0000"/>
                </a:solidFill>
                <a:effectLst/>
                <a:latin typeface="UTM American Sans" pitchFamily="18" charset="0"/>
                <a:cs typeface="Times New Roman" panose="02020603050405020304" pitchFamily="18" charset="0"/>
              </a:rPr>
              <a:t> </a:t>
            </a:r>
            <a:r>
              <a:rPr lang="en-US" sz="4800" b="1" dirty="0" err="1">
                <a:solidFill>
                  <a:srgbClr val="FF0000"/>
                </a:solidFill>
                <a:effectLst/>
                <a:latin typeface="UTM American Sans" pitchFamily="18" charset="0"/>
                <a:cs typeface="Times New Roman" panose="02020603050405020304" pitchFamily="18" charset="0"/>
              </a:rPr>
              <a:t>Kitô</a:t>
            </a:r>
            <a:r>
              <a:rPr lang="en-US" sz="4800" b="1" dirty="0">
                <a:solidFill>
                  <a:srgbClr val="FF0000"/>
                </a:solidFill>
                <a:effectLst/>
                <a:latin typeface="UTM American Sans" pitchFamily="18" charset="0"/>
                <a:cs typeface="Times New Roman" panose="02020603050405020304" pitchFamily="18" charset="0"/>
              </a:rPr>
              <a:t>.</a:t>
            </a:r>
          </a:p>
          <a:p>
            <a:pPr marL="0" indent="0" algn="just" eaLnBrk="1" hangingPunct="1">
              <a:lnSpc>
                <a:spcPct val="145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rgbClr val="002060"/>
                </a:solidFill>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17856355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latin typeface="UTM American Sans" pitchFamily="18" charset="0"/>
              </a:rPr>
              <a:t/>
            </a:r>
            <a:br>
              <a:rPr lang="en-US" sz="4000">
                <a:solidFill>
                  <a:srgbClr val="003399"/>
                </a:solidFill>
                <a:effectLst/>
                <a:latin typeface="UTM American Sans" pitchFamily="18" charset="0"/>
              </a:rPr>
            </a:br>
            <a:endParaRPr lang="en-US" sz="4000">
              <a:solidFill>
                <a:srgbClr val="003399"/>
              </a:solidFill>
              <a:effectLst/>
              <a:latin typeface="UTM American Sans" pitchFamily="18" charset="0"/>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latin typeface="UTM American Sans" pitchFamily="18" charset="0"/>
                <a:cs typeface="Times New Roman" panose="02020603050405020304" pitchFamily="18" charset="0"/>
              </a:rPr>
              <a:t>A:</a:t>
            </a:r>
            <a:r>
              <a:rPr lang="en-US" sz="5400" b="1">
                <a:solidFill>
                  <a:srgbClr val="003399"/>
                </a:solidFill>
                <a:effectLst/>
                <a:latin typeface="UTM American Sans" pitchFamily="18" charset="0"/>
                <a:cs typeface="Times New Roman" panose="02020603050405020304" pitchFamily="18" charset="0"/>
              </a:rPr>
              <a:t> </a:t>
            </a:r>
            <a:r>
              <a:rPr lang="en-US" sz="5400" b="1">
                <a:solidFill>
                  <a:srgbClr val="002060"/>
                </a:solidFill>
                <a:effectLst/>
                <a:latin typeface="UTM American Sans" pitchFamily="18" charset="0"/>
                <a:cs typeface="Times New Roman" panose="02020603050405020304" pitchFamily="18" charset="0"/>
              </a:rPr>
              <a:t>Chúa xóa tội trần gian, xin thương xót chúng con.</a:t>
            </a:r>
          </a:p>
          <a:p>
            <a:pPr marL="0" indent="0" algn="just" eaLnBrk="1" hangingPunct="1">
              <a:lnSpc>
                <a:spcPct val="145000"/>
              </a:lnSpc>
              <a:buFontTx/>
              <a:buNone/>
            </a:pPr>
            <a:r>
              <a:rPr lang="en-US" sz="5400" b="1" u="sng">
                <a:solidFill>
                  <a:srgbClr val="FF0000"/>
                </a:solidFill>
                <a:effectLst/>
                <a:latin typeface="UTM American Sans" pitchFamily="18" charset="0"/>
                <a:cs typeface="Times New Roman" panose="02020603050405020304" pitchFamily="18" charset="0"/>
              </a:rPr>
              <a:t>B:</a:t>
            </a:r>
            <a:r>
              <a:rPr lang="en-US" sz="5400" b="1">
                <a:solidFill>
                  <a:srgbClr val="003399"/>
                </a:solidFill>
                <a:effectLst/>
                <a:latin typeface="UTM American Sans" pitchFamily="18" charset="0"/>
                <a:cs typeface="Times New Roman" panose="02020603050405020304" pitchFamily="18" charset="0"/>
              </a:rPr>
              <a:t> </a:t>
            </a:r>
            <a:r>
              <a:rPr lang="en-US" sz="5400" b="1">
                <a:solidFill>
                  <a:srgbClr val="002060"/>
                </a:solidFill>
                <a:effectLst/>
                <a:latin typeface="UTM American Sans" pitchFamily="18" charset="0"/>
                <a:cs typeface="Times New Roman" panose="02020603050405020304" pitchFamily="18" charset="0"/>
              </a:rPr>
              <a:t>Chúa xóa tội trần gian, xin nhậm lời chúng con cầu khẩn.</a:t>
            </a:r>
          </a:p>
        </p:txBody>
      </p:sp>
    </p:spTree>
    <p:extLst>
      <p:ext uri="{BB962C8B-B14F-4D97-AF65-F5344CB8AC3E}">
        <p14:creationId xmlns:p14="http://schemas.microsoft.com/office/powerpoint/2010/main" val="5147061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latin typeface="UTM American Sans" pitchFamily="18" charset="0"/>
              </a:rPr>
              <a:t/>
            </a:r>
            <a:br>
              <a:rPr lang="en-US" sz="4000">
                <a:solidFill>
                  <a:srgbClr val="003399"/>
                </a:solidFill>
                <a:effectLst/>
                <a:latin typeface="UTM American Sans" pitchFamily="18" charset="0"/>
              </a:rPr>
            </a:br>
            <a:endParaRPr lang="en-US" sz="4000">
              <a:solidFill>
                <a:srgbClr val="003399"/>
              </a:solidFill>
              <a:effectLst/>
              <a:latin typeface="UTM American Sans" pitchFamily="18" charset="0"/>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latin typeface="UTM American Sans" pitchFamily="18" charset="0"/>
                <a:cs typeface="Times New Roman" panose="02020603050405020304" pitchFamily="18" charset="0"/>
              </a:rPr>
              <a:t>A:</a:t>
            </a:r>
            <a:r>
              <a:rPr lang="en-US" sz="4800" b="1">
                <a:solidFill>
                  <a:srgbClr val="003399"/>
                </a:solidFill>
                <a:effectLst/>
                <a:latin typeface="UTM American Sans" pitchFamily="18" charset="0"/>
                <a:cs typeface="Times New Roman" panose="02020603050405020304" pitchFamily="18" charset="0"/>
              </a:rPr>
              <a:t> </a:t>
            </a:r>
            <a:r>
              <a:rPr lang="en-US" sz="4800" b="1">
                <a:solidFill>
                  <a:srgbClr val="002060"/>
                </a:solidFill>
                <a:effectLst/>
                <a:latin typeface="UTM American Sans" pitchFamily="18" charset="0"/>
                <a:cs typeface="Times New Roman" panose="02020603050405020304" pitchFamily="18" charset="0"/>
              </a:rPr>
              <a:t>Chúa ngự bên hữu Đức Chúa Cha, xin thương xót chúng con.</a:t>
            </a:r>
          </a:p>
          <a:p>
            <a:pPr marL="0" indent="0" algn="just" eaLnBrk="1" hangingPunct="1">
              <a:lnSpc>
                <a:spcPct val="150000"/>
              </a:lnSpc>
              <a:buFontTx/>
              <a:buNone/>
            </a:pPr>
            <a:r>
              <a:rPr lang="vi-VN" sz="4800" b="1" u="sng">
                <a:solidFill>
                  <a:srgbClr val="FF0000"/>
                </a:solidFill>
                <a:effectLst/>
                <a:latin typeface="+mj-lt"/>
                <a:cs typeface="Times New Roman" panose="02020603050405020304" pitchFamily="18" charset="0"/>
              </a:rPr>
              <a:t>B:</a:t>
            </a:r>
            <a:r>
              <a:rPr lang="vi-VN" sz="4800" b="1">
                <a:solidFill>
                  <a:srgbClr val="003399"/>
                </a:solidFill>
                <a:effectLst/>
                <a:latin typeface="+mj-lt"/>
                <a:cs typeface="Times New Roman" panose="02020603050405020304" pitchFamily="18" charset="0"/>
              </a:rPr>
              <a:t> </a:t>
            </a:r>
            <a:r>
              <a:rPr lang="vi-VN" sz="4800" b="1">
                <a:solidFill>
                  <a:srgbClr val="002060"/>
                </a:solidFill>
                <a:effectLst/>
                <a:latin typeface="+mj-lt"/>
                <a:cs typeface="Times New Roman" panose="02020603050405020304" pitchFamily="18" charset="0"/>
              </a:rPr>
              <a:t>Vì lạy </a:t>
            </a:r>
            <a:r>
              <a:rPr lang="vi-VN" sz="4800" b="1">
                <a:solidFill>
                  <a:srgbClr val="FF0000"/>
                </a:solidFill>
                <a:effectLst/>
                <a:latin typeface="+mj-lt"/>
                <a:cs typeface="Times New Roman" panose="02020603050405020304" pitchFamily="18" charset="0"/>
              </a:rPr>
              <a:t>Chúa Giêsu Kitô, </a:t>
            </a:r>
            <a:r>
              <a:rPr lang="vi-VN" sz="4800" b="1">
                <a:solidFill>
                  <a:srgbClr val="002060"/>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18149056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latin typeface="UTM American Sans" pitchFamily="18" charset="0"/>
              </a:rPr>
              <a:t/>
            </a:r>
            <a:br>
              <a:rPr lang="en-US" sz="4000">
                <a:solidFill>
                  <a:srgbClr val="003399"/>
                </a:solidFill>
                <a:effectLst/>
                <a:latin typeface="UTM American Sans" pitchFamily="18" charset="0"/>
              </a:rPr>
            </a:br>
            <a:endParaRPr lang="en-US" sz="4000">
              <a:solidFill>
                <a:srgbClr val="003399"/>
              </a:solidFill>
              <a:effectLst/>
              <a:latin typeface="UTM American Sans" pitchFamily="18" charset="0"/>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2060"/>
                </a:solidFill>
                <a:effectLst/>
                <a:latin typeface="UTM American Sans" pitchFamily="18" charset="0"/>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latin typeface="+mj-lt"/>
                <a:cs typeface="Times New Roman" panose="02020603050405020304" pitchFamily="18" charset="0"/>
              </a:rPr>
              <a:t>A+</a:t>
            </a:r>
            <a:r>
              <a:rPr lang="en-US" sz="4400" b="1" u="sng">
                <a:solidFill>
                  <a:srgbClr val="FF0000"/>
                </a:solidFill>
                <a:effectLst/>
                <a:latin typeface="UTM American Sans" pitchFamily="18" charset="0"/>
                <a:cs typeface="Times New Roman" panose="02020603050405020304" pitchFamily="18" charset="0"/>
              </a:rPr>
              <a:t>B</a:t>
            </a:r>
            <a:r>
              <a:rPr lang="vi-VN" sz="4400" b="1" u="sng">
                <a:solidFill>
                  <a:srgbClr val="FF0000"/>
                </a:solidFill>
                <a:effectLst/>
                <a:latin typeface="+mj-lt"/>
                <a:cs typeface="Times New Roman" panose="02020603050405020304" pitchFamily="18" charset="0"/>
              </a:rPr>
              <a:t>:</a:t>
            </a:r>
            <a:r>
              <a:rPr lang="vi-VN" sz="4400" b="1">
                <a:solidFill>
                  <a:srgbClr val="003399"/>
                </a:solidFill>
                <a:effectLst/>
                <a:latin typeface="+mj-lt"/>
                <a:cs typeface="Times New Roman" panose="02020603050405020304" pitchFamily="18" charset="0"/>
              </a:rPr>
              <a:t> </a:t>
            </a:r>
            <a:r>
              <a:rPr lang="vi-VN" sz="4400" b="1">
                <a:solidFill>
                  <a:srgbClr val="002060"/>
                </a:solidFill>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1" u="sng">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5572753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16561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987617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0619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90664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9888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22003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71176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68618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5527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0616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95769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1657350"/>
            <a:ext cx="6324600" cy="1981200"/>
          </a:xfrm>
        </p:spPr>
        <p:txBody>
          <a:bodyPr>
            <a:normAutofit fontScale="90000"/>
          </a:bodyPr>
          <a:lstStyle/>
          <a:p>
            <a:r>
              <a:rPr lang="en-US" sz="6000" b="1" dirty="0" err="1">
                <a:solidFill>
                  <a:srgbClr val="FF0000"/>
                </a:solidFill>
                <a:effectLst/>
                <a:latin typeface="UTM American Sans" pitchFamily="18" charset="0"/>
                <a:cs typeface="Times New Roman" pitchFamily="18" charset="0"/>
              </a:rPr>
              <a:t>Đáp</a:t>
            </a:r>
            <a:r>
              <a:rPr lang="en-US" sz="6000" b="1" dirty="0">
                <a:solidFill>
                  <a:srgbClr val="FF0000"/>
                </a:solidFill>
                <a:effectLst/>
                <a:latin typeface="UTM American Sans" pitchFamily="18" charset="0"/>
                <a:cs typeface="Times New Roman" pitchFamily="18" charset="0"/>
              </a:rPr>
              <a:t> ca</a:t>
            </a:r>
            <a:br>
              <a:rPr lang="en-US" sz="6000" b="1" dirty="0">
                <a:solidFill>
                  <a:srgbClr val="FF0000"/>
                </a:solidFill>
                <a:effectLst/>
                <a:latin typeface="UTM American Sans" pitchFamily="18" charset="0"/>
                <a:cs typeface="Times New Roman" pitchFamily="18" charset="0"/>
              </a:rPr>
            </a:br>
            <a:r>
              <a:rPr lang="en-US" sz="6000" b="1" dirty="0" err="1">
                <a:solidFill>
                  <a:srgbClr val="FF0000"/>
                </a:solidFill>
                <a:effectLst/>
                <a:latin typeface="UTM American Sans" pitchFamily="18" charset="0"/>
                <a:cs typeface="Times New Roman" pitchFamily="18" charset="0"/>
              </a:rPr>
              <a:t>Thánh</a:t>
            </a:r>
            <a:r>
              <a:rPr lang="en-US" sz="6000" b="1" dirty="0">
                <a:solidFill>
                  <a:srgbClr val="FF0000"/>
                </a:solidFill>
                <a:effectLst/>
                <a:latin typeface="UTM American Sans" pitchFamily="18" charset="0"/>
                <a:cs typeface="Times New Roman" pitchFamily="18" charset="0"/>
              </a:rPr>
              <a:t> </a:t>
            </a:r>
            <a:r>
              <a:rPr lang="en-US" sz="6000" b="1" dirty="0" err="1">
                <a:solidFill>
                  <a:srgbClr val="FF0000"/>
                </a:solidFill>
                <a:effectLst/>
                <a:latin typeface="UTM American Sans" pitchFamily="18" charset="0"/>
                <a:cs typeface="Times New Roman" pitchFamily="18" charset="0"/>
              </a:rPr>
              <a:t>vịnh</a:t>
            </a:r>
            <a:r>
              <a:rPr lang="en-US" sz="6000" b="1" dirty="0">
                <a:solidFill>
                  <a:srgbClr val="FF0000"/>
                </a:solidFill>
                <a:effectLst/>
                <a:latin typeface="UTM American Sans" pitchFamily="18" charset="0"/>
                <a:cs typeface="Times New Roman" pitchFamily="18" charset="0"/>
              </a:rPr>
              <a:t> 8</a:t>
            </a:r>
            <a:br>
              <a:rPr lang="en-US" sz="6000" b="1" dirty="0">
                <a:solidFill>
                  <a:srgbClr val="FF0000"/>
                </a:solidFill>
                <a:effectLst/>
                <a:latin typeface="UTM American Sans" pitchFamily="18" charset="0"/>
                <a:cs typeface="Times New Roman" pitchFamily="18" charset="0"/>
              </a:rPr>
            </a:br>
            <a:r>
              <a:rPr lang="en-US" b="1" i="1" dirty="0" err="1">
                <a:solidFill>
                  <a:srgbClr val="002060"/>
                </a:solidFill>
                <a:effectLst/>
                <a:latin typeface="UTM American Sans" pitchFamily="18" charset="0"/>
                <a:cs typeface="Times New Roman" pitchFamily="18" charset="0"/>
              </a:rPr>
              <a:t>Lm</a:t>
            </a:r>
            <a:r>
              <a:rPr lang="en-US" b="1" i="1" dirty="0">
                <a:solidFill>
                  <a:srgbClr val="002060"/>
                </a:solidFill>
                <a:effectLst/>
                <a:latin typeface="UTM American Sans" pitchFamily="18" charset="0"/>
                <a:cs typeface="Times New Roman" pitchFamily="18" charset="0"/>
              </a:rPr>
              <a:t>. Kim Long</a:t>
            </a:r>
            <a:br>
              <a:rPr lang="en-US" b="1" i="1" dirty="0">
                <a:solidFill>
                  <a:srgbClr val="002060"/>
                </a:solidFill>
                <a:effectLst/>
                <a:latin typeface="UTM American Sans" pitchFamily="18" charset="0"/>
                <a:cs typeface="Times New Roman" pitchFamily="18" charset="0"/>
              </a:rPr>
            </a:br>
            <a:r>
              <a:rPr lang="en-US" b="1" i="1" dirty="0">
                <a:solidFill>
                  <a:srgbClr val="002060"/>
                </a:solidFill>
                <a:effectLst/>
                <a:latin typeface="UTM American Sans" pitchFamily="18" charset="0"/>
                <a:cs typeface="Times New Roman" pitchFamily="18" charset="0"/>
              </a:rPr>
              <a:t>(3 </a:t>
            </a:r>
            <a:r>
              <a:rPr lang="en-US" b="1" i="1" dirty="0" err="1">
                <a:solidFill>
                  <a:srgbClr val="002060"/>
                </a:solidFill>
                <a:effectLst/>
                <a:latin typeface="UTM American Sans" pitchFamily="18" charset="0"/>
                <a:cs typeface="Times New Roman" pitchFamily="18" charset="0"/>
              </a:rPr>
              <a:t>Câu</a:t>
            </a:r>
            <a:r>
              <a:rPr lang="en-US" b="1" i="1" dirty="0">
                <a:solidFill>
                  <a:srgbClr val="002060"/>
                </a:solidFill>
                <a:effectLst/>
                <a:latin typeface="UTM American Sans" pitchFamily="18" charset="0"/>
                <a:cs typeface="Times New Roman" pitchFamily="18" charset="0"/>
              </a:rPr>
              <a:t>)</a:t>
            </a:r>
            <a:endParaRPr lang="vi-VN" b="1" i="1"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9531187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300" b="1" u="sng" dirty="0" err="1">
                <a:solidFill>
                  <a:srgbClr val="C00000"/>
                </a:solidFill>
                <a:effectLst/>
                <a:latin typeface="UTM American Sans" pitchFamily="18" charset="0"/>
                <a:cs typeface="Times New Roman" pitchFamily="18" charset="0"/>
              </a:rPr>
              <a:t>Đk</a:t>
            </a:r>
            <a:r>
              <a:rPr lang="en-US" sz="7300" b="1" u="sng" dirty="0">
                <a:solidFill>
                  <a:srgbClr val="C00000"/>
                </a:solidFill>
                <a:effectLst/>
                <a:latin typeface="UTM American Sans" pitchFamily="18" charset="0"/>
                <a:cs typeface="Times New Roman" pitchFamily="18" charset="0"/>
              </a:rPr>
              <a:t>:</a:t>
            </a:r>
            <a:r>
              <a:rPr lang="en-US" sz="7300" b="1" dirty="0">
                <a:solidFill>
                  <a:srgbClr val="002060"/>
                </a:solidFill>
                <a:effectLst/>
                <a:latin typeface="UTM American Sans" pitchFamily="18" charset="0"/>
                <a:cs typeface="Times New Roman" pitchFamily="18" charset="0"/>
              </a:rPr>
              <a:t> </a:t>
            </a:r>
            <a:r>
              <a:rPr lang="en-US" sz="6700" b="1" dirty="0" err="1">
                <a:solidFill>
                  <a:srgbClr val="002060"/>
                </a:solidFill>
                <a:effectLst/>
                <a:latin typeface="UTM American Sans" pitchFamily="18" charset="0"/>
                <a:cs typeface="Times New Roman" panose="02020603050405020304" pitchFamily="18" charset="0"/>
              </a:rPr>
              <a:t>Lạy</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là</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chúng</a:t>
            </a:r>
            <a:r>
              <a:rPr lang="en-US" sz="6700" b="1" dirty="0">
                <a:solidFill>
                  <a:srgbClr val="002060"/>
                </a:solidFill>
                <a:effectLst/>
                <a:latin typeface="UTM American Sans" pitchFamily="18" charset="0"/>
                <a:cs typeface="Times New Roman" panose="02020603050405020304" pitchFamily="18" charset="0"/>
              </a:rPr>
              <a:t> con, </a:t>
            </a:r>
            <a:r>
              <a:rPr lang="en-US" sz="6700" b="1" dirty="0" err="1">
                <a:solidFill>
                  <a:srgbClr val="002060"/>
                </a:solidFill>
                <a:effectLst/>
                <a:latin typeface="UTM American Sans" pitchFamily="18" charset="0"/>
                <a:cs typeface="Times New Roman" panose="02020603050405020304" pitchFamily="18" charset="0"/>
              </a:rPr>
              <a:t>lẫy</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lừng</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thay</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danh</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khắp</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trên</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địa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cầu</a:t>
            </a:r>
            <a:r>
              <a:rPr lang="en-US" sz="6700" b="1" dirty="0">
                <a:solidFill>
                  <a:srgbClr val="002060"/>
                </a:solidFill>
                <a:effectLst/>
                <a:latin typeface="UTM American Sans" pitchFamily="18" charset="0"/>
                <a:cs typeface="Times New Roman" panose="02020603050405020304" pitchFamily="18" charset="0"/>
              </a:rPr>
              <a:t>.</a:t>
            </a:r>
            <a:endParaRPr lang="en-US" sz="80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4062677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700" b="1" u="sng" dirty="0">
                <a:solidFill>
                  <a:srgbClr val="C00000"/>
                </a:solidFill>
                <a:effectLst/>
                <a:latin typeface="UTM American Sans" pitchFamily="18" charset="0"/>
                <a:cs typeface="Times New Roman" pitchFamily="18" charset="0"/>
              </a:rPr>
              <a:t>Tk1:</a:t>
            </a:r>
            <a:r>
              <a:rPr lang="en-US" sz="5700" b="1" dirty="0">
                <a:solidFill>
                  <a:srgbClr val="002060"/>
                </a:solidFill>
                <a:effectLst/>
                <a:latin typeface="UTM American Sans" pitchFamily="18" charset="0"/>
                <a:cs typeface="Times New Roman" pitchFamily="18" charset="0"/>
              </a:rPr>
              <a:t> </a:t>
            </a:r>
            <a:r>
              <a:rPr lang="vi-VN" dirty="0">
                <a:solidFill>
                  <a:srgbClr val="002060"/>
                </a:solidFill>
                <a:effectLst/>
              </a:rPr>
              <a:t> </a:t>
            </a:r>
            <a:r>
              <a:rPr lang="vi-VN" sz="5400" b="1" dirty="0">
                <a:solidFill>
                  <a:srgbClr val="002060"/>
                </a:solidFill>
                <a:effectLst/>
              </a:rPr>
              <a:t>Nhìn cõi trời Chúa tác sinh, xếp đặt muôn tinh tú, ánh trăng rạng ngời. Ôi con người nào có là chi, Ngài nhớ tới và bận tâm cho dù phàm nhân có ra gì.</a:t>
            </a:r>
            <a:endParaRPr lang="en-US" sz="57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767758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300" b="1" u="sng" dirty="0" err="1">
                <a:solidFill>
                  <a:srgbClr val="C00000"/>
                </a:solidFill>
                <a:effectLst/>
                <a:latin typeface="UTM American Sans" pitchFamily="18" charset="0"/>
                <a:cs typeface="Times New Roman" pitchFamily="18" charset="0"/>
              </a:rPr>
              <a:t>Đk</a:t>
            </a:r>
            <a:r>
              <a:rPr lang="en-US" sz="7300" b="1" u="sng" dirty="0">
                <a:solidFill>
                  <a:srgbClr val="C00000"/>
                </a:solidFill>
                <a:effectLst/>
                <a:latin typeface="UTM American Sans" pitchFamily="18" charset="0"/>
                <a:cs typeface="Times New Roman" pitchFamily="18" charset="0"/>
              </a:rPr>
              <a:t>:</a:t>
            </a:r>
            <a:r>
              <a:rPr lang="en-US" sz="7300" b="1" dirty="0">
                <a:solidFill>
                  <a:srgbClr val="002060"/>
                </a:solidFill>
                <a:effectLst/>
                <a:latin typeface="UTM American Sans" pitchFamily="18" charset="0"/>
                <a:cs typeface="Times New Roman" pitchFamily="18" charset="0"/>
              </a:rPr>
              <a:t> </a:t>
            </a:r>
            <a:r>
              <a:rPr lang="en-US" sz="6700" b="1" dirty="0" err="1">
                <a:solidFill>
                  <a:srgbClr val="002060"/>
                </a:solidFill>
                <a:effectLst/>
                <a:latin typeface="UTM American Sans" pitchFamily="18" charset="0"/>
                <a:cs typeface="Times New Roman" panose="02020603050405020304" pitchFamily="18" charset="0"/>
              </a:rPr>
              <a:t>Lạy</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là</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chúng</a:t>
            </a:r>
            <a:r>
              <a:rPr lang="en-US" sz="6700" b="1" dirty="0">
                <a:solidFill>
                  <a:srgbClr val="002060"/>
                </a:solidFill>
                <a:effectLst/>
                <a:latin typeface="UTM American Sans" pitchFamily="18" charset="0"/>
                <a:cs typeface="Times New Roman" panose="02020603050405020304" pitchFamily="18" charset="0"/>
              </a:rPr>
              <a:t> con, </a:t>
            </a:r>
            <a:r>
              <a:rPr lang="en-US" sz="6700" b="1" dirty="0" err="1">
                <a:solidFill>
                  <a:srgbClr val="002060"/>
                </a:solidFill>
                <a:effectLst/>
                <a:latin typeface="UTM American Sans" pitchFamily="18" charset="0"/>
                <a:cs typeface="Times New Roman" panose="02020603050405020304" pitchFamily="18" charset="0"/>
              </a:rPr>
              <a:t>lẫy</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lừng</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thay</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danh</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khắp</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trên</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địa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cầu</a:t>
            </a:r>
            <a:r>
              <a:rPr lang="en-US" sz="6700" b="1" dirty="0">
                <a:solidFill>
                  <a:srgbClr val="002060"/>
                </a:solidFill>
                <a:effectLst/>
                <a:latin typeface="UTM American Sans" pitchFamily="18" charset="0"/>
                <a:cs typeface="Times New Roman" panose="02020603050405020304" pitchFamily="18" charset="0"/>
              </a:rPr>
              <a:t>.</a:t>
            </a:r>
            <a:endParaRPr lang="en-US" sz="80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3154938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19444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700" b="1" u="sng" dirty="0">
                <a:solidFill>
                  <a:srgbClr val="C00000"/>
                </a:solidFill>
                <a:effectLst/>
                <a:latin typeface="UTM American Sans" pitchFamily="18" charset="0"/>
                <a:cs typeface="Times New Roman" pitchFamily="18" charset="0"/>
              </a:rPr>
              <a:t>Tk2:</a:t>
            </a:r>
            <a:r>
              <a:rPr lang="en-US" sz="6000" b="1" dirty="0">
                <a:solidFill>
                  <a:srgbClr val="002060"/>
                </a:solidFill>
                <a:effectLst/>
                <a:latin typeface="UTM American Sans" pitchFamily="18" charset="0"/>
                <a:cs typeface="Times New Roman" pitchFamily="18" charset="0"/>
              </a:rPr>
              <a:t> </a:t>
            </a:r>
            <a:r>
              <a:rPr lang="vi-VN" sz="5000" b="1" dirty="0">
                <a:solidFill>
                  <a:srgbClr val="002060"/>
                </a:solidFill>
                <a:effectLst/>
              </a:rPr>
              <a:t>Người thế được cất nhắc lên, sánh hàng cùng thần minh chẳng thua gì nhiều. Ban vinh dự làm mũ triều thiên, đặt thống lãnh mọi kỳ công tay quyền năng Chúa đã tạo thành.</a:t>
            </a:r>
            <a:endParaRPr lang="en-US" sz="50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2543353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300" b="1" u="sng" dirty="0" err="1">
                <a:solidFill>
                  <a:srgbClr val="C00000"/>
                </a:solidFill>
                <a:effectLst/>
                <a:latin typeface="UTM American Sans" pitchFamily="18" charset="0"/>
                <a:cs typeface="Times New Roman" pitchFamily="18" charset="0"/>
              </a:rPr>
              <a:t>Đk</a:t>
            </a:r>
            <a:r>
              <a:rPr lang="en-US" sz="7300" b="1" u="sng" dirty="0">
                <a:solidFill>
                  <a:srgbClr val="C00000"/>
                </a:solidFill>
                <a:effectLst/>
                <a:latin typeface="UTM American Sans" pitchFamily="18" charset="0"/>
                <a:cs typeface="Times New Roman" pitchFamily="18" charset="0"/>
              </a:rPr>
              <a:t>:</a:t>
            </a:r>
            <a:r>
              <a:rPr lang="en-US" sz="7300" b="1" dirty="0">
                <a:solidFill>
                  <a:srgbClr val="002060"/>
                </a:solidFill>
                <a:effectLst/>
                <a:latin typeface="UTM American Sans" pitchFamily="18" charset="0"/>
                <a:cs typeface="Times New Roman" pitchFamily="18" charset="0"/>
              </a:rPr>
              <a:t> </a:t>
            </a:r>
            <a:r>
              <a:rPr lang="en-US" sz="6700" b="1" dirty="0" err="1">
                <a:solidFill>
                  <a:srgbClr val="002060"/>
                </a:solidFill>
                <a:effectLst/>
                <a:latin typeface="UTM American Sans" pitchFamily="18" charset="0"/>
                <a:cs typeface="Times New Roman" panose="02020603050405020304" pitchFamily="18" charset="0"/>
              </a:rPr>
              <a:t>Lạy</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là</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chúng</a:t>
            </a:r>
            <a:r>
              <a:rPr lang="en-US" sz="6700" b="1" dirty="0">
                <a:solidFill>
                  <a:srgbClr val="002060"/>
                </a:solidFill>
                <a:effectLst/>
                <a:latin typeface="UTM American Sans" pitchFamily="18" charset="0"/>
                <a:cs typeface="Times New Roman" panose="02020603050405020304" pitchFamily="18" charset="0"/>
              </a:rPr>
              <a:t> con, </a:t>
            </a:r>
            <a:r>
              <a:rPr lang="en-US" sz="6700" b="1" dirty="0" err="1">
                <a:solidFill>
                  <a:srgbClr val="002060"/>
                </a:solidFill>
                <a:effectLst/>
                <a:latin typeface="UTM American Sans" pitchFamily="18" charset="0"/>
                <a:cs typeface="Times New Roman" panose="02020603050405020304" pitchFamily="18" charset="0"/>
              </a:rPr>
              <a:t>lẫy</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lừng</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thay</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danh</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khắp</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trên</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địa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cầu</a:t>
            </a:r>
            <a:r>
              <a:rPr lang="en-US" sz="6700" b="1" dirty="0">
                <a:solidFill>
                  <a:srgbClr val="002060"/>
                </a:solidFill>
                <a:effectLst/>
                <a:latin typeface="UTM American Sans" pitchFamily="18" charset="0"/>
                <a:cs typeface="Times New Roman" panose="02020603050405020304" pitchFamily="18" charset="0"/>
              </a:rPr>
              <a:t>.</a:t>
            </a:r>
            <a:endParaRPr lang="en-US" sz="80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42250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700" b="1" u="sng" dirty="0">
                <a:solidFill>
                  <a:srgbClr val="C00000"/>
                </a:solidFill>
                <a:effectLst/>
                <a:latin typeface="UTM American Sans" pitchFamily="18" charset="0"/>
                <a:cs typeface="Times New Roman" pitchFamily="18" charset="0"/>
              </a:rPr>
              <a:t>Tk3:</a:t>
            </a:r>
            <a:r>
              <a:rPr lang="en-US" sz="5700" b="1" dirty="0">
                <a:solidFill>
                  <a:srgbClr val="002060"/>
                </a:solidFill>
                <a:effectLst/>
                <a:latin typeface="UTM American Sans" pitchFamily="18" charset="0"/>
                <a:cs typeface="Times New Roman" pitchFamily="18" charset="0"/>
              </a:rPr>
              <a:t> </a:t>
            </a:r>
            <a:r>
              <a:rPr lang="vi-VN" sz="5400" b="1" dirty="0">
                <a:solidFill>
                  <a:srgbClr val="002060"/>
                </a:solidFill>
                <a:effectLst/>
              </a:rPr>
              <a:t>Được Chúa gọi đến dưới chân các loại bò chiên với thú nơi ruộng đồng, bao chim trời cùng cá đại dương và hết những loài dọc ngang bơi lội tung tăng giữa ba đào.</a:t>
            </a:r>
            <a:endParaRPr lang="en-US" sz="57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4119497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300" b="1" u="sng" dirty="0" err="1">
                <a:solidFill>
                  <a:srgbClr val="C00000"/>
                </a:solidFill>
                <a:effectLst/>
                <a:latin typeface="UTM American Sans" pitchFamily="18" charset="0"/>
                <a:cs typeface="Times New Roman" pitchFamily="18" charset="0"/>
              </a:rPr>
              <a:t>Đk</a:t>
            </a:r>
            <a:r>
              <a:rPr lang="en-US" sz="7300" b="1" u="sng" dirty="0">
                <a:solidFill>
                  <a:srgbClr val="C00000"/>
                </a:solidFill>
                <a:effectLst/>
                <a:latin typeface="UTM American Sans" pitchFamily="18" charset="0"/>
                <a:cs typeface="Times New Roman" pitchFamily="18" charset="0"/>
              </a:rPr>
              <a:t>:</a:t>
            </a:r>
            <a:r>
              <a:rPr lang="en-US" sz="7300" b="1" dirty="0">
                <a:solidFill>
                  <a:srgbClr val="002060"/>
                </a:solidFill>
                <a:effectLst/>
                <a:latin typeface="UTM American Sans" pitchFamily="18" charset="0"/>
                <a:cs typeface="Times New Roman" pitchFamily="18" charset="0"/>
              </a:rPr>
              <a:t> </a:t>
            </a:r>
            <a:r>
              <a:rPr lang="en-US" sz="6700" b="1" dirty="0" err="1">
                <a:solidFill>
                  <a:srgbClr val="002060"/>
                </a:solidFill>
                <a:effectLst/>
                <a:latin typeface="UTM American Sans" pitchFamily="18" charset="0"/>
                <a:cs typeface="Times New Roman" panose="02020603050405020304" pitchFamily="18" charset="0"/>
              </a:rPr>
              <a:t>Lạy</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là</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chúng</a:t>
            </a:r>
            <a:r>
              <a:rPr lang="en-US" sz="6700" b="1" dirty="0">
                <a:solidFill>
                  <a:srgbClr val="002060"/>
                </a:solidFill>
                <a:effectLst/>
                <a:latin typeface="UTM American Sans" pitchFamily="18" charset="0"/>
                <a:cs typeface="Times New Roman" panose="02020603050405020304" pitchFamily="18" charset="0"/>
              </a:rPr>
              <a:t> con, </a:t>
            </a:r>
            <a:r>
              <a:rPr lang="en-US" sz="6700" b="1" dirty="0" err="1">
                <a:solidFill>
                  <a:srgbClr val="002060"/>
                </a:solidFill>
                <a:effectLst/>
                <a:latin typeface="UTM American Sans" pitchFamily="18" charset="0"/>
                <a:cs typeface="Times New Roman" panose="02020603050405020304" pitchFamily="18" charset="0"/>
              </a:rPr>
              <a:t>lẫy</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lừng</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thay</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danh</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Chúa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khắp</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trên</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địa</a:t>
            </a:r>
            <a:r>
              <a:rPr lang="en-US" sz="6700" b="1" dirty="0">
                <a:solidFill>
                  <a:srgbClr val="002060"/>
                </a:solidFill>
                <a:effectLst/>
                <a:latin typeface="UTM American Sans" pitchFamily="18" charset="0"/>
                <a:cs typeface="Times New Roman" panose="02020603050405020304" pitchFamily="18" charset="0"/>
              </a:rPr>
              <a:t> </a:t>
            </a:r>
            <a:r>
              <a:rPr lang="en-US" sz="6700" b="1" dirty="0" err="1">
                <a:solidFill>
                  <a:srgbClr val="002060"/>
                </a:solidFill>
                <a:effectLst/>
                <a:latin typeface="UTM American Sans" pitchFamily="18" charset="0"/>
                <a:cs typeface="Times New Roman" panose="02020603050405020304" pitchFamily="18" charset="0"/>
              </a:rPr>
              <a:t>cầu</a:t>
            </a:r>
            <a:r>
              <a:rPr lang="en-US" sz="6700" b="1" dirty="0">
                <a:solidFill>
                  <a:srgbClr val="002060"/>
                </a:solidFill>
                <a:effectLst/>
                <a:latin typeface="UTM American Sans" pitchFamily="18" charset="0"/>
                <a:cs typeface="Times New Roman" panose="02020603050405020304" pitchFamily="18" charset="0"/>
              </a:rPr>
              <a:t>.</a:t>
            </a:r>
            <a:endParaRPr lang="en-US" sz="8000" b="1" dirty="0">
              <a:solidFill>
                <a:srgbClr val="00206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4008644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2184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83614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31769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76192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8594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41011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19444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99123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42465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67849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8041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C00000"/>
                </a:solidFill>
                <a:effectLst/>
                <a:latin typeface="UTM American Sans" pitchFamily="18" charset="0"/>
                <a:cs typeface="Times New Roman" pitchFamily="18" charset="0"/>
              </a:rPr>
              <a:t>Alleluia-alleluia:</a:t>
            </a:r>
            <a:r>
              <a:rPr lang="en-US" sz="5400" b="1" dirty="0">
                <a:solidFill>
                  <a:srgbClr val="003399"/>
                </a:solidFill>
                <a:effectLst/>
                <a:latin typeface="UTM American Sans" pitchFamily="18" charset="0"/>
                <a:cs typeface="Times New Roman" pitchFamily="18" charset="0"/>
              </a:rPr>
              <a:t> </a:t>
            </a:r>
            <a:r>
              <a:rPr lang="vi-VN" sz="5400" b="1" dirty="0">
                <a:solidFill>
                  <a:srgbClr val="002060"/>
                </a:solidFill>
                <a:effectLst/>
              </a:rPr>
              <a:t>Lạy Chúa là Thiên Chúa Is-ra-el, tổ phụ chúng con. Chúa đáng chúc tụng và mọi vật trên trời dưới đất đều là của Chúa</a:t>
            </a:r>
            <a:r>
              <a:rPr lang="vi-VN" sz="5400" b="1">
                <a:solidFill>
                  <a:srgbClr val="002060"/>
                </a:solidFill>
                <a:effectLst/>
              </a:rPr>
              <a:t>.</a:t>
            </a:r>
            <a:r>
              <a:rPr lang="en-US" sz="5400" b="1">
                <a:solidFill>
                  <a:srgbClr val="002060"/>
                </a:solidFill>
                <a:effectLst/>
                <a:latin typeface="UTM American Sans" pitchFamily="18" charset="0"/>
              </a:rPr>
              <a:t> </a:t>
            </a:r>
            <a:r>
              <a:rPr lang="en-US" sz="5400" b="1" u="sng" smtClean="0">
                <a:solidFill>
                  <a:srgbClr val="C00000"/>
                </a:solidFill>
                <a:effectLst/>
                <a:latin typeface="UTM American Sans" pitchFamily="18" charset="0"/>
                <a:cs typeface="Times New Roman" pitchFamily="18" charset="0"/>
              </a:rPr>
              <a:t>Alleluia…</a:t>
            </a:r>
            <a:endParaRPr lang="en-US" sz="5400" b="1" u="sng" dirty="0">
              <a:solidFill>
                <a:srgbClr val="C00000"/>
              </a:solidFill>
              <a:effectLst/>
              <a:latin typeface="UTM American Sans" pitchFamily="18" charset="0"/>
              <a:cs typeface="Times New Roman" pitchFamily="18" charset="0"/>
            </a:endParaRPr>
          </a:p>
        </p:txBody>
      </p:sp>
    </p:spTree>
    <p:extLst>
      <p:ext uri="{BB962C8B-B14F-4D97-AF65-F5344CB8AC3E}">
        <p14:creationId xmlns:p14="http://schemas.microsoft.com/office/powerpoint/2010/main" val="2715428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2184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83614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31769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76192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990000"/>
              </a:solidFill>
              <a:effectLst/>
              <a:latin typeface="UTM American Sans"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8594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1415</Words>
  <Application>Microsoft Office PowerPoint</Application>
  <PresentationFormat>On-screen Show (16:9)</PresentationFormat>
  <Paragraphs>98</Paragraphs>
  <Slides>163</Slides>
  <Notes>12</Notes>
  <HiddenSlides>0</HiddenSlides>
  <MMClips>0</MMClips>
  <ScaleCrop>false</ScaleCrop>
  <HeadingPairs>
    <vt:vector size="4" baseType="variant">
      <vt:variant>
        <vt:lpstr>Theme</vt:lpstr>
      </vt:variant>
      <vt:variant>
        <vt:i4>26</vt:i4>
      </vt:variant>
      <vt:variant>
        <vt:lpstr>Slide Titles</vt:lpstr>
      </vt:variant>
      <vt:variant>
        <vt:i4>163</vt:i4>
      </vt:variant>
    </vt:vector>
  </HeadingPairs>
  <TitlesOfParts>
    <vt:vector size="189"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36_Default Design</vt:lpstr>
      <vt:lpstr>23_Office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Tập Hát  Cộng Đoàn</vt:lpstr>
      <vt:lpstr>Đk: Lạy Chúa là Chúa chúng con, lẫy lừng thay danh Chúa khắp trên địa cầu.</vt:lpstr>
      <vt:lpstr>Tk1:  Nhìn cõi trời Chúa tác sinh, xếp đặt muôn tinh tú, ánh trăng rạng ngời. Ôi con người nào có là chi, Ngài nhớ tới và bận tâm cho dù phàm nhân có ra gì.</vt:lpstr>
      <vt:lpstr>Đk: Lạy Chúa là Chúa chúng con, lẫy lừng thay danh Chúa khắp trên địa cầu.</vt:lpstr>
      <vt:lpstr>Alleluia-alleluia: Lạy Chúa là Thiên Chúa Is-ra-el, tổ phụ chúng con. Chúa đáng chúc tụng và mọi vật trên trời dưới đất đều là của Chúa. Alleluia…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Nhập Lễ Mùa Xuân Đã Về Lm. Nguyên Lễ</vt:lpstr>
      <vt:lpstr>Đk: Mùa xuân! Mùa xuân đã về bên chúng ta, tình xuân, tình xuân rộn ràng muôn khúc ca. Đoàn con về đây dâng lời tạ ơn Chúa, vì Chúa đã thương ban, mùa xuân mới cho muôn người.</vt:lpstr>
      <vt:lpstr>Tk1: Xin cho muôn nhà luôn sống vui thuận hòa, luôn luôn trung thành học theo gương Thánh Gia, cuộc sống sẽ đổi mới, nhà nhà sẽ yên vui, tình người sẽ thêm tươi, nhờ sống trong ơn trời.</vt:lpstr>
      <vt:lpstr>Đk: Mùa xuân! Mùa xuân đã về bên chúng ta, tình xuân, tình xuân rộn ràng muôn khúc ca. Đoàn con về đây dâng lời tạ ơn Chúa, vì Chúa đã thương ban, mùa xuân mới cho muôn người.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Đáp ca Thánh vịnh 8 Lm. Kim Long (3 Câu)</vt:lpstr>
      <vt:lpstr>Đk: Lạy Chúa là Chúa chúng con, lẫy lừng thay danh Chúa khắp trên địa cầu.</vt:lpstr>
      <vt:lpstr>Tk1:  Nhìn cõi trời Chúa tác sinh, xếp đặt muôn tinh tú, ánh trăng rạng ngời. Ôi con người nào có là chi, Ngài nhớ tới và bận tâm cho dù phàm nhân có ra gì.</vt:lpstr>
      <vt:lpstr>Đk: Lạy Chúa là Chúa chúng con, lẫy lừng thay danh Chúa khắp trên địa cầu.</vt:lpstr>
      <vt:lpstr>Tk2: Người thế được cất nhắc lên, sánh hàng cùng thần minh chẳng thua gì nhiều. Ban vinh dự làm mũ triều thiên, đặt thống lãnh mọi kỳ công tay quyền năng Chúa đã tạo thành.</vt:lpstr>
      <vt:lpstr>Đk: Lạy Chúa là Chúa chúng con, lẫy lừng thay danh Chúa khắp trên địa cầu.</vt:lpstr>
      <vt:lpstr>Tk3: Được Chúa gọi đến dưới chân các loại bò chiên với thú nơi ruộng đồng, bao chim trời cùng cá đại dương và hết những loài dọc ngang bơi lội tung tăng giữa ba đào.</vt:lpstr>
      <vt:lpstr>Đk: Lạy Chúa là Chúa chúng con, lẫy lừng thay danh Chúa khắp trên địa cầu.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Alleluia-alleluia: Lạy Chúa là Thiên Chúa Is-ra-el, tổ phụ chúng con. Chúa đáng chúc tụng và mọi vật trên trời dưới đất đều là của Chúa. Alleluia…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Dâng Lễ Của Lễ Đầu Năm Phanxico</vt:lpstr>
      <vt:lpstr>Tk1:  Hiệp dâng rượu bánh với bao tình yêu, dâng lên của lễ (í a) mọn hèn. Là do biết bao nhọc nhằn của muôn con người. Chúng con nguyện xin hiệp dâng.</vt:lpstr>
      <vt:lpstr>Đk: Dâng lên Cha lời cầu đầu năm nguyện ban xuống ơn tràn đầy ở trên mỗi người, để biết mến Chúa nhiều hơn. </vt:lpstr>
      <vt:lpstr>***: Xin Cha thương dẫn đưa từng ngày ủi an những khi buồn phiền đến trong cuộc đời, nguyện luôn vững bước theo Ngài.</vt:lpstr>
      <vt:lpstr>Tk2: Trầm hương dâng tiến ngát bay tòa cao. Dâng Cha ánh nến (í a) đượm màu. Là bao lắng lo từng ngày của năm qua rồi. Kết liên của lễ hiệp dâng.</vt:lpstr>
      <vt:lpstr>Đk: Dâng lên Cha lời cầu đầu năm nguyện ban xuống ơn tràn đầy ở trên mỗi người, để biết mến Chúa nhiều hơn. </vt:lpstr>
      <vt:lpstr>***: Xin Cha thương dẫn đưa từng ngày ủi an những khi buồn phiền đến trong cuộc đời, nguyện luôn vững bước theo Ngài.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Mùa Xuân Yêu Thương Trần Công Danh</vt:lpstr>
      <vt:lpstr>Tk1: Một mùa xuân mới đã về trên khắp gian trần. Từng đàn chim én nhẹ vươn cánh bay ngàn phương. Lòng chợt nôn nao mừng vui đón Chúa xuân đang về. Trên khắp quê hương chào mùa xuân chứa chan tình yêu.</vt:lpstr>
      <vt:lpstr>Đk: Năm mới đến rồi nguyện xin Chúa xuống ơn an bình. Ban cho nơi nơi luôn bình an ngập tràn hạnh phúc. </vt:lpstr>
      <vt:lpstr>***: Trong nắng xuân hồng nguyện Ngài cho khắp nơi an hòa vang tiếng ca sống vui bên nhau và đồng thanh dâng Chúa câu tạ ơn.</vt:lpstr>
      <vt:lpstr>Tk2: Dạt dào yêu mến Chúa tặng ban cho nhân loại. Một mùa hạnh phúc gởi trao biết bao trìu mến. Phận người long đong tình xuân đến sớt chia vui buồn. Xoa nỗi thương đau một đời mang gánh bao sầu lo.</vt:lpstr>
      <vt:lpstr>Đk: Năm mới đến rồi nguyện xin Chúa xuống ơn an bình. Ban cho nơi nơi luôn bình an ngập tràn hạnh phúc. </vt:lpstr>
      <vt:lpstr>***: Trong nắng xuân hồng nguyện Ngài cho khắp nơi an hòa vang tiếng ca sống vui bên nhau và đồng thanh dâng Chúa câu tạ ơn.</vt:lpstr>
      <vt:lpstr>Tk3: Ngạt ngào hương sắc những cành hoa thắm khoe màu. Từng làn nắng ấm tỏa lan khắp trên trần thế. Dịu dàng hương xuân cùng bên Chúa đón xuân thái hòa. Trong Chúa yêu thương một đời như mãi bên mùa xuân.</vt:lpstr>
      <vt:lpstr>Đk: Năm mới đến rồi nguyện xin Chúa xuống ơn an bình. Ban cho nơi nơi luôn bình an ngập tràn hạnh phúc. </vt:lpstr>
      <vt:lpstr>***: Trong nắng xuân hồng nguyện Ngài cho khắp nơi an hòa vang tiếng ca sống vui bên nhau và đồng thanh dâng Chúa câu tạ ơn.</vt:lpstr>
      <vt:lpstr>Tk4: Lòng thầm nguyện ước Chúa cùng đi suốt cuột đời. Đường dài phía trước nguyện xin Chúa như mùa xuân. Để đường con đi trong ánh nắng Chúa xuân gọi mời. Ngay chính hôm nay và ngày mai suốt cuộc đời con.</vt:lpstr>
      <vt:lpstr>Đk: Năm mới đến rồi nguyện xin Chúa xuống ơn an bình. Ban cho nơi nơi luôn bình an ngập tràn hạnh phúc. </vt:lpstr>
      <vt:lpstr>***: Trong nắng xuân hồng nguyện Ngài cho khắp nơi an hòa vang tiếng ca sống vui bên nhau và đồng thanh dâng Chúa câu tạ ơn.</vt:lpstr>
      <vt:lpstr>PowerPoint Presentation</vt:lpstr>
      <vt:lpstr>PowerPoint Presentation</vt:lpstr>
      <vt:lpstr>PowerPoint Presentation</vt:lpstr>
      <vt:lpstr>PowerPoint Presentation</vt:lpstr>
      <vt:lpstr>Ca Kết Lễ Mùa Xuân Yêu Thương Lm. Nguyên Lễ</vt:lpstr>
      <vt:lpstr>Đk:  Xuân về trên muôn hoa, xuân về trong câu ca, xuân về khắp muôn nhà, chúng con cùng tạ ơn Thiên Chúa. Xuân về xuân yêu thương, xuân về xuân quê hương, xuân về nguyện Chúa cho người, được sống an bình, ước mơ đẹp xinh.</vt:lpstr>
      <vt:lpstr>Tk1: Chúa đã khứng ban, mùa xuân cho khắp muôn người, cảm mến Chúa ban, mùa xuân đến trong cuộc đời.</vt:lpstr>
      <vt:lpstr>Đk:  Xuân về trên muôn hoa, xuân về trong câu ca, xuân về khắp muôn nhà, chúng con cùng tạ ơn Thiên Chúa. Xuân về xuân yêu thương, xuân về xuân quê hương, xuân về nguyện Chúa cho người, được sống an bình, ước mơ đẹp xinh.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Hung Nam</cp:lastModifiedBy>
  <cp:revision>23</cp:revision>
  <dcterms:created xsi:type="dcterms:W3CDTF">2023-01-03T13:12:18Z</dcterms:created>
  <dcterms:modified xsi:type="dcterms:W3CDTF">2024-01-11T09:28:18Z</dcterms:modified>
</cp:coreProperties>
</file>