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24" r:id="rId5"/>
    <p:sldMasterId id="2147483736" r:id="rId6"/>
  </p:sldMasterIdLst>
  <p:sldIdLst>
    <p:sldId id="444" r:id="rId7"/>
    <p:sldId id="306" r:id="rId8"/>
    <p:sldId id="307" r:id="rId9"/>
    <p:sldId id="308" r:id="rId10"/>
    <p:sldId id="453" r:id="rId11"/>
    <p:sldId id="426" r:id="rId12"/>
    <p:sldId id="454" r:id="rId13"/>
    <p:sldId id="455" r:id="rId14"/>
    <p:sldId id="456" r:id="rId15"/>
    <p:sldId id="449" r:id="rId16"/>
    <p:sldId id="384" r:id="rId17"/>
    <p:sldId id="386" r:id="rId18"/>
    <p:sldId id="387" r:id="rId19"/>
    <p:sldId id="388" r:id="rId20"/>
    <p:sldId id="389" r:id="rId21"/>
    <p:sldId id="390" r:id="rId22"/>
    <p:sldId id="391" r:id="rId23"/>
    <p:sldId id="450" r:id="rId24"/>
    <p:sldId id="370" r:id="rId25"/>
    <p:sldId id="362" r:id="rId26"/>
    <p:sldId id="364" r:id="rId27"/>
    <p:sldId id="363" r:id="rId28"/>
    <p:sldId id="457" r:id="rId29"/>
    <p:sldId id="458" r:id="rId30"/>
    <p:sldId id="435" r:id="rId31"/>
    <p:sldId id="459" r:id="rId32"/>
    <p:sldId id="318" r:id="rId33"/>
    <p:sldId id="319" r:id="rId34"/>
    <p:sldId id="430" r:id="rId35"/>
    <p:sldId id="321" r:id="rId36"/>
    <p:sldId id="400" r:id="rId37"/>
    <p:sldId id="401" r:id="rId38"/>
    <p:sldId id="402" r:id="rId39"/>
    <p:sldId id="403" r:id="rId40"/>
    <p:sldId id="404" r:id="rId41"/>
    <p:sldId id="405" r:id="rId42"/>
    <p:sldId id="406" r:id="rId43"/>
    <p:sldId id="407" r:id="rId44"/>
    <p:sldId id="408" r:id="rId45"/>
    <p:sldId id="409" r:id="rId46"/>
    <p:sldId id="410" r:id="rId47"/>
    <p:sldId id="411" r:id="rId48"/>
    <p:sldId id="412" r:id="rId49"/>
    <p:sldId id="431" r:id="rId50"/>
    <p:sldId id="320" r:id="rId51"/>
    <p:sldId id="324" r:id="rId52"/>
    <p:sldId id="323" r:id="rId53"/>
    <p:sldId id="461" r:id="rId54"/>
    <p:sldId id="460" r:id="rId55"/>
    <p:sldId id="462" r:id="rId56"/>
    <p:sldId id="463" r:id="rId57"/>
    <p:sldId id="326" r:id="rId58"/>
    <p:sldId id="451" r:id="rId59"/>
    <p:sldId id="328" r:id="rId60"/>
    <p:sldId id="329" r:id="rId61"/>
    <p:sldId id="330" r:id="rId62"/>
    <p:sldId id="464" r:id="rId63"/>
    <p:sldId id="331" r:id="rId64"/>
    <p:sldId id="465" r:id="rId65"/>
    <p:sldId id="372" r:id="rId66"/>
    <p:sldId id="433" r:id="rId67"/>
    <p:sldId id="336" r:id="rId68"/>
    <p:sldId id="338" r:id="rId69"/>
    <p:sldId id="337" r:id="rId70"/>
    <p:sldId id="452"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28C3-769F-4CFA-BCBA-6550410367C0}"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99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418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41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28C3-769F-4CFA-BCBA-6550410367C0}"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095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822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941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757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07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774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709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838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993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41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28C3-769F-4CFA-BCBA-6550410367C0}" type="datetimeFigureOut">
              <a:rPr lang="en-US" smtClean="0"/>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415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0957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8221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9417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757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071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774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709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83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28C3-769F-4CFA-BCBA-6550410367C0}" type="datetimeFigureOut">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6/21/2024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4890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4890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4467662"/>
            <a:ext cx="620805" cy="59612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211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4467662"/>
            <a:ext cx="620805" cy="59612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834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DANH</a:t>
            </a:r>
          </a:p>
          <a:p>
            <a:pPr eaLnBrk="1" hangingPunct="1">
              <a:lnSpc>
                <a:spcPct val="150000"/>
              </a:lnSpc>
            </a:pPr>
            <a:r>
              <a:rPr lang="en-US" sz="7200" b="0" i="1" dirty="0">
                <a:solidFill>
                  <a:srgbClr val="FF0000"/>
                </a:solidFill>
                <a:effectLst/>
                <a:latin typeface="+mj-lt"/>
                <a:cs typeface="Times New Roman" panose="02020603050405020304" pitchFamily="18" charset="0"/>
              </a:rPr>
              <a:t>Ca </a:t>
            </a:r>
            <a:r>
              <a:rPr lang="en-US" sz="7200" b="0" i="1" dirty="0" err="1">
                <a:solidFill>
                  <a:srgbClr val="FF0000"/>
                </a:solidFill>
                <a:effectLst/>
                <a:latin typeface="+mj-lt"/>
                <a:cs typeface="Times New Roman" panose="02020603050405020304" pitchFamily="18" charset="0"/>
              </a:rPr>
              <a:t>Lên</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Đi</a:t>
            </a:r>
            <a:r>
              <a:rPr lang="en-US" sz="7200" b="0" i="1" dirty="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0000"/>
                </a:solidFill>
                <a:effectLst/>
                <a:latin typeface="+mj-lt"/>
                <a:cs typeface="Times New Roman" panose="02020603050405020304" pitchFamily="18" charset="0"/>
              </a:rPr>
              <a:t>Chủ tế: </a:t>
            </a:r>
            <a:r>
              <a:rPr lang="vi-VN" sz="5400" b="0" i="1" dirty="0">
                <a:solidFill>
                  <a:srgbClr val="FF0000"/>
                </a:solidFill>
                <a:effectLst/>
                <a:latin typeface="+mj-lt"/>
                <a:cs typeface="Times New Roman" panose="02020603050405020304" pitchFamily="18" charset="0"/>
              </a:rPr>
              <a:t>Vinh danh Thiên Chúa trên các tầng trời. </a:t>
            </a:r>
            <a:r>
              <a:rPr lang="vi-VN" sz="5400" b="0" dirty="0">
                <a:solidFill>
                  <a:srgbClr val="003300"/>
                </a:solidFill>
                <a:effectLst/>
                <a:latin typeface="+mj-lt"/>
                <a:cs typeface="Times New Roman" panose="02020603050405020304" pitchFamily="18" charset="0"/>
              </a:rPr>
              <a:t>Và bình an dưới thế, bình an dưới thế cho người thiện tâm. </a:t>
            </a:r>
            <a:endParaRPr lang="vi-VN" sz="7200" b="0" dirty="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lnSpcReduction="10000"/>
          </a:bodyPr>
          <a:lstStyle/>
          <a:p>
            <a:pPr algn="just" eaLnBrk="1" hangingPunct="1">
              <a:lnSpc>
                <a:spcPct val="140000"/>
              </a:lnSpc>
            </a:pPr>
            <a:r>
              <a:rPr lang="en-US" sz="4800" b="0" dirty="0" err="1">
                <a:solidFill>
                  <a:srgbClr val="003300"/>
                </a:solidFill>
                <a:effectLst/>
                <a:latin typeface="+mj-lt"/>
                <a:cs typeface="Times New Roman" panose="02020603050405020304" pitchFamily="18" charset="0"/>
              </a:rPr>
              <a:t>Chúng</a:t>
            </a:r>
            <a:r>
              <a:rPr lang="en-US" sz="4800" b="0" dirty="0">
                <a:solidFill>
                  <a:srgbClr val="003300"/>
                </a:solidFill>
                <a:effectLst/>
                <a:latin typeface="+mj-lt"/>
                <a:cs typeface="Times New Roman" panose="02020603050405020304" pitchFamily="18" charset="0"/>
              </a:rPr>
              <a:t> con ca </a:t>
            </a:r>
            <a:r>
              <a:rPr lang="en-US" sz="4800" b="0" dirty="0" err="1">
                <a:solidFill>
                  <a:srgbClr val="003300"/>
                </a:solidFill>
                <a:effectLst/>
                <a:latin typeface="+mj-lt"/>
                <a:cs typeface="Times New Roman" panose="02020603050405020304" pitchFamily="18" charset="0"/>
              </a:rPr>
              <a:t>ngợi</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Chúa</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Chúng</a:t>
            </a:r>
            <a:r>
              <a:rPr lang="en-US" sz="4800" b="0" dirty="0">
                <a:solidFill>
                  <a:srgbClr val="003300"/>
                </a:solidFill>
                <a:effectLst/>
                <a:latin typeface="+mj-lt"/>
                <a:cs typeface="Times New Roman" panose="02020603050405020304" pitchFamily="18" charset="0"/>
              </a:rPr>
              <a:t> con </a:t>
            </a:r>
            <a:r>
              <a:rPr lang="en-US" sz="4800" b="0" dirty="0" err="1">
                <a:solidFill>
                  <a:srgbClr val="003300"/>
                </a:solidFill>
                <a:effectLst/>
                <a:latin typeface="+mj-lt"/>
                <a:cs typeface="Times New Roman" panose="02020603050405020304" pitchFamily="18" charset="0"/>
              </a:rPr>
              <a:t>chúc</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tụng</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Chúa</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Chúng</a:t>
            </a:r>
            <a:r>
              <a:rPr lang="en-US" sz="4800" b="0" dirty="0">
                <a:solidFill>
                  <a:srgbClr val="003300"/>
                </a:solidFill>
                <a:effectLst/>
                <a:latin typeface="+mj-lt"/>
                <a:cs typeface="Times New Roman" panose="02020603050405020304" pitchFamily="18" charset="0"/>
              </a:rPr>
              <a:t> con </a:t>
            </a:r>
            <a:r>
              <a:rPr lang="en-US" sz="4800" b="0" dirty="0" err="1">
                <a:solidFill>
                  <a:srgbClr val="003300"/>
                </a:solidFill>
                <a:effectLst/>
                <a:latin typeface="+mj-lt"/>
                <a:cs typeface="Times New Roman" panose="02020603050405020304" pitchFamily="18" charset="0"/>
              </a:rPr>
              <a:t>thờ</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lạy</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Chúa</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Chúng</a:t>
            </a:r>
            <a:r>
              <a:rPr lang="en-US" sz="4800" b="0" dirty="0">
                <a:solidFill>
                  <a:srgbClr val="003300"/>
                </a:solidFill>
                <a:effectLst/>
                <a:latin typeface="+mj-lt"/>
                <a:cs typeface="Times New Roman" panose="02020603050405020304" pitchFamily="18" charset="0"/>
              </a:rPr>
              <a:t> con </a:t>
            </a:r>
            <a:r>
              <a:rPr lang="en-US" sz="4800" b="0" dirty="0" err="1">
                <a:solidFill>
                  <a:srgbClr val="003300"/>
                </a:solidFill>
                <a:effectLst/>
                <a:latin typeface="+mj-lt"/>
                <a:cs typeface="Times New Roman" panose="02020603050405020304" pitchFamily="18" charset="0"/>
              </a:rPr>
              <a:t>tôn</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vinh</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Chúa</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Chúng</a:t>
            </a:r>
            <a:r>
              <a:rPr lang="en-US" sz="4800" b="0" dirty="0">
                <a:solidFill>
                  <a:srgbClr val="003300"/>
                </a:solidFill>
                <a:effectLst/>
                <a:latin typeface="+mj-lt"/>
                <a:cs typeface="Times New Roman" panose="02020603050405020304" pitchFamily="18" charset="0"/>
              </a:rPr>
              <a:t> con </a:t>
            </a:r>
            <a:r>
              <a:rPr lang="en-US" sz="4800" b="0" dirty="0" err="1">
                <a:solidFill>
                  <a:srgbClr val="003300"/>
                </a:solidFill>
                <a:effectLst/>
                <a:latin typeface="+mj-lt"/>
                <a:cs typeface="Times New Roman" panose="02020603050405020304" pitchFamily="18" charset="0"/>
              </a:rPr>
              <a:t>cảm</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tạ</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Chúa</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vì</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vinh</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quang</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cao</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cả</a:t>
            </a:r>
            <a:r>
              <a:rPr lang="en-US" sz="4800" b="0" dirty="0">
                <a:solidFill>
                  <a:srgbClr val="003300"/>
                </a:solidFill>
                <a:effectLst/>
                <a:latin typeface="+mj-lt"/>
                <a:cs typeface="Times New Roman" panose="02020603050405020304" pitchFamily="18" charset="0"/>
              </a:rPr>
              <a:t> </a:t>
            </a:r>
            <a:r>
              <a:rPr lang="en-US" sz="4800" b="0" dirty="0" err="1">
                <a:solidFill>
                  <a:srgbClr val="003300"/>
                </a:solidFill>
                <a:effectLst/>
                <a:latin typeface="+mj-lt"/>
                <a:cs typeface="Times New Roman" panose="02020603050405020304" pitchFamily="18" charset="0"/>
              </a:rPr>
              <a:t>Chúa</a:t>
            </a:r>
            <a:r>
              <a:rPr lang="en-US" sz="4800" b="0" dirty="0">
                <a:solidFill>
                  <a:srgbClr val="00330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330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ormAutofit lnSpcReduction="10000"/>
          </a:bodyPr>
          <a:lstStyle/>
          <a:p>
            <a:pPr marL="0" indent="0" algn="just" eaLnBrk="1" hangingPunct="1">
              <a:lnSpc>
                <a:spcPct val="145000"/>
              </a:lnSpc>
              <a:buFontTx/>
              <a:buNone/>
            </a:pPr>
            <a:r>
              <a:rPr lang="vi-VN" sz="4800" b="0" dirty="0">
                <a:solidFill>
                  <a:srgbClr val="0033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ormAutofit lnSpcReduction="10000"/>
          </a:bodyPr>
          <a:lstStyle/>
          <a:p>
            <a:pPr marL="0" indent="0" algn="just" eaLnBrk="1" hangingPunct="1">
              <a:lnSpc>
                <a:spcPct val="145000"/>
              </a:lnSpc>
              <a:buFontTx/>
              <a:buNone/>
            </a:pPr>
            <a:r>
              <a:rPr lang="vi-VN" sz="4800" b="0" dirty="0">
                <a:solidFill>
                  <a:srgbClr val="0033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003300"/>
                </a:solidFill>
                <a:effectLst/>
                <a:latin typeface="+mj-lt"/>
                <a:cs typeface="Times New Roman" panose="02020603050405020304" pitchFamily="18" charset="0"/>
              </a:rPr>
              <a:t>Vì</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lạy</a:t>
            </a:r>
            <a:r>
              <a:rPr lang="en-US" sz="4400" b="0" dirty="0">
                <a:solidFill>
                  <a:srgbClr val="003300"/>
                </a:solidFill>
                <a:effectLst/>
                <a:latin typeface="+mj-lt"/>
                <a:cs typeface="Times New Roman" panose="02020603050405020304" pitchFamily="18" charset="0"/>
              </a:rPr>
              <a:t> </a:t>
            </a:r>
            <a:r>
              <a:rPr lang="en-US" sz="4400" b="0" dirty="0" err="1">
                <a:solidFill>
                  <a:srgbClr val="FF0000"/>
                </a:solidFill>
                <a:effectLst/>
                <a:latin typeface="+mj-lt"/>
                <a:cs typeface="Times New Roman" panose="02020603050405020304" pitchFamily="18" charset="0"/>
              </a:rPr>
              <a:t>Chúa</a:t>
            </a:r>
            <a:r>
              <a:rPr lang="en-US" sz="4400" b="0" dirty="0">
                <a:solidFill>
                  <a:srgbClr val="FF0000"/>
                </a:solidFill>
                <a:effectLst/>
                <a:latin typeface="+mj-lt"/>
                <a:cs typeface="Times New Roman" panose="02020603050405020304" pitchFamily="18" charset="0"/>
              </a:rPr>
              <a:t> </a:t>
            </a:r>
            <a:r>
              <a:rPr lang="en-US" sz="4400" b="0" dirty="0" err="1">
                <a:solidFill>
                  <a:srgbClr val="FF0000"/>
                </a:solidFill>
                <a:effectLst/>
                <a:latin typeface="+mj-lt"/>
                <a:cs typeface="Times New Roman" panose="02020603050405020304" pitchFamily="18" charset="0"/>
              </a:rPr>
              <a:t>Giê-su</a:t>
            </a:r>
            <a:r>
              <a:rPr lang="en-US" sz="4400" b="0" dirty="0">
                <a:solidFill>
                  <a:srgbClr val="FF0000"/>
                </a:solidFill>
                <a:effectLst/>
                <a:latin typeface="+mj-lt"/>
                <a:cs typeface="Times New Roman" panose="02020603050405020304" pitchFamily="18" charset="0"/>
              </a:rPr>
              <a:t> Ki-</a:t>
            </a:r>
            <a:r>
              <a:rPr lang="en-US" sz="4400" b="0" dirty="0" err="1">
                <a:solidFill>
                  <a:srgbClr val="FF0000"/>
                </a:solidFill>
                <a:effectLst/>
                <a:latin typeface="+mj-lt"/>
                <a:cs typeface="Times New Roman" panose="02020603050405020304" pitchFamily="18" charset="0"/>
              </a:rPr>
              <a:t>tô</a:t>
            </a:r>
            <a:r>
              <a:rPr lang="en-US" sz="4400" b="0" dirty="0">
                <a:solidFill>
                  <a:srgbClr val="FF00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chỉ</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có</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Chúa</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là</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Đấng</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Thánh</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chỉ</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có</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Chúa</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là</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Chúa</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chỉ</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có</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Chúa</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là</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Đấng</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Tối</a:t>
            </a:r>
            <a:r>
              <a:rPr lang="en-US" sz="4400" b="0" dirty="0">
                <a:solidFill>
                  <a:srgbClr val="003300"/>
                </a:solidFill>
                <a:effectLst/>
                <a:latin typeface="+mj-lt"/>
                <a:cs typeface="Times New Roman" panose="02020603050405020304" pitchFamily="18" charset="0"/>
              </a:rPr>
              <a:t> Cao, </a:t>
            </a:r>
            <a:r>
              <a:rPr lang="en-US" sz="4400" b="0" dirty="0" err="1">
                <a:solidFill>
                  <a:srgbClr val="003300"/>
                </a:solidFill>
                <a:effectLst/>
                <a:latin typeface="+mj-lt"/>
                <a:cs typeface="Times New Roman" panose="02020603050405020304" pitchFamily="18" charset="0"/>
              </a:rPr>
              <a:t>cùng</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Đức</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Chúa</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Thánh</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Thần</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trong</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vinh</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quang</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Đức</a:t>
            </a:r>
            <a:r>
              <a:rPr lang="en-US" sz="4400" b="0" dirty="0">
                <a:solidFill>
                  <a:srgbClr val="003300"/>
                </a:solidFill>
                <a:effectLst/>
                <a:latin typeface="+mj-lt"/>
                <a:cs typeface="Times New Roman" panose="02020603050405020304" pitchFamily="18" charset="0"/>
              </a:rPr>
              <a:t> </a:t>
            </a:r>
            <a:r>
              <a:rPr lang="en-US" sz="4400" b="0" dirty="0" err="1">
                <a:solidFill>
                  <a:srgbClr val="003300"/>
                </a:solidFill>
                <a:effectLst/>
                <a:latin typeface="+mj-lt"/>
                <a:cs typeface="Times New Roman" panose="02020603050405020304" pitchFamily="18" charset="0"/>
              </a:rPr>
              <a:t>Chúa</a:t>
            </a:r>
            <a:r>
              <a:rPr lang="en-US" sz="4400" b="0" dirty="0">
                <a:solidFill>
                  <a:srgbClr val="003300"/>
                </a:solidFill>
                <a:effectLst/>
                <a:latin typeface="+mj-lt"/>
                <a:cs typeface="Times New Roman" panose="02020603050405020304" pitchFamily="18" charset="0"/>
              </a:rPr>
              <a:t> Cha. </a:t>
            </a:r>
            <a:r>
              <a:rPr lang="en-US" sz="4400" b="0" u="sng" dirty="0">
                <a:solidFill>
                  <a:srgbClr val="FF0000"/>
                </a:solidFill>
                <a:effectLst/>
                <a:latin typeface="+mj-lt"/>
                <a:cs typeface="Times New Roman" panose="02020603050405020304" pitchFamily="18" charset="0"/>
              </a:rPr>
              <a:t>A-men. A-men. </a:t>
            </a:r>
            <a:endParaRPr lang="vi-VN" sz="4400" b="0" u="sng"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4467662"/>
            <a:ext cx="620805" cy="59612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8348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 y="3257550"/>
            <a:ext cx="8382000" cy="1569660"/>
          </a:xfrm>
          <a:prstGeom prst="rect">
            <a:avLst/>
          </a:prstGeom>
        </p:spPr>
        <p:txBody>
          <a:bodyPr wrap="square">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đọc</a:t>
            </a:r>
            <a:r>
              <a:rPr lang="en-US" sz="3200" dirty="0">
                <a:solidFill>
                  <a:srgbClr val="FFFF00"/>
                </a:solidFill>
              </a:rPr>
              <a:t> 1.</a:t>
            </a:r>
          </a:p>
          <a:p>
            <a:r>
              <a:rPr lang="en-US" sz="3200" dirty="0" err="1">
                <a:solidFill>
                  <a:srgbClr val="FFFF00"/>
                </a:solidFill>
              </a:rPr>
              <a:t>Bài</a:t>
            </a:r>
            <a:r>
              <a:rPr lang="en-US" sz="3200" dirty="0">
                <a:solidFill>
                  <a:srgbClr val="FFFF00"/>
                </a:solidFill>
              </a:rPr>
              <a:t> </a:t>
            </a:r>
            <a:r>
              <a:rPr lang="en-US" sz="3200" dirty="0" err="1">
                <a:solidFill>
                  <a:srgbClr val="FFFF00"/>
                </a:solidFill>
              </a:rPr>
              <a:t>trích</a:t>
            </a:r>
            <a:r>
              <a:rPr lang="en-US" sz="3200" dirty="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ngôn</a:t>
            </a:r>
            <a:r>
              <a:rPr lang="en-US" sz="3200" dirty="0">
                <a:solidFill>
                  <a:srgbClr val="FFFF00"/>
                </a:solidFill>
              </a:rPr>
              <a:t> </a:t>
            </a:r>
            <a:r>
              <a:rPr lang="en-US" sz="3200" dirty="0" err="1">
                <a:solidFill>
                  <a:srgbClr val="FFFF00"/>
                </a:solidFill>
              </a:rPr>
              <a:t>sứ</a:t>
            </a:r>
            <a:r>
              <a:rPr lang="en-US" sz="3200" dirty="0">
                <a:solidFill>
                  <a:srgbClr val="FFFF00"/>
                </a:solidFill>
              </a:rPr>
              <a:t> I-</a:t>
            </a:r>
            <a:r>
              <a:rPr lang="en-US" sz="3200" dirty="0" err="1">
                <a:solidFill>
                  <a:srgbClr val="FFFF00"/>
                </a:solidFill>
              </a:rPr>
              <a:t>sai</a:t>
            </a:r>
            <a:r>
              <a:rPr lang="en-US" sz="3200" dirty="0">
                <a:solidFill>
                  <a:srgbClr val="FFFF00"/>
                </a:solidFill>
              </a:rPr>
              <a:t>-a.</a:t>
            </a:r>
          </a:p>
          <a:p>
            <a:r>
              <a:rPr lang="vi-VN" sz="3200" dirty="0">
                <a:solidFill>
                  <a:srgbClr val="FFFF00"/>
                </a:solidFill>
              </a:rPr>
              <a:t>Ta đặt ngươi làm ánh sáng muôn dân.</a:t>
            </a:r>
            <a:endParaRPr lang="en-US" sz="3200" dirty="0">
              <a:solidFill>
                <a:srgbClr val="FFFF00"/>
              </a:solidFill>
            </a:endParaRPr>
          </a:p>
        </p:txBody>
      </p:sp>
    </p:spTree>
    <p:extLst>
      <p:ext uri="{BB962C8B-B14F-4D97-AF65-F5344CB8AC3E}">
        <p14:creationId xmlns:p14="http://schemas.microsoft.com/office/powerpoint/2010/main" val="226318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a:solidFill>
                  <a:srgbClr val="FF0000"/>
                </a:solidFill>
              </a:rPr>
              <a:t>Ca </a:t>
            </a:r>
            <a:r>
              <a:rPr lang="en-US" sz="6000" dirty="0" err="1">
                <a:solidFill>
                  <a:srgbClr val="FF0000"/>
                </a:solidFill>
              </a:rPr>
              <a:t>Nhập</a:t>
            </a:r>
            <a:r>
              <a:rPr lang="en-US" sz="6000" dirty="0">
                <a:solidFill>
                  <a:srgbClr val="FF0000"/>
                </a:solidFill>
              </a:rPr>
              <a:t> </a:t>
            </a:r>
            <a:r>
              <a:rPr lang="en-US" sz="6000" dirty="0" err="1">
                <a:solidFill>
                  <a:srgbClr val="FF0000"/>
                </a:solidFill>
              </a:rPr>
              <a:t>Lễ</a:t>
            </a:r>
            <a:r>
              <a:rPr lang="en-US" sz="6000" dirty="0">
                <a:solidFill>
                  <a:srgbClr val="FF0000"/>
                </a:solidFill>
              </a:rPr>
              <a:t/>
            </a:r>
            <a:br>
              <a:rPr lang="en-US" sz="6000" dirty="0">
                <a:solidFill>
                  <a:srgbClr val="FF0000"/>
                </a:solidFill>
              </a:rPr>
            </a:br>
            <a:r>
              <a:rPr lang="vi-VN" sz="6000" dirty="0">
                <a:solidFill>
                  <a:srgbClr val="FF0000"/>
                </a:solidFill>
              </a:rPr>
              <a:t>Thánh Gioan Tiền Hô</a:t>
            </a:r>
            <a:r>
              <a:rPr lang="en-US" sz="6000" dirty="0">
                <a:solidFill>
                  <a:srgbClr val="FF0000"/>
                </a:solidFill>
              </a:rPr>
              <a:t/>
            </a:r>
            <a:br>
              <a:rPr lang="en-US" sz="6000" dirty="0">
                <a:solidFill>
                  <a:srgbClr val="FF0000"/>
                </a:solidFill>
              </a:rPr>
            </a:br>
            <a:r>
              <a:rPr lang="vi-VN" sz="6000" i="1" dirty="0">
                <a:solidFill>
                  <a:srgbClr val="003300"/>
                </a:solidFill>
              </a:rPr>
              <a:t>lm. Bùi Ninh</a:t>
            </a:r>
            <a:endParaRPr lang="en-US" sz="6000" i="1" dirty="0">
              <a:solidFill>
                <a:srgbClr val="003300"/>
              </a:solidFill>
            </a:endParaRPr>
          </a:p>
        </p:txBody>
      </p:sp>
    </p:spTree>
    <p:extLst>
      <p:ext uri="{BB962C8B-B14F-4D97-AF65-F5344CB8AC3E}">
        <p14:creationId xmlns:p14="http://schemas.microsoft.com/office/powerpoint/2010/main" val="171991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a:solidFill>
                  <a:srgbClr val="FF0000"/>
                </a:solidFill>
              </a:rPr>
              <a:t>Đáp</a:t>
            </a:r>
            <a:r>
              <a:rPr lang="en-US" sz="6000" dirty="0">
                <a:solidFill>
                  <a:srgbClr val="FF0000"/>
                </a:solidFill>
              </a:rPr>
              <a:t> Ca</a:t>
            </a:r>
            <a:br>
              <a:rPr lang="en-US" sz="6000" dirty="0">
                <a:solidFill>
                  <a:srgbClr val="FF0000"/>
                </a:solidFill>
              </a:rPr>
            </a:br>
            <a:r>
              <a:rPr lang="en-US" sz="6000" dirty="0" err="1">
                <a:solidFill>
                  <a:srgbClr val="FF0000"/>
                </a:solidFill>
              </a:rPr>
              <a:t>Thánh</a:t>
            </a:r>
            <a:r>
              <a:rPr lang="en-US" sz="6000" dirty="0">
                <a:solidFill>
                  <a:srgbClr val="FF0000"/>
                </a:solidFill>
              </a:rPr>
              <a:t> </a:t>
            </a:r>
            <a:r>
              <a:rPr lang="en-US" sz="6000" dirty="0" err="1">
                <a:solidFill>
                  <a:srgbClr val="FF0000"/>
                </a:solidFill>
              </a:rPr>
              <a:t>Vịnh</a:t>
            </a:r>
            <a:r>
              <a:rPr lang="en-US" sz="6000" dirty="0">
                <a:solidFill>
                  <a:srgbClr val="FF0000"/>
                </a:solidFill>
              </a:rPr>
              <a:t> </a:t>
            </a:r>
            <a:r>
              <a:rPr lang="en-US" sz="6000" dirty="0" smtClean="0">
                <a:solidFill>
                  <a:srgbClr val="FF0000"/>
                </a:solidFill>
              </a:rPr>
              <a:t>138</a:t>
            </a:r>
            <a:r>
              <a:rPr lang="en-US" sz="6000" i="1" dirty="0">
                <a:solidFill>
                  <a:srgbClr val="003300"/>
                </a:solidFill>
              </a:rPr>
              <a:t/>
            </a:r>
            <a:br>
              <a:rPr lang="en-US" sz="6000" i="1" dirty="0">
                <a:solidFill>
                  <a:srgbClr val="003300"/>
                </a:solidFill>
              </a:rPr>
            </a:br>
            <a:r>
              <a:rPr lang="en-US" sz="6000" i="1" dirty="0">
                <a:solidFill>
                  <a:srgbClr val="003300"/>
                </a:solidFill>
              </a:rPr>
              <a:t>03 </a:t>
            </a:r>
            <a:r>
              <a:rPr lang="en-US" sz="6000" i="1" dirty="0" err="1">
                <a:solidFill>
                  <a:srgbClr val="003300"/>
                </a:solidFill>
              </a:rPr>
              <a:t>Câu</a:t>
            </a:r>
            <a:endParaRPr lang="en-US" sz="6000" i="1" dirty="0">
              <a:solidFill>
                <a:srgbClr val="003300"/>
              </a:solidFill>
            </a:endParaRPr>
          </a:p>
        </p:txBody>
      </p:sp>
    </p:spTree>
    <p:extLst>
      <p:ext uri="{BB962C8B-B14F-4D97-AF65-F5344CB8AC3E}">
        <p14:creationId xmlns:p14="http://schemas.microsoft.com/office/powerpoint/2010/main" val="175803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rPr>
              <a:t>Tk1:</a:t>
            </a:r>
            <a:r>
              <a:rPr lang="en-US" sz="5400" dirty="0">
                <a:solidFill>
                  <a:srgbClr val="003300"/>
                </a:solidFill>
              </a:rPr>
              <a:t> </a:t>
            </a:r>
            <a:r>
              <a:rPr lang="vi-VN" sz="5400" dirty="0">
                <a:solidFill>
                  <a:srgbClr val="003300"/>
                </a:solidFill>
              </a:rPr>
              <a:t> Dò lòng con chính Chúa biết rõ từ xa. Khi đứng ra hoặc là con ngồi giữa nhà. Nằm hay đi thì mình Ngài trông xem hiểu rõ, mọi ngõ đường con bước Ngài quen.</a:t>
            </a:r>
            <a:endParaRPr lang="en-US" sz="5400" dirty="0">
              <a:solidFill>
                <a:srgbClr val="003300"/>
              </a:solidFill>
            </a:endParaRPr>
          </a:p>
        </p:txBody>
      </p:sp>
    </p:spTree>
    <p:extLst>
      <p:ext uri="{BB962C8B-B14F-4D97-AF65-F5344CB8AC3E}">
        <p14:creationId xmlns:p14="http://schemas.microsoft.com/office/powerpoint/2010/main" val="3549200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FF0000"/>
                </a:solidFill>
              </a:rPr>
              <a:t>Đk</a:t>
            </a:r>
            <a:r>
              <a:rPr lang="en-US" sz="6600" u="sng" dirty="0">
                <a:solidFill>
                  <a:srgbClr val="FF0000"/>
                </a:solidFill>
              </a:rPr>
              <a:t>:</a:t>
            </a:r>
            <a:r>
              <a:rPr lang="en-US" sz="6600" dirty="0">
                <a:solidFill>
                  <a:srgbClr val="003300"/>
                </a:solidFill>
              </a:rPr>
              <a:t> </a:t>
            </a:r>
            <a:r>
              <a:rPr lang="en-US" sz="6600" dirty="0" err="1">
                <a:solidFill>
                  <a:srgbClr val="003300"/>
                </a:solidFill>
              </a:rPr>
              <a:t>Ngàn</a:t>
            </a:r>
            <a:r>
              <a:rPr lang="en-US" sz="6600" dirty="0">
                <a:solidFill>
                  <a:srgbClr val="003300"/>
                </a:solidFill>
              </a:rPr>
              <a:t> </a:t>
            </a:r>
            <a:r>
              <a:rPr lang="en-US" sz="6600" dirty="0" err="1">
                <a:solidFill>
                  <a:srgbClr val="003300"/>
                </a:solidFill>
              </a:rPr>
              <a:t>lời</a:t>
            </a:r>
            <a:r>
              <a:rPr lang="en-US" sz="6600" dirty="0">
                <a:solidFill>
                  <a:srgbClr val="003300"/>
                </a:solidFill>
              </a:rPr>
              <a:t> tri </a:t>
            </a:r>
            <a:r>
              <a:rPr lang="en-US" sz="6600" dirty="0" err="1">
                <a:solidFill>
                  <a:srgbClr val="003300"/>
                </a:solidFill>
              </a:rPr>
              <a:t>ân</a:t>
            </a:r>
            <a:r>
              <a:rPr lang="en-US" sz="6600" dirty="0">
                <a:solidFill>
                  <a:srgbClr val="003300"/>
                </a:solidFill>
              </a:rPr>
              <a:t> </a:t>
            </a:r>
            <a:r>
              <a:rPr lang="en-US" sz="6600" dirty="0" err="1">
                <a:solidFill>
                  <a:srgbClr val="003300"/>
                </a:solidFill>
              </a:rPr>
              <a:t>Thiên</a:t>
            </a:r>
            <a:r>
              <a:rPr lang="en-US" sz="6600" dirty="0">
                <a:solidFill>
                  <a:srgbClr val="003300"/>
                </a:solidFill>
              </a:rPr>
              <a:t> </a:t>
            </a:r>
            <a:r>
              <a:rPr lang="en-US" sz="6600" dirty="0" err="1">
                <a:solidFill>
                  <a:srgbClr val="003300"/>
                </a:solidFill>
              </a:rPr>
              <a:t>Chúa</a:t>
            </a:r>
            <a:r>
              <a:rPr lang="en-US" sz="6600" dirty="0">
                <a:solidFill>
                  <a:srgbClr val="003300"/>
                </a:solidFill>
              </a:rPr>
              <a:t> </a:t>
            </a:r>
            <a:r>
              <a:rPr lang="en-US" sz="6600" dirty="0" err="1">
                <a:solidFill>
                  <a:srgbClr val="003300"/>
                </a:solidFill>
              </a:rPr>
              <a:t>tác</a:t>
            </a:r>
            <a:r>
              <a:rPr lang="en-US" sz="6600" dirty="0">
                <a:solidFill>
                  <a:srgbClr val="003300"/>
                </a:solidFill>
              </a:rPr>
              <a:t> </a:t>
            </a:r>
            <a:r>
              <a:rPr lang="en-US" sz="6600" dirty="0" err="1">
                <a:solidFill>
                  <a:srgbClr val="003300"/>
                </a:solidFill>
              </a:rPr>
              <a:t>tạo</a:t>
            </a:r>
            <a:r>
              <a:rPr lang="en-US" sz="6600" dirty="0">
                <a:solidFill>
                  <a:srgbClr val="003300"/>
                </a:solidFill>
              </a:rPr>
              <a:t> </a:t>
            </a:r>
            <a:r>
              <a:rPr lang="en-US" sz="6600" dirty="0" err="1">
                <a:solidFill>
                  <a:srgbClr val="003300"/>
                </a:solidFill>
              </a:rPr>
              <a:t>tấm</a:t>
            </a:r>
            <a:r>
              <a:rPr lang="en-US" sz="6600" dirty="0">
                <a:solidFill>
                  <a:srgbClr val="003300"/>
                </a:solidFill>
              </a:rPr>
              <a:t> </a:t>
            </a:r>
            <a:r>
              <a:rPr lang="en-US" sz="6600" dirty="0" err="1">
                <a:solidFill>
                  <a:srgbClr val="003300"/>
                </a:solidFill>
              </a:rPr>
              <a:t>thân</a:t>
            </a:r>
            <a:r>
              <a:rPr lang="en-US" sz="6600" dirty="0">
                <a:solidFill>
                  <a:srgbClr val="003300"/>
                </a:solidFill>
              </a:rPr>
              <a:t>. </a:t>
            </a:r>
            <a:r>
              <a:rPr lang="en-US" sz="6600" dirty="0" err="1">
                <a:solidFill>
                  <a:srgbClr val="003300"/>
                </a:solidFill>
              </a:rPr>
              <a:t>Ngài</a:t>
            </a:r>
            <a:r>
              <a:rPr lang="en-US" sz="6600" dirty="0">
                <a:solidFill>
                  <a:srgbClr val="003300"/>
                </a:solidFill>
              </a:rPr>
              <a:t> </a:t>
            </a:r>
            <a:r>
              <a:rPr lang="en-US" sz="6600" dirty="0" err="1">
                <a:solidFill>
                  <a:srgbClr val="003300"/>
                </a:solidFill>
              </a:rPr>
              <a:t>dựng</a:t>
            </a:r>
            <a:r>
              <a:rPr lang="en-US" sz="6600" dirty="0">
                <a:solidFill>
                  <a:srgbClr val="003300"/>
                </a:solidFill>
              </a:rPr>
              <a:t> </a:t>
            </a:r>
            <a:r>
              <a:rPr lang="en-US" sz="6600" dirty="0" err="1">
                <a:solidFill>
                  <a:srgbClr val="003300"/>
                </a:solidFill>
              </a:rPr>
              <a:t>nên</a:t>
            </a:r>
            <a:r>
              <a:rPr lang="en-US" sz="6600" dirty="0">
                <a:solidFill>
                  <a:srgbClr val="003300"/>
                </a:solidFill>
              </a:rPr>
              <a:t> con </a:t>
            </a:r>
            <a:r>
              <a:rPr lang="en-US" sz="6600" dirty="0" err="1">
                <a:solidFill>
                  <a:srgbClr val="003300"/>
                </a:solidFill>
              </a:rPr>
              <a:t>ôi</a:t>
            </a:r>
            <a:r>
              <a:rPr lang="en-US" sz="6600" dirty="0">
                <a:solidFill>
                  <a:srgbClr val="003300"/>
                </a:solidFill>
              </a:rPr>
              <a:t> </a:t>
            </a:r>
            <a:r>
              <a:rPr lang="en-US" sz="6600" dirty="0" err="1">
                <a:solidFill>
                  <a:srgbClr val="003300"/>
                </a:solidFill>
              </a:rPr>
              <a:t>sao</a:t>
            </a:r>
            <a:r>
              <a:rPr lang="en-US" sz="6600" dirty="0">
                <a:solidFill>
                  <a:srgbClr val="003300"/>
                </a:solidFill>
              </a:rPr>
              <a:t> </a:t>
            </a:r>
            <a:r>
              <a:rPr lang="en-US" sz="6600" dirty="0" err="1">
                <a:solidFill>
                  <a:srgbClr val="003300"/>
                </a:solidFill>
              </a:rPr>
              <a:t>kỳ</a:t>
            </a:r>
            <a:r>
              <a:rPr lang="en-US" sz="6600" dirty="0">
                <a:solidFill>
                  <a:srgbClr val="003300"/>
                </a:solidFill>
              </a:rPr>
              <a:t> </a:t>
            </a:r>
            <a:r>
              <a:rPr lang="en-US" sz="6600" dirty="0" err="1">
                <a:solidFill>
                  <a:srgbClr val="003300"/>
                </a:solidFill>
              </a:rPr>
              <a:t>diệu</a:t>
            </a:r>
            <a:r>
              <a:rPr lang="en-US" sz="6600" dirty="0">
                <a:solidFill>
                  <a:srgbClr val="003300"/>
                </a:solidFill>
              </a:rPr>
              <a:t> </a:t>
            </a:r>
            <a:r>
              <a:rPr lang="en-US" sz="6600" dirty="0" err="1">
                <a:solidFill>
                  <a:srgbClr val="003300"/>
                </a:solidFill>
              </a:rPr>
              <a:t>biết</a:t>
            </a:r>
            <a:r>
              <a:rPr lang="en-US" sz="6600" dirty="0">
                <a:solidFill>
                  <a:srgbClr val="003300"/>
                </a:solidFill>
              </a:rPr>
              <a:t> bao.</a:t>
            </a:r>
          </a:p>
        </p:txBody>
      </p:sp>
    </p:spTree>
    <p:extLst>
      <p:ext uri="{BB962C8B-B14F-4D97-AF65-F5344CB8AC3E}">
        <p14:creationId xmlns:p14="http://schemas.microsoft.com/office/powerpoint/2010/main" val="404868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rPr>
              <a:t>Tk2</a:t>
            </a:r>
            <a:r>
              <a:rPr lang="en-US" sz="5400" u="sng" dirty="0">
                <a:solidFill>
                  <a:srgbClr val="FF0000"/>
                </a:solidFill>
              </a:rPr>
              <a:t>:</a:t>
            </a:r>
            <a:r>
              <a:rPr lang="en-US" sz="5400" dirty="0">
                <a:solidFill>
                  <a:srgbClr val="003300"/>
                </a:solidFill>
              </a:rPr>
              <a:t> </a:t>
            </a:r>
            <a:r>
              <a:rPr lang="vi-VN" sz="5400" dirty="0">
                <a:solidFill>
                  <a:srgbClr val="003300"/>
                </a:solidFill>
              </a:rPr>
              <a:t> Tạng phủ con chính Chúa đã tác tạo nên. Trong mẫu thân hình hài cũng Ngài tác thành. Dựng nên con thật diệu kỳ tri ân Ngài mãi, kỳ công Ngài ôi vĩ đại thay.</a:t>
            </a:r>
            <a:endParaRPr lang="en-US" sz="5400" dirty="0">
              <a:solidFill>
                <a:srgbClr val="003300"/>
              </a:solidFill>
            </a:endParaRPr>
          </a:p>
        </p:txBody>
      </p:sp>
    </p:spTree>
    <p:extLst>
      <p:ext uri="{BB962C8B-B14F-4D97-AF65-F5344CB8AC3E}">
        <p14:creationId xmlns:p14="http://schemas.microsoft.com/office/powerpoint/2010/main" val="1665434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FF0000"/>
                </a:solidFill>
              </a:rPr>
              <a:t>Đk</a:t>
            </a:r>
            <a:r>
              <a:rPr lang="en-US" sz="6600" u="sng" dirty="0">
                <a:solidFill>
                  <a:srgbClr val="FF0000"/>
                </a:solidFill>
              </a:rPr>
              <a:t>:</a:t>
            </a:r>
            <a:r>
              <a:rPr lang="en-US" sz="6600" dirty="0">
                <a:solidFill>
                  <a:srgbClr val="003300"/>
                </a:solidFill>
              </a:rPr>
              <a:t> </a:t>
            </a:r>
            <a:r>
              <a:rPr lang="en-US" sz="6600" dirty="0" err="1">
                <a:solidFill>
                  <a:srgbClr val="003300"/>
                </a:solidFill>
              </a:rPr>
              <a:t>Ngàn</a:t>
            </a:r>
            <a:r>
              <a:rPr lang="en-US" sz="6600" dirty="0">
                <a:solidFill>
                  <a:srgbClr val="003300"/>
                </a:solidFill>
              </a:rPr>
              <a:t> </a:t>
            </a:r>
            <a:r>
              <a:rPr lang="en-US" sz="6600" dirty="0" err="1">
                <a:solidFill>
                  <a:srgbClr val="003300"/>
                </a:solidFill>
              </a:rPr>
              <a:t>lời</a:t>
            </a:r>
            <a:r>
              <a:rPr lang="en-US" sz="6600" dirty="0">
                <a:solidFill>
                  <a:srgbClr val="003300"/>
                </a:solidFill>
              </a:rPr>
              <a:t> tri </a:t>
            </a:r>
            <a:r>
              <a:rPr lang="en-US" sz="6600" dirty="0" err="1">
                <a:solidFill>
                  <a:srgbClr val="003300"/>
                </a:solidFill>
              </a:rPr>
              <a:t>ân</a:t>
            </a:r>
            <a:r>
              <a:rPr lang="en-US" sz="6600" dirty="0">
                <a:solidFill>
                  <a:srgbClr val="003300"/>
                </a:solidFill>
              </a:rPr>
              <a:t> </a:t>
            </a:r>
            <a:r>
              <a:rPr lang="en-US" sz="6600" dirty="0" err="1">
                <a:solidFill>
                  <a:srgbClr val="003300"/>
                </a:solidFill>
              </a:rPr>
              <a:t>Thiên</a:t>
            </a:r>
            <a:r>
              <a:rPr lang="en-US" sz="6600" dirty="0">
                <a:solidFill>
                  <a:srgbClr val="003300"/>
                </a:solidFill>
              </a:rPr>
              <a:t> </a:t>
            </a:r>
            <a:r>
              <a:rPr lang="en-US" sz="6600" dirty="0" err="1">
                <a:solidFill>
                  <a:srgbClr val="003300"/>
                </a:solidFill>
              </a:rPr>
              <a:t>Chúa</a:t>
            </a:r>
            <a:r>
              <a:rPr lang="en-US" sz="6600" dirty="0">
                <a:solidFill>
                  <a:srgbClr val="003300"/>
                </a:solidFill>
              </a:rPr>
              <a:t> </a:t>
            </a:r>
            <a:r>
              <a:rPr lang="en-US" sz="6600" dirty="0" err="1">
                <a:solidFill>
                  <a:srgbClr val="003300"/>
                </a:solidFill>
              </a:rPr>
              <a:t>tác</a:t>
            </a:r>
            <a:r>
              <a:rPr lang="en-US" sz="6600" dirty="0">
                <a:solidFill>
                  <a:srgbClr val="003300"/>
                </a:solidFill>
              </a:rPr>
              <a:t> </a:t>
            </a:r>
            <a:r>
              <a:rPr lang="en-US" sz="6600" dirty="0" err="1">
                <a:solidFill>
                  <a:srgbClr val="003300"/>
                </a:solidFill>
              </a:rPr>
              <a:t>tạo</a:t>
            </a:r>
            <a:r>
              <a:rPr lang="en-US" sz="6600" dirty="0">
                <a:solidFill>
                  <a:srgbClr val="003300"/>
                </a:solidFill>
              </a:rPr>
              <a:t> </a:t>
            </a:r>
            <a:r>
              <a:rPr lang="en-US" sz="6600" dirty="0" err="1">
                <a:solidFill>
                  <a:srgbClr val="003300"/>
                </a:solidFill>
              </a:rPr>
              <a:t>tấm</a:t>
            </a:r>
            <a:r>
              <a:rPr lang="en-US" sz="6600" dirty="0">
                <a:solidFill>
                  <a:srgbClr val="003300"/>
                </a:solidFill>
              </a:rPr>
              <a:t> </a:t>
            </a:r>
            <a:r>
              <a:rPr lang="en-US" sz="6600" dirty="0" err="1">
                <a:solidFill>
                  <a:srgbClr val="003300"/>
                </a:solidFill>
              </a:rPr>
              <a:t>thân</a:t>
            </a:r>
            <a:r>
              <a:rPr lang="en-US" sz="6600" dirty="0">
                <a:solidFill>
                  <a:srgbClr val="003300"/>
                </a:solidFill>
              </a:rPr>
              <a:t>. </a:t>
            </a:r>
            <a:r>
              <a:rPr lang="en-US" sz="6600" dirty="0" err="1">
                <a:solidFill>
                  <a:srgbClr val="003300"/>
                </a:solidFill>
              </a:rPr>
              <a:t>Ngài</a:t>
            </a:r>
            <a:r>
              <a:rPr lang="en-US" sz="6600" dirty="0">
                <a:solidFill>
                  <a:srgbClr val="003300"/>
                </a:solidFill>
              </a:rPr>
              <a:t> </a:t>
            </a:r>
            <a:r>
              <a:rPr lang="en-US" sz="6600" dirty="0" err="1">
                <a:solidFill>
                  <a:srgbClr val="003300"/>
                </a:solidFill>
              </a:rPr>
              <a:t>dựng</a:t>
            </a:r>
            <a:r>
              <a:rPr lang="en-US" sz="6600" dirty="0">
                <a:solidFill>
                  <a:srgbClr val="003300"/>
                </a:solidFill>
              </a:rPr>
              <a:t> </a:t>
            </a:r>
            <a:r>
              <a:rPr lang="en-US" sz="6600" dirty="0" err="1">
                <a:solidFill>
                  <a:srgbClr val="003300"/>
                </a:solidFill>
              </a:rPr>
              <a:t>nên</a:t>
            </a:r>
            <a:r>
              <a:rPr lang="en-US" sz="6600" dirty="0">
                <a:solidFill>
                  <a:srgbClr val="003300"/>
                </a:solidFill>
              </a:rPr>
              <a:t> con </a:t>
            </a:r>
            <a:r>
              <a:rPr lang="en-US" sz="6600" dirty="0" err="1">
                <a:solidFill>
                  <a:srgbClr val="003300"/>
                </a:solidFill>
              </a:rPr>
              <a:t>ôi</a:t>
            </a:r>
            <a:r>
              <a:rPr lang="en-US" sz="6600" dirty="0">
                <a:solidFill>
                  <a:srgbClr val="003300"/>
                </a:solidFill>
              </a:rPr>
              <a:t> </a:t>
            </a:r>
            <a:r>
              <a:rPr lang="en-US" sz="6600" dirty="0" err="1">
                <a:solidFill>
                  <a:srgbClr val="003300"/>
                </a:solidFill>
              </a:rPr>
              <a:t>sao</a:t>
            </a:r>
            <a:r>
              <a:rPr lang="en-US" sz="6600" dirty="0">
                <a:solidFill>
                  <a:srgbClr val="003300"/>
                </a:solidFill>
              </a:rPr>
              <a:t> </a:t>
            </a:r>
            <a:r>
              <a:rPr lang="en-US" sz="6600" dirty="0" err="1">
                <a:solidFill>
                  <a:srgbClr val="003300"/>
                </a:solidFill>
              </a:rPr>
              <a:t>kỳ</a:t>
            </a:r>
            <a:r>
              <a:rPr lang="en-US" sz="6600" dirty="0">
                <a:solidFill>
                  <a:srgbClr val="003300"/>
                </a:solidFill>
              </a:rPr>
              <a:t> </a:t>
            </a:r>
            <a:r>
              <a:rPr lang="en-US" sz="6600" dirty="0" err="1">
                <a:solidFill>
                  <a:srgbClr val="003300"/>
                </a:solidFill>
              </a:rPr>
              <a:t>diệu</a:t>
            </a:r>
            <a:r>
              <a:rPr lang="en-US" sz="6600" dirty="0">
                <a:solidFill>
                  <a:srgbClr val="003300"/>
                </a:solidFill>
              </a:rPr>
              <a:t> </a:t>
            </a:r>
            <a:r>
              <a:rPr lang="en-US" sz="6600" dirty="0" err="1">
                <a:solidFill>
                  <a:srgbClr val="003300"/>
                </a:solidFill>
              </a:rPr>
              <a:t>biết</a:t>
            </a:r>
            <a:r>
              <a:rPr lang="en-US" sz="6600" dirty="0">
                <a:solidFill>
                  <a:srgbClr val="003300"/>
                </a:solidFill>
              </a:rPr>
              <a:t> bao.</a:t>
            </a:r>
          </a:p>
        </p:txBody>
      </p:sp>
    </p:spTree>
    <p:extLst>
      <p:ext uri="{BB962C8B-B14F-4D97-AF65-F5344CB8AC3E}">
        <p14:creationId xmlns:p14="http://schemas.microsoft.com/office/powerpoint/2010/main" val="529863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rPr>
              <a:t>Tk3</a:t>
            </a:r>
            <a:r>
              <a:rPr lang="en-US" sz="5400" u="sng" dirty="0">
                <a:solidFill>
                  <a:srgbClr val="FF0000"/>
                </a:solidFill>
              </a:rPr>
              <a:t>:</a:t>
            </a:r>
            <a:r>
              <a:rPr lang="en-US" sz="5400" dirty="0">
                <a:solidFill>
                  <a:srgbClr val="003300"/>
                </a:solidFill>
              </a:rPr>
              <a:t> </a:t>
            </a:r>
            <a:r>
              <a:rPr lang="vi-VN" sz="5400" dirty="0">
                <a:solidFill>
                  <a:srgbClr val="003300"/>
                </a:solidFill>
              </a:rPr>
              <a:t>Này hồn con chính Chúa biết rõ mười mươi. Xương cốt con thì Ngài không lạ lẫm gì. Từ khi con được thành hình trong nơi ẩn giấu, được thêu dệt trong đất thẳm sâu.</a:t>
            </a:r>
            <a:endParaRPr lang="en-US" sz="5400" dirty="0">
              <a:solidFill>
                <a:srgbClr val="003300"/>
              </a:solidFill>
            </a:endParaRPr>
          </a:p>
        </p:txBody>
      </p:sp>
    </p:spTree>
    <p:extLst>
      <p:ext uri="{BB962C8B-B14F-4D97-AF65-F5344CB8AC3E}">
        <p14:creationId xmlns:p14="http://schemas.microsoft.com/office/powerpoint/2010/main" val="137253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FF0000"/>
                </a:solidFill>
              </a:rPr>
              <a:t>Đk</a:t>
            </a:r>
            <a:r>
              <a:rPr lang="en-US" sz="6600" u="sng" dirty="0">
                <a:solidFill>
                  <a:srgbClr val="FF0000"/>
                </a:solidFill>
              </a:rPr>
              <a:t>:</a:t>
            </a:r>
            <a:r>
              <a:rPr lang="en-US" sz="6600" dirty="0">
                <a:solidFill>
                  <a:srgbClr val="003300"/>
                </a:solidFill>
              </a:rPr>
              <a:t> </a:t>
            </a:r>
            <a:r>
              <a:rPr lang="en-US" sz="6600" dirty="0" err="1">
                <a:solidFill>
                  <a:srgbClr val="003300"/>
                </a:solidFill>
              </a:rPr>
              <a:t>Ngàn</a:t>
            </a:r>
            <a:r>
              <a:rPr lang="en-US" sz="6600" dirty="0">
                <a:solidFill>
                  <a:srgbClr val="003300"/>
                </a:solidFill>
              </a:rPr>
              <a:t> </a:t>
            </a:r>
            <a:r>
              <a:rPr lang="en-US" sz="6600" dirty="0" err="1">
                <a:solidFill>
                  <a:srgbClr val="003300"/>
                </a:solidFill>
              </a:rPr>
              <a:t>lời</a:t>
            </a:r>
            <a:r>
              <a:rPr lang="en-US" sz="6600" dirty="0">
                <a:solidFill>
                  <a:srgbClr val="003300"/>
                </a:solidFill>
              </a:rPr>
              <a:t> tri </a:t>
            </a:r>
            <a:r>
              <a:rPr lang="en-US" sz="6600" dirty="0" err="1">
                <a:solidFill>
                  <a:srgbClr val="003300"/>
                </a:solidFill>
              </a:rPr>
              <a:t>ân</a:t>
            </a:r>
            <a:r>
              <a:rPr lang="en-US" sz="6600" dirty="0">
                <a:solidFill>
                  <a:srgbClr val="003300"/>
                </a:solidFill>
              </a:rPr>
              <a:t> </a:t>
            </a:r>
            <a:r>
              <a:rPr lang="en-US" sz="6600" dirty="0" err="1">
                <a:solidFill>
                  <a:srgbClr val="003300"/>
                </a:solidFill>
              </a:rPr>
              <a:t>Thiên</a:t>
            </a:r>
            <a:r>
              <a:rPr lang="en-US" sz="6600" dirty="0">
                <a:solidFill>
                  <a:srgbClr val="003300"/>
                </a:solidFill>
              </a:rPr>
              <a:t> </a:t>
            </a:r>
            <a:r>
              <a:rPr lang="en-US" sz="6600" dirty="0" err="1">
                <a:solidFill>
                  <a:srgbClr val="003300"/>
                </a:solidFill>
              </a:rPr>
              <a:t>Chúa</a:t>
            </a:r>
            <a:r>
              <a:rPr lang="en-US" sz="6600" dirty="0">
                <a:solidFill>
                  <a:srgbClr val="003300"/>
                </a:solidFill>
              </a:rPr>
              <a:t> </a:t>
            </a:r>
            <a:r>
              <a:rPr lang="en-US" sz="6600" dirty="0" err="1">
                <a:solidFill>
                  <a:srgbClr val="003300"/>
                </a:solidFill>
              </a:rPr>
              <a:t>tác</a:t>
            </a:r>
            <a:r>
              <a:rPr lang="en-US" sz="6600" dirty="0">
                <a:solidFill>
                  <a:srgbClr val="003300"/>
                </a:solidFill>
              </a:rPr>
              <a:t> </a:t>
            </a:r>
            <a:r>
              <a:rPr lang="en-US" sz="6600" dirty="0" err="1">
                <a:solidFill>
                  <a:srgbClr val="003300"/>
                </a:solidFill>
              </a:rPr>
              <a:t>tạo</a:t>
            </a:r>
            <a:r>
              <a:rPr lang="en-US" sz="6600" dirty="0">
                <a:solidFill>
                  <a:srgbClr val="003300"/>
                </a:solidFill>
              </a:rPr>
              <a:t> </a:t>
            </a:r>
            <a:r>
              <a:rPr lang="en-US" sz="6600" dirty="0" err="1">
                <a:solidFill>
                  <a:srgbClr val="003300"/>
                </a:solidFill>
              </a:rPr>
              <a:t>tấm</a:t>
            </a:r>
            <a:r>
              <a:rPr lang="en-US" sz="6600" dirty="0">
                <a:solidFill>
                  <a:srgbClr val="003300"/>
                </a:solidFill>
              </a:rPr>
              <a:t> </a:t>
            </a:r>
            <a:r>
              <a:rPr lang="en-US" sz="6600" dirty="0" err="1">
                <a:solidFill>
                  <a:srgbClr val="003300"/>
                </a:solidFill>
              </a:rPr>
              <a:t>thân</a:t>
            </a:r>
            <a:r>
              <a:rPr lang="en-US" sz="6600" dirty="0">
                <a:solidFill>
                  <a:srgbClr val="003300"/>
                </a:solidFill>
              </a:rPr>
              <a:t>. </a:t>
            </a:r>
            <a:r>
              <a:rPr lang="en-US" sz="6600" dirty="0" err="1">
                <a:solidFill>
                  <a:srgbClr val="003300"/>
                </a:solidFill>
              </a:rPr>
              <a:t>Ngài</a:t>
            </a:r>
            <a:r>
              <a:rPr lang="en-US" sz="6600" dirty="0">
                <a:solidFill>
                  <a:srgbClr val="003300"/>
                </a:solidFill>
              </a:rPr>
              <a:t> </a:t>
            </a:r>
            <a:r>
              <a:rPr lang="en-US" sz="6600" dirty="0" err="1">
                <a:solidFill>
                  <a:srgbClr val="003300"/>
                </a:solidFill>
              </a:rPr>
              <a:t>dựng</a:t>
            </a:r>
            <a:r>
              <a:rPr lang="en-US" sz="6600" dirty="0">
                <a:solidFill>
                  <a:srgbClr val="003300"/>
                </a:solidFill>
              </a:rPr>
              <a:t> </a:t>
            </a:r>
            <a:r>
              <a:rPr lang="en-US" sz="6600" dirty="0" err="1">
                <a:solidFill>
                  <a:srgbClr val="003300"/>
                </a:solidFill>
              </a:rPr>
              <a:t>nên</a:t>
            </a:r>
            <a:r>
              <a:rPr lang="en-US" sz="6600" dirty="0">
                <a:solidFill>
                  <a:srgbClr val="003300"/>
                </a:solidFill>
              </a:rPr>
              <a:t> con </a:t>
            </a:r>
            <a:r>
              <a:rPr lang="en-US" sz="6600" dirty="0" err="1">
                <a:solidFill>
                  <a:srgbClr val="003300"/>
                </a:solidFill>
              </a:rPr>
              <a:t>ôi</a:t>
            </a:r>
            <a:r>
              <a:rPr lang="en-US" sz="6600" dirty="0">
                <a:solidFill>
                  <a:srgbClr val="003300"/>
                </a:solidFill>
              </a:rPr>
              <a:t> </a:t>
            </a:r>
            <a:r>
              <a:rPr lang="en-US" sz="6600" dirty="0" err="1">
                <a:solidFill>
                  <a:srgbClr val="003300"/>
                </a:solidFill>
              </a:rPr>
              <a:t>sao</a:t>
            </a:r>
            <a:r>
              <a:rPr lang="en-US" sz="6600" dirty="0">
                <a:solidFill>
                  <a:srgbClr val="003300"/>
                </a:solidFill>
              </a:rPr>
              <a:t> </a:t>
            </a:r>
            <a:r>
              <a:rPr lang="en-US" sz="6600" dirty="0" err="1">
                <a:solidFill>
                  <a:srgbClr val="003300"/>
                </a:solidFill>
              </a:rPr>
              <a:t>kỳ</a:t>
            </a:r>
            <a:r>
              <a:rPr lang="en-US" sz="6600" dirty="0">
                <a:solidFill>
                  <a:srgbClr val="003300"/>
                </a:solidFill>
              </a:rPr>
              <a:t> </a:t>
            </a:r>
            <a:r>
              <a:rPr lang="en-US" sz="6600" dirty="0" err="1">
                <a:solidFill>
                  <a:srgbClr val="003300"/>
                </a:solidFill>
              </a:rPr>
              <a:t>diệu</a:t>
            </a:r>
            <a:r>
              <a:rPr lang="en-US" sz="6600" dirty="0">
                <a:solidFill>
                  <a:srgbClr val="003300"/>
                </a:solidFill>
              </a:rPr>
              <a:t> </a:t>
            </a:r>
            <a:r>
              <a:rPr lang="en-US" sz="6600" dirty="0" err="1">
                <a:solidFill>
                  <a:srgbClr val="003300"/>
                </a:solidFill>
              </a:rPr>
              <a:t>biết</a:t>
            </a:r>
            <a:r>
              <a:rPr lang="en-US" sz="6600" dirty="0">
                <a:solidFill>
                  <a:srgbClr val="003300"/>
                </a:solidFill>
              </a:rPr>
              <a:t> bao.</a:t>
            </a:r>
          </a:p>
        </p:txBody>
      </p:sp>
    </p:spTree>
    <p:extLst>
      <p:ext uri="{BB962C8B-B14F-4D97-AF65-F5344CB8AC3E}">
        <p14:creationId xmlns:p14="http://schemas.microsoft.com/office/powerpoint/2010/main" val="2986327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2952750"/>
            <a:ext cx="8991600" cy="1446550"/>
          </a:xfrm>
          <a:prstGeom prst="rect">
            <a:avLst/>
          </a:prstGeom>
        </p:spPr>
        <p:txBody>
          <a:bodyPr wrap="square">
            <a:spAutoFit/>
          </a:bodyPr>
          <a:lstStyle/>
          <a:p>
            <a:r>
              <a:rPr lang="vi-VN" sz="3000" dirty="0">
                <a:solidFill>
                  <a:srgbClr val="FFFF00"/>
                </a:solidFill>
              </a:rPr>
              <a:t>Bài đọc </a:t>
            </a:r>
            <a:r>
              <a:rPr lang="en-US" sz="3000" dirty="0">
                <a:solidFill>
                  <a:srgbClr val="FFFF00"/>
                </a:solidFill>
              </a:rPr>
              <a:t>2</a:t>
            </a:r>
            <a:r>
              <a:rPr lang="vi-VN" sz="3000" dirty="0">
                <a:solidFill>
                  <a:srgbClr val="FFFF00"/>
                </a:solidFill>
              </a:rPr>
              <a:t>.</a:t>
            </a:r>
          </a:p>
          <a:p>
            <a:r>
              <a:rPr lang="vi-VN" sz="3000" dirty="0">
                <a:solidFill>
                  <a:srgbClr val="FFFF00"/>
                </a:solidFill>
              </a:rPr>
              <a:t>Bài trích sách Công vụ Tông Đồ.</a:t>
            </a:r>
            <a:endParaRPr lang="en-US" sz="3000" dirty="0">
              <a:solidFill>
                <a:srgbClr val="FFFF00"/>
              </a:solidFill>
            </a:endParaRPr>
          </a:p>
          <a:p>
            <a:r>
              <a:rPr lang="vi-VN" sz="2800" dirty="0">
                <a:solidFill>
                  <a:srgbClr val="FFFF00"/>
                </a:solidFill>
              </a:rPr>
              <a:t>Ông Gio-an đã rao giảng để dọn đường cho Đức Giê-su.</a:t>
            </a:r>
          </a:p>
        </p:txBody>
      </p:sp>
    </p:spTree>
    <p:extLst>
      <p:ext uri="{BB962C8B-B14F-4D97-AF65-F5344CB8AC3E}">
        <p14:creationId xmlns:p14="http://schemas.microsoft.com/office/powerpoint/2010/main" val="171991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a:solidFill>
                  <a:srgbClr val="FF0000"/>
                </a:solidFill>
              </a:rPr>
              <a:t>Alleluia-Alleluia:</a:t>
            </a:r>
            <a:r>
              <a:rPr lang="en-US" sz="5400" dirty="0">
                <a:solidFill>
                  <a:srgbClr val="003300"/>
                </a:solidFill>
              </a:rPr>
              <a:t> </a:t>
            </a:r>
            <a:r>
              <a:rPr lang="en-US" sz="5400" dirty="0" err="1">
                <a:solidFill>
                  <a:srgbClr val="003300"/>
                </a:solidFill>
              </a:rPr>
              <a:t>Hài</a:t>
            </a:r>
            <a:r>
              <a:rPr lang="en-US" sz="5400" dirty="0">
                <a:solidFill>
                  <a:srgbClr val="003300"/>
                </a:solidFill>
              </a:rPr>
              <a:t> Nhi </a:t>
            </a:r>
            <a:r>
              <a:rPr lang="en-US" sz="5400" dirty="0" err="1">
                <a:solidFill>
                  <a:srgbClr val="003300"/>
                </a:solidFill>
              </a:rPr>
              <a:t>hỡi</a:t>
            </a:r>
            <a:r>
              <a:rPr lang="en-US" sz="5400" dirty="0">
                <a:solidFill>
                  <a:srgbClr val="003300"/>
                </a:solidFill>
              </a:rPr>
              <a:t>, con </a:t>
            </a:r>
            <a:r>
              <a:rPr lang="en-US" sz="5400" dirty="0" err="1">
                <a:solidFill>
                  <a:srgbClr val="003300"/>
                </a:solidFill>
              </a:rPr>
              <a:t>sẽ</a:t>
            </a:r>
            <a:r>
              <a:rPr lang="en-US" sz="5400" dirty="0">
                <a:solidFill>
                  <a:srgbClr val="003300"/>
                </a:solidFill>
              </a:rPr>
              <a:t> </a:t>
            </a:r>
            <a:r>
              <a:rPr lang="en-US" sz="5400" dirty="0" err="1">
                <a:solidFill>
                  <a:srgbClr val="003300"/>
                </a:solidFill>
              </a:rPr>
              <a:t>mang</a:t>
            </a:r>
            <a:r>
              <a:rPr lang="en-US" sz="5400" dirty="0">
                <a:solidFill>
                  <a:srgbClr val="003300"/>
                </a:solidFill>
              </a:rPr>
              <a:t> </a:t>
            </a:r>
            <a:r>
              <a:rPr lang="en-US" sz="5400" dirty="0" err="1">
                <a:solidFill>
                  <a:srgbClr val="003300"/>
                </a:solidFill>
              </a:rPr>
              <a:t>tước</a:t>
            </a:r>
            <a:r>
              <a:rPr lang="en-US" sz="5400" dirty="0">
                <a:solidFill>
                  <a:srgbClr val="003300"/>
                </a:solidFill>
              </a:rPr>
              <a:t> </a:t>
            </a:r>
            <a:r>
              <a:rPr lang="en-US" sz="5400" dirty="0" err="1">
                <a:solidFill>
                  <a:srgbClr val="003300"/>
                </a:solidFill>
              </a:rPr>
              <a:t>hiệu</a:t>
            </a:r>
            <a:r>
              <a:rPr lang="en-US" sz="5400" dirty="0">
                <a:solidFill>
                  <a:srgbClr val="003300"/>
                </a:solidFill>
              </a:rPr>
              <a:t> </a:t>
            </a:r>
            <a:r>
              <a:rPr lang="en-US" sz="5400" dirty="0" err="1">
                <a:solidFill>
                  <a:srgbClr val="003300"/>
                </a:solidFill>
              </a:rPr>
              <a:t>là</a:t>
            </a:r>
            <a:r>
              <a:rPr lang="en-US" sz="5400" dirty="0">
                <a:solidFill>
                  <a:srgbClr val="003300"/>
                </a:solidFill>
              </a:rPr>
              <a:t> </a:t>
            </a:r>
            <a:r>
              <a:rPr lang="vi-VN" sz="5400" dirty="0">
                <a:solidFill>
                  <a:srgbClr val="003300"/>
                </a:solidFill>
              </a:rPr>
              <a:t>tiên tri</a:t>
            </a:r>
            <a:r>
              <a:rPr lang="en-US" sz="5400" dirty="0">
                <a:solidFill>
                  <a:srgbClr val="003300"/>
                </a:solidFill>
              </a:rPr>
              <a:t> </a:t>
            </a:r>
            <a:r>
              <a:rPr lang="en-US" sz="5400" dirty="0" err="1">
                <a:solidFill>
                  <a:srgbClr val="003300"/>
                </a:solidFill>
              </a:rPr>
              <a:t>của</a:t>
            </a:r>
            <a:r>
              <a:rPr lang="en-US" sz="5400" dirty="0">
                <a:solidFill>
                  <a:srgbClr val="003300"/>
                </a:solidFill>
              </a:rPr>
              <a:t> </a:t>
            </a:r>
            <a:r>
              <a:rPr lang="en-US" sz="5400" dirty="0" err="1">
                <a:solidFill>
                  <a:srgbClr val="003300"/>
                </a:solidFill>
              </a:rPr>
              <a:t>Đấng</a:t>
            </a:r>
            <a:r>
              <a:rPr lang="en-US" sz="5400" dirty="0">
                <a:solidFill>
                  <a:srgbClr val="003300"/>
                </a:solidFill>
              </a:rPr>
              <a:t> </a:t>
            </a:r>
            <a:r>
              <a:rPr lang="en-US" sz="5400" dirty="0" err="1">
                <a:solidFill>
                  <a:srgbClr val="003300"/>
                </a:solidFill>
              </a:rPr>
              <a:t>Tối</a:t>
            </a:r>
            <a:r>
              <a:rPr lang="en-US" sz="5400" dirty="0">
                <a:solidFill>
                  <a:srgbClr val="003300"/>
                </a:solidFill>
              </a:rPr>
              <a:t> Cao; con </a:t>
            </a:r>
            <a:r>
              <a:rPr lang="en-US" sz="5400" dirty="0" err="1">
                <a:solidFill>
                  <a:srgbClr val="003300"/>
                </a:solidFill>
              </a:rPr>
              <a:t>sẽ</a:t>
            </a:r>
            <a:r>
              <a:rPr lang="en-US" sz="5400" dirty="0">
                <a:solidFill>
                  <a:srgbClr val="003300"/>
                </a:solidFill>
              </a:rPr>
              <a:t> </a:t>
            </a:r>
            <a:r>
              <a:rPr lang="en-US" sz="5400" dirty="0" err="1">
                <a:solidFill>
                  <a:srgbClr val="003300"/>
                </a:solidFill>
              </a:rPr>
              <a:t>đi</a:t>
            </a:r>
            <a:r>
              <a:rPr lang="en-US" sz="5400" dirty="0">
                <a:solidFill>
                  <a:srgbClr val="003300"/>
                </a:solidFill>
              </a:rPr>
              <a:t> </a:t>
            </a:r>
            <a:r>
              <a:rPr lang="en-US" sz="5400" dirty="0" err="1">
                <a:solidFill>
                  <a:srgbClr val="003300"/>
                </a:solidFill>
              </a:rPr>
              <a:t>trước</a:t>
            </a:r>
            <a:r>
              <a:rPr lang="en-US" sz="5400" dirty="0">
                <a:solidFill>
                  <a:srgbClr val="003300"/>
                </a:solidFill>
              </a:rPr>
              <a:t> </a:t>
            </a:r>
            <a:r>
              <a:rPr lang="en-US" sz="5400" dirty="0" err="1">
                <a:solidFill>
                  <a:srgbClr val="003300"/>
                </a:solidFill>
              </a:rPr>
              <a:t>Chúa</a:t>
            </a:r>
            <a:r>
              <a:rPr lang="en-US" sz="5400" dirty="0">
                <a:solidFill>
                  <a:srgbClr val="003300"/>
                </a:solidFill>
              </a:rPr>
              <a:t>, </a:t>
            </a:r>
            <a:r>
              <a:rPr lang="en-US" sz="5400" dirty="0" err="1">
                <a:solidFill>
                  <a:srgbClr val="003300"/>
                </a:solidFill>
              </a:rPr>
              <a:t>mở</a:t>
            </a:r>
            <a:r>
              <a:rPr lang="en-US" sz="5400" dirty="0">
                <a:solidFill>
                  <a:srgbClr val="003300"/>
                </a:solidFill>
              </a:rPr>
              <a:t> </a:t>
            </a:r>
            <a:r>
              <a:rPr lang="en-US" sz="5400" dirty="0" err="1">
                <a:solidFill>
                  <a:srgbClr val="003300"/>
                </a:solidFill>
              </a:rPr>
              <a:t>lối</a:t>
            </a:r>
            <a:r>
              <a:rPr lang="en-US" sz="5400" dirty="0">
                <a:solidFill>
                  <a:srgbClr val="003300"/>
                </a:solidFill>
              </a:rPr>
              <a:t> </a:t>
            </a:r>
            <a:r>
              <a:rPr lang="en-US" sz="5400" dirty="0" err="1">
                <a:solidFill>
                  <a:srgbClr val="003300"/>
                </a:solidFill>
              </a:rPr>
              <a:t>cho</a:t>
            </a:r>
            <a:r>
              <a:rPr lang="en-US" sz="5400" dirty="0">
                <a:solidFill>
                  <a:srgbClr val="003300"/>
                </a:solidFill>
              </a:rPr>
              <a:t> </a:t>
            </a:r>
            <a:r>
              <a:rPr lang="en-US" sz="5400" dirty="0" err="1">
                <a:solidFill>
                  <a:srgbClr val="003300"/>
                </a:solidFill>
              </a:rPr>
              <a:t>Người</a:t>
            </a:r>
            <a:r>
              <a:rPr lang="en-US" sz="5400" dirty="0">
                <a:solidFill>
                  <a:srgbClr val="003300"/>
                </a:solidFill>
              </a:rPr>
              <a:t>. </a:t>
            </a:r>
            <a:r>
              <a:rPr lang="en-US" sz="5400" u="sng" dirty="0">
                <a:solidFill>
                  <a:srgbClr val="FF0000"/>
                </a:solidFill>
                <a:effectLst>
                  <a:outerShdw blurRad="38100" dist="38100" dir="2700000" algn="tl">
                    <a:srgbClr val="000000">
                      <a:alpha val="43137"/>
                    </a:srgbClr>
                  </a:outerShdw>
                </a:effectLst>
              </a:rPr>
              <a:t>Alleluia.</a:t>
            </a:r>
          </a:p>
        </p:txBody>
      </p:sp>
    </p:spTree>
    <p:extLst>
      <p:ext uri="{BB962C8B-B14F-4D97-AF65-F5344CB8AC3E}">
        <p14:creationId xmlns:p14="http://schemas.microsoft.com/office/powerpoint/2010/main" val="1719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8792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err="1">
                <a:solidFill>
                  <a:srgbClr val="FF0000"/>
                </a:solidFill>
              </a:rPr>
              <a:t>Đk</a:t>
            </a:r>
            <a:r>
              <a:rPr lang="en-US" sz="4000" u="sng" dirty="0">
                <a:solidFill>
                  <a:srgbClr val="FF0000"/>
                </a:solidFill>
              </a:rPr>
              <a:t>:</a:t>
            </a:r>
            <a:r>
              <a:rPr lang="en-US" sz="4000" dirty="0">
                <a:solidFill>
                  <a:srgbClr val="003300"/>
                </a:solidFill>
              </a:rPr>
              <a:t> </a:t>
            </a:r>
            <a:r>
              <a:rPr lang="vi-VN" sz="4000" dirty="0">
                <a:solidFill>
                  <a:srgbClr val="003300"/>
                </a:solidFill>
              </a:rPr>
              <a:t>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a:t>
            </a:r>
            <a:endParaRPr lang="en-US" sz="4000" dirty="0">
              <a:solidFill>
                <a:srgbClr val="003300"/>
              </a:solidFill>
            </a:endParaRPr>
          </a:p>
        </p:txBody>
      </p:sp>
    </p:spTree>
    <p:extLst>
      <p:ext uri="{BB962C8B-B14F-4D97-AF65-F5344CB8AC3E}">
        <p14:creationId xmlns:p14="http://schemas.microsoft.com/office/powerpoint/2010/main" val="171991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91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00"/>
                </a:solidFill>
                <a:effectLst/>
                <a:latin typeface="+mj-lt"/>
                <a:cs typeface="Times New Roman" pitchFamily="18" charset="0"/>
              </a:rPr>
              <a:t>Tôi</a:t>
            </a:r>
            <a:r>
              <a:rPr lang="en-US" sz="6600" b="0" dirty="0">
                <a:solidFill>
                  <a:srgbClr val="003300"/>
                </a:solidFill>
                <a:effectLst/>
                <a:latin typeface="+mj-lt"/>
                <a:cs typeface="Times New Roman" pitchFamily="18" charset="0"/>
              </a:rPr>
              <a:t> tin </a:t>
            </a:r>
            <a:r>
              <a:rPr lang="en-US" sz="6600" b="0" dirty="0" err="1">
                <a:solidFill>
                  <a:srgbClr val="003300"/>
                </a:solidFill>
                <a:effectLst/>
                <a:latin typeface="+mj-lt"/>
                <a:cs typeface="Times New Roman" pitchFamily="18" charset="0"/>
              </a:rPr>
              <a:t>kính</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Giêsu</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Kitô</a:t>
            </a:r>
            <a:r>
              <a:rPr lang="en-US" sz="6600" b="0" dirty="0">
                <a:solidFill>
                  <a:srgbClr val="003300"/>
                </a:solidFill>
                <a:effectLst/>
                <a:latin typeface="+mj-lt"/>
                <a:cs typeface="Times New Roman" pitchFamily="18" charset="0"/>
              </a:rPr>
              <a:t>, Con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Sinh bởi Đức Chúa Cha từ trước muôn đời.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Người là Thiên Chúa bởi Thiên Chúa, Ánh Sáng bởi Ánh Sáng,</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bởi</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rPr>
              <a:t>được sinh ra mà không phải được tạo thành, đồng bản thể với Đức Chúa Cha: nhờ Người mà muôn vật được tạo thành.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00"/>
                </a:solidFill>
                <a:effectLst/>
                <a:latin typeface="+mj-lt"/>
              </a:rPr>
              <a:t>Vì loài người chúng ta và để cứu độ chúng ta,</a:t>
            </a:r>
            <a:r>
              <a:rPr lang="en-US" sz="7200" b="0" dirty="0">
                <a:solidFill>
                  <a:srgbClr val="003300"/>
                </a:solidFill>
                <a:effectLst/>
                <a:latin typeface="+mj-lt"/>
              </a:rPr>
              <a:t> </a:t>
            </a:r>
            <a:r>
              <a:rPr lang="vi-VN" sz="7200" b="0" dirty="0">
                <a:solidFill>
                  <a:srgbClr val="003300"/>
                </a:solidFill>
                <a:effectLst/>
                <a:latin typeface="+mj-lt"/>
                <a:cs typeface="Times New Roman" pitchFamily="18" charset="0"/>
              </a:rPr>
              <a:t>Người đã từ trời xuống thế. </a:t>
            </a:r>
            <a:endParaRPr lang="en-US" sz="72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u="sng" dirty="0">
                <a:solidFill>
                  <a:srgbClr val="FF0000"/>
                </a:solidFill>
              </a:rPr>
              <a:t>Tk1:</a:t>
            </a:r>
            <a:r>
              <a:rPr lang="en-US" sz="4500" dirty="0">
                <a:solidFill>
                  <a:srgbClr val="003300"/>
                </a:solidFill>
              </a:rPr>
              <a:t> </a:t>
            </a:r>
            <a:r>
              <a:rPr lang="vi-VN" sz="4500" dirty="0">
                <a:solidFill>
                  <a:srgbClr val="003300"/>
                </a:solidFill>
              </a:rPr>
              <a:t>Ngày Vị Tiền hô sinh ra đời rộn ràng vang tiếng cười, là ngày nở tươi cho muôn người này một kỷ nguyên mới. Thời đại đà tới Chúa cứu đời lời từ xưa tiên báo, trọn tình tặng trao cho nhân trần nguồn hồng ân tuôn trào.</a:t>
            </a:r>
            <a:endParaRPr lang="en-US" sz="4500" dirty="0">
              <a:solidFill>
                <a:srgbClr val="003300"/>
              </a:solidFill>
            </a:endParaRPr>
          </a:p>
        </p:txBody>
      </p:sp>
    </p:spTree>
    <p:extLst>
      <p:ext uri="{BB962C8B-B14F-4D97-AF65-F5344CB8AC3E}">
        <p14:creationId xmlns:p14="http://schemas.microsoft.com/office/powerpoint/2010/main" val="171991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00"/>
                </a:solidFill>
                <a:effectLst/>
                <a:latin typeface="+mj-lt"/>
              </a:rPr>
              <a:t>Người được phụng thờ và tôn vinh cùng với Đức Chúa Cha và Đức Chúa Con: Người đã dùng các tiên tri mà phán dạy.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00"/>
                </a:solidFill>
                <a:effectLst/>
                <a:latin typeface="+mj-lt"/>
              </a:rPr>
              <a:t>Tôi tin Hội Thánh duy nhất thánh thiện công giáo và tông truyền.</a:t>
            </a:r>
            <a:endParaRPr lang="en-US" sz="8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tuyên xưng có một Phép Rửa để tha tội. Tôi trông đợi kẻ chết sống lại và sự</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00"/>
                </a:solidFill>
                <a:effectLst/>
                <a:latin typeface="+mj-lt"/>
              </a:rPr>
              <a:t/>
            </a:r>
            <a:br>
              <a:rPr lang="en-US" b="0" dirty="0">
                <a:solidFill>
                  <a:srgbClr val="003300"/>
                </a:solidFill>
                <a:effectLst/>
                <a:latin typeface="+mj-lt"/>
              </a:rPr>
            </a:br>
            <a:endParaRPr lang="en-US" b="0" dirty="0">
              <a:solidFill>
                <a:srgbClr val="003300"/>
              </a:solidFill>
              <a:effectLst/>
              <a:latin typeface="+mj-lt"/>
            </a:endParaRPr>
          </a:p>
        </p:txBody>
      </p:sp>
      <p:sp>
        <p:nvSpPr>
          <p:cNvPr id="78851" name="Rectangle 3"/>
          <p:cNvSpPr>
            <a:spLocks noGrp="1" noChangeArrowheads="1"/>
          </p:cNvSpPr>
          <p:nvPr>
            <p:ph type="subTitle" idx="1"/>
          </p:nvPr>
        </p:nvSpPr>
        <p:spPr>
          <a:xfrm>
            <a:off x="3352800" y="0"/>
            <a:ext cx="5791200" cy="1047750"/>
          </a:xfrm>
        </p:spPr>
        <p:txBody>
          <a:bodyPr/>
          <a:lstStyle/>
          <a:p>
            <a:pPr eaLnBrk="1" hangingPunct="1">
              <a:lnSpc>
                <a:spcPct val="150000"/>
              </a:lnSpc>
            </a:pPr>
            <a:r>
              <a:rPr lang="en-US" sz="3600" b="0" dirty="0">
                <a:solidFill>
                  <a:srgbClr val="FF0000"/>
                </a:solidFill>
                <a:effectLst/>
                <a:latin typeface="+mj-lt"/>
                <a:cs typeface="Times New Roman" panose="02020603050405020304" pitchFamily="18" charset="0"/>
              </a:rPr>
              <a:t>LỜI NGUYỆN TÍN HỮU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282982"/>
            <a:ext cx="3886200" cy="18605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200" y="144780"/>
            <a:ext cx="2271475" cy="3333750"/>
          </a:xfrm>
          <a:prstGeom prst="rect">
            <a:avLst/>
          </a:prstGeom>
        </p:spPr>
      </p:pic>
      <p:sp>
        <p:nvSpPr>
          <p:cNvPr id="5" name="Rectangle 4"/>
          <p:cNvSpPr/>
          <p:nvPr/>
        </p:nvSpPr>
        <p:spPr>
          <a:xfrm>
            <a:off x="3200400" y="819150"/>
            <a:ext cx="5791200" cy="3539430"/>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thánh</a:t>
            </a:r>
            <a:r>
              <a:rPr lang="en-US" sz="3200" dirty="0"/>
              <a:t> </a:t>
            </a:r>
            <a:r>
              <a:rPr lang="en-US" sz="3200" dirty="0" err="1"/>
              <a:t>Gioan</a:t>
            </a:r>
            <a:r>
              <a:rPr lang="en-US" sz="3200" dirty="0"/>
              <a:t> </a:t>
            </a:r>
            <a:r>
              <a:rPr lang="en-US" sz="3200" dirty="0" err="1"/>
              <a:t>là</a:t>
            </a:r>
            <a:r>
              <a:rPr lang="en-US" sz="3200" dirty="0"/>
              <a:t> </a:t>
            </a:r>
            <a:r>
              <a:rPr lang="en-US" sz="3200" dirty="0" err="1"/>
              <a:t>người</a:t>
            </a:r>
            <a:r>
              <a:rPr lang="en-US" sz="3200" dirty="0"/>
              <a:t> </a:t>
            </a:r>
            <a:r>
              <a:rPr lang="en-US" sz="3200" dirty="0" err="1"/>
              <a:t>có</a:t>
            </a:r>
            <a:r>
              <a:rPr lang="en-US" sz="3200" dirty="0"/>
              <a:t> </a:t>
            </a:r>
            <a:r>
              <a:rPr lang="en-US" sz="3200" dirty="0" err="1"/>
              <a:t>sứ</a:t>
            </a:r>
            <a:r>
              <a:rPr lang="en-US" sz="3200" dirty="0"/>
              <a:t> </a:t>
            </a:r>
            <a:r>
              <a:rPr lang="en-US" sz="3200" dirty="0" err="1"/>
              <a:t>mạng</a:t>
            </a:r>
            <a:r>
              <a:rPr lang="en-US" sz="3200" dirty="0"/>
              <a:t> </a:t>
            </a:r>
            <a:r>
              <a:rPr lang="en-US" sz="3200" dirty="0" err="1"/>
              <a:t>dọn</a:t>
            </a:r>
            <a:r>
              <a:rPr lang="en-US" sz="3200" dirty="0"/>
              <a:t> </a:t>
            </a:r>
            <a:r>
              <a:rPr lang="en-US" sz="3200" dirty="0" err="1"/>
              <a:t>đường</a:t>
            </a:r>
            <a:r>
              <a:rPr lang="en-US" sz="3200" dirty="0"/>
              <a:t> </a:t>
            </a:r>
            <a:r>
              <a:rPr lang="en-US" sz="3200" dirty="0" err="1"/>
              <a:t>cho</a:t>
            </a:r>
            <a:r>
              <a:rPr lang="en-US" sz="3200" dirty="0"/>
              <a:t> </a:t>
            </a:r>
            <a:r>
              <a:rPr lang="en-US" sz="3200" dirty="0" err="1"/>
              <a:t>Đấng</a:t>
            </a:r>
            <a:r>
              <a:rPr lang="en-US" sz="3200" dirty="0"/>
              <a:t> </a:t>
            </a:r>
            <a:r>
              <a:rPr lang="en-US" sz="3200" dirty="0" err="1"/>
              <a:t>Cứu</a:t>
            </a:r>
            <a:r>
              <a:rPr lang="en-US" sz="3200" dirty="0"/>
              <a:t> </a:t>
            </a:r>
            <a:r>
              <a:rPr lang="en-US" sz="3200" dirty="0" err="1"/>
              <a:t>Thế</a:t>
            </a:r>
            <a:r>
              <a:rPr lang="en-US" sz="3200" dirty="0"/>
              <a:t> </a:t>
            </a:r>
            <a:r>
              <a:rPr lang="en-US" sz="3200" dirty="0" err="1"/>
              <a:t>đến</a:t>
            </a:r>
            <a:r>
              <a:rPr lang="en-US" sz="3200" dirty="0"/>
              <a:t> </a:t>
            </a:r>
            <a:r>
              <a:rPr lang="en-US" sz="3200" dirty="0" err="1"/>
              <a:t>trần</a:t>
            </a:r>
            <a:r>
              <a:rPr lang="en-US" sz="3200" dirty="0"/>
              <a:t> </a:t>
            </a:r>
            <a:r>
              <a:rPr lang="en-US" sz="3200" dirty="0" err="1"/>
              <a:t>gian</a:t>
            </a:r>
            <a:r>
              <a:rPr lang="en-US" sz="3200" dirty="0"/>
              <a:t> </a:t>
            </a:r>
            <a:r>
              <a:rPr lang="en-US" sz="3200" dirty="0" err="1"/>
              <a:t>để</a:t>
            </a:r>
            <a:r>
              <a:rPr lang="en-US" sz="3200" dirty="0"/>
              <a:t> </a:t>
            </a:r>
            <a:r>
              <a:rPr lang="en-US" sz="3200" dirty="0" err="1"/>
              <a:t>cứu</a:t>
            </a:r>
            <a:r>
              <a:rPr lang="en-US" sz="3200" dirty="0"/>
              <a:t> </a:t>
            </a:r>
            <a:r>
              <a:rPr lang="en-US" sz="3200" dirty="0" err="1"/>
              <a:t>độ</a:t>
            </a:r>
            <a:r>
              <a:rPr lang="en-US" sz="3200" dirty="0"/>
              <a:t> </a:t>
            </a:r>
            <a:r>
              <a:rPr lang="en-US" sz="3200" dirty="0" err="1"/>
              <a:t>loài</a:t>
            </a:r>
            <a:r>
              <a:rPr lang="en-US" sz="3200" dirty="0"/>
              <a:t> </a:t>
            </a:r>
            <a:r>
              <a:rPr lang="en-US" sz="3200" dirty="0" err="1"/>
              <a:t>người</a:t>
            </a:r>
            <a:r>
              <a:rPr lang="en-US" sz="3200" dirty="0"/>
              <a:t>. </a:t>
            </a:r>
            <a:r>
              <a:rPr lang="en-US" sz="3200" dirty="0" err="1"/>
              <a:t>Trong</a:t>
            </a:r>
            <a:r>
              <a:rPr lang="en-US" sz="3200" dirty="0"/>
              <a:t> </a:t>
            </a:r>
            <a:r>
              <a:rPr lang="en-US" sz="3200" dirty="0" err="1"/>
              <a:t>ngày</a:t>
            </a:r>
            <a:r>
              <a:rPr lang="en-US" sz="3200" dirty="0"/>
              <a:t> </a:t>
            </a:r>
            <a:r>
              <a:rPr lang="en-US" sz="3200" dirty="0" err="1"/>
              <a:t>hân</a:t>
            </a:r>
            <a:r>
              <a:rPr lang="en-US" sz="3200" dirty="0"/>
              <a:t> </a:t>
            </a:r>
            <a:r>
              <a:rPr lang="en-US" sz="3200" dirty="0" err="1"/>
              <a:t>hoan</a:t>
            </a:r>
            <a:r>
              <a:rPr lang="en-US" sz="3200" dirty="0"/>
              <a:t> </a:t>
            </a:r>
            <a:r>
              <a:rPr lang="en-US" sz="3200" dirty="0" err="1"/>
              <a:t>mừng</a:t>
            </a:r>
            <a:r>
              <a:rPr lang="en-US" sz="3200" dirty="0"/>
              <a:t> </a:t>
            </a:r>
            <a:r>
              <a:rPr lang="en-US" sz="3200" dirty="0" err="1"/>
              <a:t>sinh</a:t>
            </a:r>
            <a:r>
              <a:rPr lang="en-US" sz="3200" dirty="0"/>
              <a:t> </a:t>
            </a:r>
            <a:r>
              <a:rPr lang="en-US" sz="3200" dirty="0" err="1"/>
              <a:t>nhật</a:t>
            </a:r>
            <a:r>
              <a:rPr lang="en-US" sz="3200" dirty="0"/>
              <a:t> </a:t>
            </a:r>
            <a:r>
              <a:rPr lang="en-US" sz="3200" dirty="0" err="1"/>
              <a:t>của</a:t>
            </a:r>
            <a:r>
              <a:rPr lang="en-US" sz="3200" dirty="0"/>
              <a:t> </a:t>
            </a:r>
            <a:r>
              <a:rPr lang="en-US" sz="3200" dirty="0" err="1"/>
              <a:t>vị</a:t>
            </a:r>
            <a:r>
              <a:rPr lang="en-US" sz="3200" dirty="0"/>
              <a:t> </a:t>
            </a:r>
            <a:r>
              <a:rPr lang="en-US" sz="3200" dirty="0" err="1"/>
              <a:t>Tiền</a:t>
            </a:r>
            <a:r>
              <a:rPr lang="en-US" sz="3200" dirty="0"/>
              <a:t> </a:t>
            </a:r>
            <a:r>
              <a:rPr lang="en-US" sz="3200" dirty="0" err="1"/>
              <a:t>Hô</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nguyện</a:t>
            </a:r>
            <a:r>
              <a:rPr lang="en-US" sz="3200" dirty="0"/>
              <a:t>.</a:t>
            </a:r>
          </a:p>
        </p:txBody>
      </p:sp>
    </p:spTree>
    <p:extLst>
      <p:ext uri="{BB962C8B-B14F-4D97-AF65-F5344CB8AC3E}">
        <p14:creationId xmlns:p14="http://schemas.microsoft.com/office/powerpoint/2010/main" val="348792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1047750"/>
            <a:ext cx="4572000" cy="1877437"/>
          </a:xfrm>
          <a:prstGeom prst="rect">
            <a:avLst/>
          </a:prstGeom>
        </p:spPr>
        <p:txBody>
          <a:bodyPr>
            <a:spAutoFit/>
          </a:bodyPr>
          <a:lstStyle/>
          <a:p>
            <a:pPr algn="ctr"/>
            <a:r>
              <a:rPr lang="en-US" sz="4000" dirty="0">
                <a:solidFill>
                  <a:srgbClr val="FF0000"/>
                </a:solidFill>
              </a:rPr>
              <a:t>Ca Dâng Lễ</a:t>
            </a:r>
          </a:p>
          <a:p>
            <a:pPr algn="ctr"/>
            <a:r>
              <a:rPr lang="vi-VN" sz="3600" dirty="0">
                <a:solidFill>
                  <a:srgbClr val="FF0000"/>
                </a:solidFill>
              </a:rPr>
              <a:t>Hy Lễ Tạ Ơn</a:t>
            </a:r>
            <a:endParaRPr lang="en-US" sz="3600" dirty="0">
              <a:solidFill>
                <a:srgbClr val="FF0000"/>
              </a:solidFill>
            </a:endParaRPr>
          </a:p>
          <a:p>
            <a:pPr algn="ctr"/>
            <a:r>
              <a:rPr lang="vi-VN" sz="4000" i="1" dirty="0">
                <a:solidFill>
                  <a:srgbClr val="003300"/>
                </a:solidFill>
              </a:rPr>
              <a:t>Lm. Bùi Ninh</a:t>
            </a:r>
            <a:endParaRPr lang="en-US" sz="4000" i="1" dirty="0">
              <a:solidFill>
                <a:srgbClr val="0033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3350"/>
            <a:ext cx="4352925" cy="5143500"/>
          </a:xfrm>
          <a:prstGeom prst="rect">
            <a:avLst/>
          </a:prstGeom>
        </p:spPr>
      </p:pic>
    </p:spTree>
    <p:extLst>
      <p:ext uri="{BB962C8B-B14F-4D97-AF65-F5344CB8AC3E}">
        <p14:creationId xmlns:p14="http://schemas.microsoft.com/office/powerpoint/2010/main" val="171991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0000"/>
                </a:solidFill>
              </a:rPr>
              <a:t>Tk1:</a:t>
            </a:r>
            <a:r>
              <a:rPr lang="en-US" sz="4700" dirty="0">
                <a:solidFill>
                  <a:srgbClr val="FF0000"/>
                </a:solidFill>
              </a:rPr>
              <a:t> </a:t>
            </a:r>
            <a:r>
              <a:rPr lang="vi-VN" sz="4700" dirty="0">
                <a:solidFill>
                  <a:srgbClr val="003300"/>
                </a:solidFill>
              </a:rPr>
              <a:t>Từng tấm bánh thơm trong đĩa thánh dâng trên bàn thờ, cùng chén rượu nồng hợp dâng những lao công cuộc đời. Những nỗi âu lo trong cõi đời gian khó nhục vinh, với những hy sinh mong ước thành hy lễ tạ ơn.</a:t>
            </a:r>
            <a:endParaRPr lang="en-US" sz="4700" dirty="0">
              <a:solidFill>
                <a:srgbClr val="003300"/>
              </a:solidFill>
            </a:endParaRPr>
          </a:p>
        </p:txBody>
      </p:sp>
    </p:spTree>
    <p:extLst>
      <p:ext uri="{BB962C8B-B14F-4D97-AF65-F5344CB8AC3E}">
        <p14:creationId xmlns:p14="http://schemas.microsoft.com/office/powerpoint/2010/main" val="171991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err="1">
                <a:solidFill>
                  <a:srgbClr val="FF0000"/>
                </a:solidFill>
              </a:rPr>
              <a:t>Đk</a:t>
            </a:r>
            <a:r>
              <a:rPr lang="en-US" sz="6000" u="sng" dirty="0">
                <a:solidFill>
                  <a:srgbClr val="FF0000"/>
                </a:solidFill>
              </a:rPr>
              <a:t>:</a:t>
            </a:r>
            <a:r>
              <a:rPr lang="en-US" sz="6000" dirty="0">
                <a:solidFill>
                  <a:srgbClr val="FF0000"/>
                </a:solidFill>
              </a:rPr>
              <a:t> </a:t>
            </a:r>
            <a:r>
              <a:rPr lang="vi-VN" sz="6000" dirty="0">
                <a:solidFill>
                  <a:srgbClr val="003300"/>
                </a:solidFill>
              </a:rPr>
              <a:t>Dâng con xin dâng lên Chúa bao năm qua hồng ân chan hòa (dù đường đời giống tố hay mưa sa) bàn tay Chúa dẫn con vượt qua.</a:t>
            </a:r>
            <a:endParaRPr lang="en-US" sz="6000" dirty="0">
              <a:solidFill>
                <a:srgbClr val="003300"/>
              </a:solidFill>
            </a:endParaRPr>
          </a:p>
        </p:txBody>
      </p:sp>
    </p:spTree>
    <p:extLst>
      <p:ext uri="{BB962C8B-B14F-4D97-AF65-F5344CB8AC3E}">
        <p14:creationId xmlns:p14="http://schemas.microsoft.com/office/powerpoint/2010/main" val="171991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FF0000"/>
                </a:solidFill>
              </a:rPr>
              <a:t>**</a:t>
            </a:r>
            <a:r>
              <a:rPr lang="en-US" sz="6000" u="sng" dirty="0">
                <a:solidFill>
                  <a:srgbClr val="FF0000"/>
                </a:solidFill>
              </a:rPr>
              <a:t>:</a:t>
            </a:r>
            <a:r>
              <a:rPr lang="en-US" sz="6000" dirty="0">
                <a:solidFill>
                  <a:srgbClr val="FF0000"/>
                </a:solidFill>
              </a:rPr>
              <a:t> </a:t>
            </a:r>
            <a:r>
              <a:rPr lang="vi-VN" sz="6000" dirty="0">
                <a:solidFill>
                  <a:srgbClr val="003300"/>
                </a:solidFill>
              </a:rPr>
              <a:t>Dâng con xin dâng lên Ngài bao năm qua hồng ân chan chứa (xin cho con tín trung luôn trọn đời) tình yêu Chúa không hề bớt vơi.</a:t>
            </a:r>
            <a:endParaRPr lang="en-US" sz="6000" dirty="0">
              <a:solidFill>
                <a:srgbClr val="003300"/>
              </a:solidFill>
            </a:endParaRPr>
          </a:p>
        </p:txBody>
      </p:sp>
    </p:spTree>
    <p:extLst>
      <p:ext uri="{BB962C8B-B14F-4D97-AF65-F5344CB8AC3E}">
        <p14:creationId xmlns:p14="http://schemas.microsoft.com/office/powerpoint/2010/main" val="980376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700" u="sng" dirty="0">
                <a:solidFill>
                  <a:srgbClr val="FF0000"/>
                </a:solidFill>
              </a:rPr>
              <a:t>Tk2</a:t>
            </a:r>
            <a:r>
              <a:rPr lang="en-US" sz="4700" u="sng" dirty="0">
                <a:solidFill>
                  <a:srgbClr val="FF0000"/>
                </a:solidFill>
              </a:rPr>
              <a:t>:</a:t>
            </a:r>
            <a:r>
              <a:rPr lang="vi-VN" sz="4700" dirty="0">
                <a:solidFill>
                  <a:srgbClr val="003300"/>
                </a:solidFill>
              </a:rPr>
              <a:t> Làn khói hương thơm bay nghi ngút lan trên bàn thờ, quyện những ước mơ và tiếng hát chúc tụng ngợi ca. Những bước tương lai mang gánh nhờ ơn Chúa nhẹ vai, cố gắng hôm mai mong ước thành hy lễ tạ ơn. </a:t>
            </a:r>
            <a:r>
              <a:rPr lang="en-US" sz="4700" dirty="0">
                <a:solidFill>
                  <a:srgbClr val="003300"/>
                </a:solidFill>
              </a:rPr>
              <a:t> </a:t>
            </a:r>
          </a:p>
        </p:txBody>
      </p:sp>
    </p:spTree>
    <p:extLst>
      <p:ext uri="{BB962C8B-B14F-4D97-AF65-F5344CB8AC3E}">
        <p14:creationId xmlns:p14="http://schemas.microsoft.com/office/powerpoint/2010/main" val="306143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err="1">
                <a:solidFill>
                  <a:srgbClr val="FF0000"/>
                </a:solidFill>
              </a:rPr>
              <a:t>Đk</a:t>
            </a:r>
            <a:r>
              <a:rPr lang="en-US" sz="4000" u="sng" dirty="0">
                <a:solidFill>
                  <a:srgbClr val="FF0000"/>
                </a:solidFill>
              </a:rPr>
              <a:t>:</a:t>
            </a:r>
            <a:r>
              <a:rPr lang="en-US" sz="4000" dirty="0">
                <a:solidFill>
                  <a:srgbClr val="003300"/>
                </a:solidFill>
              </a:rPr>
              <a:t> </a:t>
            </a:r>
            <a:r>
              <a:rPr lang="vi-VN" sz="4000" dirty="0">
                <a:solidFill>
                  <a:srgbClr val="003300"/>
                </a:solidFill>
              </a:rPr>
              <a:t>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a:t>
            </a:r>
            <a:endParaRPr lang="en-US" sz="4000" dirty="0">
              <a:solidFill>
                <a:srgbClr val="003300"/>
              </a:solidFill>
            </a:endParaRPr>
          </a:p>
        </p:txBody>
      </p:sp>
    </p:spTree>
    <p:extLst>
      <p:ext uri="{BB962C8B-B14F-4D97-AF65-F5344CB8AC3E}">
        <p14:creationId xmlns:p14="http://schemas.microsoft.com/office/powerpoint/2010/main" val="4055946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err="1">
                <a:solidFill>
                  <a:srgbClr val="FF0000"/>
                </a:solidFill>
              </a:rPr>
              <a:t>Đk</a:t>
            </a:r>
            <a:r>
              <a:rPr lang="en-US" sz="6000" u="sng" dirty="0">
                <a:solidFill>
                  <a:srgbClr val="FF0000"/>
                </a:solidFill>
              </a:rPr>
              <a:t>:</a:t>
            </a:r>
            <a:r>
              <a:rPr lang="en-US" sz="6000" dirty="0">
                <a:solidFill>
                  <a:srgbClr val="FF0000"/>
                </a:solidFill>
              </a:rPr>
              <a:t> </a:t>
            </a:r>
            <a:r>
              <a:rPr lang="vi-VN" sz="6000" dirty="0">
                <a:solidFill>
                  <a:srgbClr val="003300"/>
                </a:solidFill>
              </a:rPr>
              <a:t>Dâng con xin dâng lên Chúa bao năm qua hồng ân chan hòa (dù đường đời giống tố hay mưa sa) bàn tay Chúa dẫn con vượt qua.</a:t>
            </a:r>
            <a:endParaRPr lang="en-US" sz="6000" dirty="0">
              <a:solidFill>
                <a:srgbClr val="003300"/>
              </a:solidFill>
            </a:endParaRPr>
          </a:p>
        </p:txBody>
      </p:sp>
    </p:spTree>
    <p:extLst>
      <p:ext uri="{BB962C8B-B14F-4D97-AF65-F5344CB8AC3E}">
        <p14:creationId xmlns:p14="http://schemas.microsoft.com/office/powerpoint/2010/main" val="628677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FF0000"/>
                </a:solidFill>
              </a:rPr>
              <a:t>**</a:t>
            </a:r>
            <a:r>
              <a:rPr lang="en-US" sz="6000" u="sng" dirty="0">
                <a:solidFill>
                  <a:srgbClr val="FF0000"/>
                </a:solidFill>
              </a:rPr>
              <a:t>:</a:t>
            </a:r>
            <a:r>
              <a:rPr lang="en-US" sz="6000" dirty="0">
                <a:solidFill>
                  <a:srgbClr val="FF0000"/>
                </a:solidFill>
              </a:rPr>
              <a:t> </a:t>
            </a:r>
            <a:r>
              <a:rPr lang="vi-VN" sz="6000" dirty="0">
                <a:solidFill>
                  <a:srgbClr val="003300"/>
                </a:solidFill>
              </a:rPr>
              <a:t>Dâng con xin dâng lên Ngài bao năm qua hồng ân chan chứa (xin cho con tín trung luôn trọn đời) tình yêu Chúa không hề bớt vơi.</a:t>
            </a:r>
            <a:endParaRPr lang="en-US" sz="6000" dirty="0">
              <a:solidFill>
                <a:srgbClr val="003300"/>
              </a:solidFill>
            </a:endParaRPr>
          </a:p>
        </p:txBody>
      </p:sp>
    </p:spTree>
    <p:extLst>
      <p:ext uri="{BB962C8B-B14F-4D97-AF65-F5344CB8AC3E}">
        <p14:creationId xmlns:p14="http://schemas.microsoft.com/office/powerpoint/2010/main" val="2710403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spTree>
    <p:extLst>
      <p:ext uri="{BB962C8B-B14F-4D97-AF65-F5344CB8AC3E}">
        <p14:creationId xmlns:p14="http://schemas.microsoft.com/office/powerpoint/2010/main" val="171991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4467662"/>
            <a:ext cx="620805" cy="59612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8348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a:solidFill>
                  <a:srgbClr val="C00000"/>
                </a:solidFill>
              </a:rPr>
              <a:t>Ca </a:t>
            </a:r>
            <a:r>
              <a:rPr lang="en-US" sz="6600" dirty="0" err="1">
                <a:solidFill>
                  <a:srgbClr val="C00000"/>
                </a:solidFill>
              </a:rPr>
              <a:t>Nguyện</a:t>
            </a:r>
            <a:r>
              <a:rPr lang="en-US" sz="6600" dirty="0">
                <a:solidFill>
                  <a:srgbClr val="C00000"/>
                </a:solidFill>
              </a:rPr>
              <a:t> </a:t>
            </a:r>
            <a:r>
              <a:rPr lang="en-US" sz="6600" dirty="0" err="1">
                <a:solidFill>
                  <a:srgbClr val="C00000"/>
                </a:solidFill>
              </a:rPr>
              <a:t>Hiệp</a:t>
            </a:r>
            <a:r>
              <a:rPr lang="en-US" sz="6600" dirty="0">
                <a:solidFill>
                  <a:srgbClr val="C00000"/>
                </a:solidFill>
              </a:rPr>
              <a:t> </a:t>
            </a:r>
            <a:r>
              <a:rPr lang="en-US" sz="6600" dirty="0" err="1">
                <a:solidFill>
                  <a:srgbClr val="C00000"/>
                </a:solidFill>
              </a:rPr>
              <a:t>Lễ</a:t>
            </a:r>
            <a:r>
              <a:rPr lang="en-US" sz="6600" dirty="0">
                <a:solidFill>
                  <a:srgbClr val="C00000"/>
                </a:solidFill>
              </a:rPr>
              <a:t/>
            </a:r>
            <a:br>
              <a:rPr lang="en-US" sz="6600" dirty="0">
                <a:solidFill>
                  <a:srgbClr val="C00000"/>
                </a:solidFill>
              </a:rPr>
            </a:br>
            <a:r>
              <a:rPr lang="vi-VN" sz="6600" dirty="0">
                <a:solidFill>
                  <a:srgbClr val="C00000"/>
                </a:solidFill>
              </a:rPr>
              <a:t>Chúc Tụng Chúa 1</a:t>
            </a:r>
            <a:r>
              <a:rPr lang="en-US" sz="6600" dirty="0">
                <a:solidFill>
                  <a:srgbClr val="C00000"/>
                </a:solidFill>
              </a:rPr>
              <a:t/>
            </a:r>
            <a:br>
              <a:rPr lang="en-US" sz="6600" dirty="0">
                <a:solidFill>
                  <a:srgbClr val="C00000"/>
                </a:solidFill>
              </a:rPr>
            </a:br>
            <a:r>
              <a:rPr lang="vi-VN" sz="6600" i="1" dirty="0">
                <a:solidFill>
                  <a:srgbClr val="003300"/>
                </a:solidFill>
              </a:rPr>
              <a:t>Lm. Kim Long</a:t>
            </a:r>
            <a:endParaRPr lang="en-US" sz="6600" i="1" dirty="0">
              <a:solidFill>
                <a:srgbClr val="003300"/>
              </a:solidFill>
            </a:endParaRPr>
          </a:p>
        </p:txBody>
      </p:sp>
    </p:spTree>
    <p:extLst>
      <p:ext uri="{BB962C8B-B14F-4D97-AF65-F5344CB8AC3E}">
        <p14:creationId xmlns:p14="http://schemas.microsoft.com/office/powerpoint/2010/main" val="171991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a:solidFill>
                  <a:srgbClr val="C00000"/>
                </a:solidFill>
              </a:rPr>
              <a:t>Đk</a:t>
            </a:r>
            <a:r>
              <a:rPr lang="en-US" u="sng" dirty="0">
                <a:solidFill>
                  <a:srgbClr val="C00000"/>
                </a:solidFill>
              </a:rPr>
              <a:t>:</a:t>
            </a:r>
            <a:r>
              <a:rPr lang="en-US" dirty="0">
                <a:solidFill>
                  <a:srgbClr val="003300"/>
                </a:solidFill>
              </a:rPr>
              <a:t> </a:t>
            </a:r>
            <a:r>
              <a:rPr lang="vi-VN" dirty="0">
                <a:solidFill>
                  <a:srgbClr val="003300"/>
                </a:solidFill>
              </a:rPr>
              <a:t>Chúc tụng Chúa là Thiên Chúa It-ra-en, đã viếng thăm cứu chuộc dân Ngài. Ngài làm cho xuất hiện sức hùng cứu tinh trong nhà Đa-vít, tôi trung Ngài. Vì lời xưa phán truyền qua miệng thánh nhân đây từng là những Ngôn sứ Ngài.  </a:t>
            </a:r>
            <a:endParaRPr lang="en-US" dirty="0">
              <a:solidFill>
                <a:srgbClr val="003300"/>
              </a:solidFill>
            </a:endParaRPr>
          </a:p>
        </p:txBody>
      </p:sp>
    </p:spTree>
    <p:extLst>
      <p:ext uri="{BB962C8B-B14F-4D97-AF65-F5344CB8AC3E}">
        <p14:creationId xmlns:p14="http://schemas.microsoft.com/office/powerpoint/2010/main" val="171991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a:solidFill>
                  <a:srgbClr val="C00000"/>
                </a:solidFill>
              </a:rPr>
              <a:t>Tk1:</a:t>
            </a:r>
            <a:r>
              <a:rPr lang="en-US" sz="4000" dirty="0">
                <a:solidFill>
                  <a:srgbClr val="003300"/>
                </a:solidFill>
              </a:rPr>
              <a:t> </a:t>
            </a:r>
            <a:r>
              <a:rPr lang="vi-VN" sz="4000" dirty="0">
                <a:solidFill>
                  <a:srgbClr val="003300"/>
                </a:solidFill>
              </a:rPr>
              <a:t>Ngài đưa ta xa thoát tay quân thù, và nhớ tới lời thánh ước xưa. Ban nguồn ơn cứu rỗi, tỏ lòng từ ái Ngài. Lời thề nguyền với Ap-bra-ham: cho ta hết khiếp sợ, và thoát tay quân thù. Được phụng thờ Chúa trong thánh thiện công minh, trước thánh nhan Ngài trọn cuộc đời ta.  </a:t>
            </a:r>
            <a:endParaRPr lang="en-US" sz="4000" dirty="0">
              <a:solidFill>
                <a:srgbClr val="003300"/>
              </a:solidFill>
            </a:endParaRPr>
          </a:p>
        </p:txBody>
      </p:sp>
    </p:spTree>
    <p:extLst>
      <p:ext uri="{BB962C8B-B14F-4D97-AF65-F5344CB8AC3E}">
        <p14:creationId xmlns:p14="http://schemas.microsoft.com/office/powerpoint/2010/main" val="171991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a:solidFill>
                  <a:srgbClr val="C00000"/>
                </a:solidFill>
              </a:rPr>
              <a:t>Đk</a:t>
            </a:r>
            <a:r>
              <a:rPr lang="en-US" u="sng" dirty="0">
                <a:solidFill>
                  <a:srgbClr val="C00000"/>
                </a:solidFill>
              </a:rPr>
              <a:t>:</a:t>
            </a:r>
            <a:r>
              <a:rPr lang="en-US" dirty="0">
                <a:solidFill>
                  <a:srgbClr val="003300"/>
                </a:solidFill>
              </a:rPr>
              <a:t> </a:t>
            </a:r>
            <a:r>
              <a:rPr lang="vi-VN" dirty="0">
                <a:solidFill>
                  <a:srgbClr val="003300"/>
                </a:solidFill>
              </a:rPr>
              <a:t>Chúc tụng Chúa là Thiên Chúa It-ra-en, đã viếng thăm cứu chuộc dân Ngài. Ngài làm cho xuất hiện sức hùng cứu tinh trong nhà Đa-vít, tôi trung Ngài. Vì lời xưa phán truyền qua miệng thánh nhân đây từng là những Ngôn sứ Ngài.  </a:t>
            </a:r>
            <a:endParaRPr lang="en-US" dirty="0">
              <a:solidFill>
                <a:srgbClr val="003300"/>
              </a:solidFill>
            </a:endParaRPr>
          </a:p>
        </p:txBody>
      </p:sp>
    </p:spTree>
    <p:extLst>
      <p:ext uri="{BB962C8B-B14F-4D97-AF65-F5344CB8AC3E}">
        <p14:creationId xmlns:p14="http://schemas.microsoft.com/office/powerpoint/2010/main" val="1145914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a:solidFill>
                  <a:srgbClr val="C00000"/>
                </a:solidFill>
              </a:rPr>
              <a:t>Tk2:</a:t>
            </a:r>
            <a:r>
              <a:rPr lang="en-US" sz="4000" dirty="0">
                <a:solidFill>
                  <a:srgbClr val="003300"/>
                </a:solidFill>
              </a:rPr>
              <a:t> </a:t>
            </a:r>
            <a:r>
              <a:rPr lang="vi-VN" sz="4000" dirty="0">
                <a:solidFill>
                  <a:srgbClr val="003300"/>
                </a:solidFill>
              </a:rPr>
              <a:t>Hài Nhi ơi, con sẽ mang danh hiệu là Ngôn Sứ của Đấng Tối Cao. Con sẽ đi trước Chúa để dọn đường lối Ngài. Vì lòng lành Chúa viếng thăm ta, ban ơn phúc cứu độ, và thứ tha tội tình. Vầng Hồng dọi chiếu nơi tử thần âm u, dẫn lối dân Ngài thẳng đường bình an. </a:t>
            </a:r>
            <a:endParaRPr lang="en-US" sz="4000" dirty="0">
              <a:solidFill>
                <a:srgbClr val="003300"/>
              </a:solidFill>
            </a:endParaRPr>
          </a:p>
        </p:txBody>
      </p:sp>
    </p:spTree>
    <p:extLst>
      <p:ext uri="{BB962C8B-B14F-4D97-AF65-F5344CB8AC3E}">
        <p14:creationId xmlns:p14="http://schemas.microsoft.com/office/powerpoint/2010/main" val="171991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a:solidFill>
                  <a:srgbClr val="C00000"/>
                </a:solidFill>
              </a:rPr>
              <a:t>Đk</a:t>
            </a:r>
            <a:r>
              <a:rPr lang="en-US" u="sng" dirty="0">
                <a:solidFill>
                  <a:srgbClr val="C00000"/>
                </a:solidFill>
              </a:rPr>
              <a:t>:</a:t>
            </a:r>
            <a:r>
              <a:rPr lang="en-US" dirty="0">
                <a:solidFill>
                  <a:srgbClr val="003300"/>
                </a:solidFill>
              </a:rPr>
              <a:t> </a:t>
            </a:r>
            <a:r>
              <a:rPr lang="vi-VN" dirty="0">
                <a:solidFill>
                  <a:srgbClr val="003300"/>
                </a:solidFill>
              </a:rPr>
              <a:t>Chúc tụng Chúa là Thiên Chúa It-ra-en, đã viếng thăm cứu chuộc dân Ngài. Ngài làm cho xuất hiện sức hùng cứu tinh trong nhà Đa-vít, tôi trung Ngài. Vì lời xưa phán truyền qua miệng thánh nhân đây từng là những Ngôn sứ Ngài.  </a:t>
            </a:r>
            <a:endParaRPr lang="en-US" dirty="0">
              <a:solidFill>
                <a:srgbClr val="003300"/>
              </a:solidFill>
            </a:endParaRPr>
          </a:p>
        </p:txBody>
      </p:sp>
    </p:spTree>
    <p:extLst>
      <p:ext uri="{BB962C8B-B14F-4D97-AF65-F5344CB8AC3E}">
        <p14:creationId xmlns:p14="http://schemas.microsoft.com/office/powerpoint/2010/main" val="245487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400" u="sng" dirty="0">
                <a:solidFill>
                  <a:srgbClr val="FF0000"/>
                </a:solidFill>
              </a:rPr>
              <a:t>Tk2:</a:t>
            </a:r>
            <a:r>
              <a:rPr lang="en-US" sz="5400" dirty="0">
                <a:solidFill>
                  <a:srgbClr val="003300"/>
                </a:solidFill>
              </a:rPr>
              <a:t> </a:t>
            </a:r>
            <a:r>
              <a:rPr lang="vi-VN" sz="5400" dirty="0">
                <a:solidFill>
                  <a:srgbClr val="003300"/>
                </a:solidFill>
              </a:rPr>
              <a:t>Ngày Vị Tiền hô sinh ra đời nhờ hồng ân Chúa Trời, lòng Mẹ nhẹ vơi bao mong chờ giờ thành niềm vui mới. Thời của mẹ cha nay tuy già chẳng còn lo son rỗi, trở thành dòng dõi những thánh nhân hưởng hồng ân muôn đời.</a:t>
            </a:r>
            <a:endParaRPr lang="en-US" sz="5400" dirty="0">
              <a:solidFill>
                <a:srgbClr val="003300"/>
              </a:solidFill>
            </a:endParaRPr>
          </a:p>
        </p:txBody>
      </p:sp>
    </p:spTree>
    <p:extLst>
      <p:ext uri="{BB962C8B-B14F-4D97-AF65-F5344CB8AC3E}">
        <p14:creationId xmlns:p14="http://schemas.microsoft.com/office/powerpoint/2010/main" val="1683024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2944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85" y="0"/>
            <a:ext cx="8817429" cy="5143500"/>
          </a:xfrm>
          <a:prstGeom prst="rect">
            <a:avLst/>
          </a:prstGeom>
        </p:spPr>
      </p:pic>
    </p:spTree>
    <p:extLst>
      <p:ext uri="{BB962C8B-B14F-4D97-AF65-F5344CB8AC3E}">
        <p14:creationId xmlns:p14="http://schemas.microsoft.com/office/powerpoint/2010/main" val="348792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marL="0" indent="0">
              <a:lnSpc>
                <a:spcPct val="120000"/>
              </a:lnSpc>
            </a:pPr>
            <a:r>
              <a:rPr lang="en-US" sz="6000" dirty="0">
                <a:solidFill>
                  <a:srgbClr val="C00000"/>
                </a:solidFill>
              </a:rPr>
              <a:t>Ca </a:t>
            </a:r>
            <a:r>
              <a:rPr lang="en-US" sz="6000" dirty="0" err="1">
                <a:solidFill>
                  <a:srgbClr val="C00000"/>
                </a:solidFill>
              </a:rPr>
              <a:t>Kết</a:t>
            </a:r>
            <a:r>
              <a:rPr lang="en-US" sz="6000" dirty="0">
                <a:solidFill>
                  <a:srgbClr val="C00000"/>
                </a:solidFill>
              </a:rPr>
              <a:t> </a:t>
            </a:r>
            <a:r>
              <a:rPr lang="en-US" sz="6000" dirty="0" err="1">
                <a:solidFill>
                  <a:srgbClr val="C00000"/>
                </a:solidFill>
              </a:rPr>
              <a:t>Lễ</a:t>
            </a:r>
            <a:r>
              <a:rPr lang="en-US" sz="6000" dirty="0">
                <a:solidFill>
                  <a:srgbClr val="C00000"/>
                </a:solidFill>
              </a:rPr>
              <a:t/>
            </a:r>
            <a:br>
              <a:rPr lang="en-US" sz="6000" dirty="0">
                <a:solidFill>
                  <a:srgbClr val="C00000"/>
                </a:solidFill>
              </a:rPr>
            </a:br>
            <a:r>
              <a:rPr lang="vi-VN" sz="6000" b="1" dirty="0">
                <a:solidFill>
                  <a:srgbClr val="FF0000"/>
                </a:solidFill>
                <a:cs typeface="Times New Roman" panose="02020603050405020304" pitchFamily="18" charset="0"/>
              </a:rPr>
              <a:t>Sinh Nhật Thánh Gioan</a:t>
            </a:r>
            <a:r>
              <a:rPr lang="en-US" sz="6000" b="1" dirty="0">
                <a:solidFill>
                  <a:srgbClr val="FF0000"/>
                </a:solidFill>
                <a:cs typeface="Times New Roman" panose="02020603050405020304" pitchFamily="18" charset="0"/>
              </a:rPr>
              <a:t/>
            </a:r>
            <a:br>
              <a:rPr lang="en-US" sz="6000" b="1" dirty="0">
                <a:solidFill>
                  <a:srgbClr val="FF0000"/>
                </a:solidFill>
                <a:cs typeface="Times New Roman" panose="02020603050405020304" pitchFamily="18" charset="0"/>
              </a:rPr>
            </a:br>
            <a:r>
              <a:rPr lang="vi-VN" sz="6000" b="1" dirty="0">
                <a:solidFill>
                  <a:srgbClr val="003300"/>
                </a:solidFill>
                <a:cs typeface="Times New Roman" panose="02020603050405020304" pitchFamily="18" charset="0"/>
              </a:rPr>
              <a:t>Bạch Vân</a:t>
            </a:r>
            <a:endParaRPr lang="en-US" sz="6000" b="1" dirty="0">
              <a:solidFill>
                <a:srgbClr val="003300"/>
              </a:solidFill>
              <a:cs typeface="Times New Roman" panose="02020603050405020304" pitchFamily="18" charset="0"/>
            </a:endParaRPr>
          </a:p>
        </p:txBody>
      </p:sp>
    </p:spTree>
    <p:extLst>
      <p:ext uri="{BB962C8B-B14F-4D97-AF65-F5344CB8AC3E}">
        <p14:creationId xmlns:p14="http://schemas.microsoft.com/office/powerpoint/2010/main" val="171991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0" indent="0" algn="just">
              <a:lnSpc>
                <a:spcPct val="120000"/>
              </a:lnSpc>
            </a:pPr>
            <a:r>
              <a:rPr lang="en-US" sz="3300" b="1" u="sng" dirty="0" err="1">
                <a:solidFill>
                  <a:srgbClr val="C00000"/>
                </a:solidFill>
                <a:ea typeface="SimHei" pitchFamily="49" charset="-122"/>
                <a:cs typeface="Times New Roman" pitchFamily="18" charset="0"/>
              </a:rPr>
              <a:t>Đk</a:t>
            </a:r>
            <a:r>
              <a:rPr lang="en-US" sz="3300" b="1" u="sng" dirty="0">
                <a:solidFill>
                  <a:srgbClr val="C00000"/>
                </a:solidFill>
                <a:ea typeface="SimHei" pitchFamily="49" charset="-122"/>
                <a:cs typeface="Times New Roman" pitchFamily="18" charset="0"/>
              </a:rPr>
              <a:t>:</a:t>
            </a:r>
            <a:r>
              <a:rPr lang="en-US" sz="3300" b="1" dirty="0">
                <a:solidFill>
                  <a:srgbClr val="003300"/>
                </a:solidFill>
                <a:ea typeface="SimHei" pitchFamily="49" charset="-122"/>
                <a:cs typeface="Times New Roman" pitchFamily="18" charset="0"/>
              </a:rPr>
              <a:t> </a:t>
            </a:r>
            <a:r>
              <a:rPr lang="vi-VN" sz="3300" b="1" dirty="0">
                <a:solidFill>
                  <a:srgbClr val="003300"/>
                </a:solidFill>
                <a:ea typeface="SimHei" pitchFamily="49" charset="-122"/>
                <a:cs typeface="Times New Roman" pitchFamily="18" charset="0"/>
              </a:rPr>
              <a:t>Hân hoan tấu lên khúc ca ngợi mừng. Mừng ngày sinh nhật của thánh Gio-an. Nào cùng hợp tiếng hoan ca, cảm tạ tình Chúa bao la, đã cho trần gian thánh Gio-an. Hân hoan tấu lên khúc ca ngợi mừng. Mừng ngày sinh nhật của thánh Gio-an, nhờ lời cầu khấn thiết tha, nguyện cầu cùng Chúa xót thương, giúp cho chúng con hiệp nhất yêu thương.</a:t>
            </a:r>
            <a:endParaRPr lang="en-US" sz="3300" b="1" dirty="0">
              <a:solidFill>
                <a:srgbClr val="003300"/>
              </a:solidFill>
              <a:ea typeface="SimHei" pitchFamily="49" charset="-122"/>
              <a:cs typeface="Times New Roman" pitchFamily="18" charset="0"/>
            </a:endParaRPr>
          </a:p>
        </p:txBody>
      </p:sp>
    </p:spTree>
    <p:extLst>
      <p:ext uri="{BB962C8B-B14F-4D97-AF65-F5344CB8AC3E}">
        <p14:creationId xmlns:p14="http://schemas.microsoft.com/office/powerpoint/2010/main" val="171991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a typeface="SimHei" pitchFamily="49" charset="-122"/>
                <a:cs typeface="Times New Roman" pitchFamily="18" charset="0"/>
              </a:rPr>
              <a:t>Tk1:</a:t>
            </a:r>
            <a:r>
              <a:rPr lang="en-US" sz="5400" b="1" dirty="0">
                <a:solidFill>
                  <a:srgbClr val="C00000"/>
                </a:solidFill>
                <a:ea typeface="SimHei" pitchFamily="49" charset="-122"/>
                <a:cs typeface="Times New Roman" pitchFamily="18" charset="0"/>
              </a:rPr>
              <a:t> </a:t>
            </a:r>
            <a:r>
              <a:rPr lang="vi-VN" sz="5400" b="1" dirty="0">
                <a:solidFill>
                  <a:srgbClr val="003300"/>
                </a:solidFill>
                <a:cs typeface="Times New Roman" panose="02020603050405020304" pitchFamily="18" charset="0"/>
              </a:rPr>
              <a:t>Thánh Gio-an khi chưa chào đời, đã được Mẹ Thiên Chúa đến thăm nuôi. Trong cung lòng ngài nhảy múa sướng vui, cất cao lời tạ ơn Chúa muôn đời.</a:t>
            </a:r>
            <a:endParaRPr lang="en-US" sz="5400" b="1" dirty="0">
              <a:solidFill>
                <a:srgbClr val="003300"/>
              </a:solidFill>
              <a:cs typeface="Times New Roman" panose="02020603050405020304" pitchFamily="18" charset="0"/>
            </a:endParaRPr>
          </a:p>
        </p:txBody>
      </p:sp>
    </p:spTree>
    <p:extLst>
      <p:ext uri="{BB962C8B-B14F-4D97-AF65-F5344CB8AC3E}">
        <p14:creationId xmlns:p14="http://schemas.microsoft.com/office/powerpoint/2010/main" val="171991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4467662"/>
            <a:ext cx="620805" cy="59612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834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err="1">
                <a:solidFill>
                  <a:srgbClr val="FF0000"/>
                </a:solidFill>
              </a:rPr>
              <a:t>Đk</a:t>
            </a:r>
            <a:r>
              <a:rPr lang="en-US" sz="4000" u="sng" dirty="0">
                <a:solidFill>
                  <a:srgbClr val="FF0000"/>
                </a:solidFill>
              </a:rPr>
              <a:t>:</a:t>
            </a:r>
            <a:r>
              <a:rPr lang="en-US" sz="4000" dirty="0">
                <a:solidFill>
                  <a:srgbClr val="003300"/>
                </a:solidFill>
              </a:rPr>
              <a:t> </a:t>
            </a:r>
            <a:r>
              <a:rPr lang="vi-VN" sz="4000" dirty="0">
                <a:solidFill>
                  <a:srgbClr val="003300"/>
                </a:solidFill>
              </a:rPr>
              <a:t>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a:t>
            </a:r>
            <a:endParaRPr lang="en-US" sz="4000" dirty="0">
              <a:solidFill>
                <a:srgbClr val="003300"/>
              </a:solidFill>
            </a:endParaRPr>
          </a:p>
        </p:txBody>
      </p:sp>
    </p:spTree>
    <p:extLst>
      <p:ext uri="{BB962C8B-B14F-4D97-AF65-F5344CB8AC3E}">
        <p14:creationId xmlns:p14="http://schemas.microsoft.com/office/powerpoint/2010/main" val="3887910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u="sng" dirty="0">
                <a:solidFill>
                  <a:srgbClr val="FF0000"/>
                </a:solidFill>
              </a:rPr>
              <a:t>Tk3</a:t>
            </a:r>
            <a:r>
              <a:rPr lang="en-US" u="sng" dirty="0">
                <a:solidFill>
                  <a:srgbClr val="FF0000"/>
                </a:solidFill>
              </a:rPr>
              <a:t>:</a:t>
            </a:r>
            <a:r>
              <a:rPr lang="en-US" dirty="0">
                <a:solidFill>
                  <a:srgbClr val="003300"/>
                </a:solidFill>
              </a:rPr>
              <a:t> </a:t>
            </a:r>
            <a:r>
              <a:rPr lang="vi-VN" dirty="0">
                <a:solidFill>
                  <a:srgbClr val="003300"/>
                </a:solidFill>
              </a:rPr>
              <a:t>Ngày Vị Tiền hô sinh ra đời nghiệm lời nơi Sứ thần, dù lòng Phụ thân mang nghi ngờ giờ thành niềm tin mới. Chẳng còn lặng câm trong âm thầm mở miệng tôn vinh Chúa, một niềm thành kính trót tâm tình phụng thờ trong an bình.</a:t>
            </a:r>
            <a:endParaRPr lang="en-US" dirty="0">
              <a:solidFill>
                <a:srgbClr val="003300"/>
              </a:solidFill>
            </a:endParaRPr>
          </a:p>
        </p:txBody>
      </p:sp>
    </p:spTree>
    <p:extLst>
      <p:ext uri="{BB962C8B-B14F-4D97-AF65-F5344CB8AC3E}">
        <p14:creationId xmlns:p14="http://schemas.microsoft.com/office/powerpoint/2010/main" val="2430113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err="1">
                <a:solidFill>
                  <a:srgbClr val="FF0000"/>
                </a:solidFill>
              </a:rPr>
              <a:t>Đk</a:t>
            </a:r>
            <a:r>
              <a:rPr lang="en-US" sz="4000" u="sng" dirty="0">
                <a:solidFill>
                  <a:srgbClr val="FF0000"/>
                </a:solidFill>
              </a:rPr>
              <a:t>:</a:t>
            </a:r>
            <a:r>
              <a:rPr lang="en-US" sz="4000" dirty="0">
                <a:solidFill>
                  <a:srgbClr val="003300"/>
                </a:solidFill>
              </a:rPr>
              <a:t> </a:t>
            </a:r>
            <a:r>
              <a:rPr lang="vi-VN" sz="4000" dirty="0">
                <a:solidFill>
                  <a:srgbClr val="003300"/>
                </a:solidFill>
              </a:rPr>
              <a:t>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a:t>
            </a:r>
            <a:endParaRPr lang="en-US" sz="4000" dirty="0">
              <a:solidFill>
                <a:srgbClr val="003300"/>
              </a:solidFill>
            </a:endParaRPr>
          </a:p>
        </p:txBody>
      </p:sp>
    </p:spTree>
    <p:extLst>
      <p:ext uri="{BB962C8B-B14F-4D97-AF65-F5344CB8AC3E}">
        <p14:creationId xmlns:p14="http://schemas.microsoft.com/office/powerpoint/2010/main" val="3671738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1926</Words>
  <Application>Microsoft Office PowerPoint</Application>
  <PresentationFormat>On-screen Show (16:9)</PresentationFormat>
  <Paragraphs>74</Paragraphs>
  <Slides>65</Slides>
  <Notes>0</Notes>
  <HiddenSlides>0</HiddenSlides>
  <MMClips>0</MMClips>
  <ScaleCrop>false</ScaleCrop>
  <HeadingPairs>
    <vt:vector size="4" baseType="variant">
      <vt:variant>
        <vt:lpstr>Theme</vt:lpstr>
      </vt:variant>
      <vt:variant>
        <vt:i4>6</vt:i4>
      </vt:variant>
      <vt:variant>
        <vt:lpstr>Slide Titles</vt:lpstr>
      </vt:variant>
      <vt:variant>
        <vt:i4>65</vt:i4>
      </vt:variant>
    </vt:vector>
  </HeadingPairs>
  <TitlesOfParts>
    <vt:vector size="71" baseType="lpstr">
      <vt:lpstr>Office Theme</vt:lpstr>
      <vt:lpstr>7_Office Theme</vt:lpstr>
      <vt:lpstr>36_Default Design</vt:lpstr>
      <vt:lpstr>37_Default Design</vt:lpstr>
      <vt:lpstr>3_Office Theme</vt:lpstr>
      <vt:lpstr>1_Office Theme</vt:lpstr>
      <vt:lpstr>PowerPoint Presentation</vt:lpstr>
      <vt:lpstr>Ca Nhập Lễ Thánh Gioan Tiền Hô lm. Bùi Ninh</vt:lpstr>
      <vt:lpstr>Đk: 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vt:lpstr>
      <vt:lpstr>Tk1: Ngày Vị Tiền hô sinh ra đời rộn ràng vang tiếng cười, là ngày nở tươi cho muôn người này một kỷ nguyên mới. Thời đại đà tới Chúa cứu đời lời từ xưa tiên báo, trọn tình tặng trao cho nhân trần nguồn hồng ân tuôn trào.</vt:lpstr>
      <vt:lpstr>Đk: 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vt:lpstr>
      <vt:lpstr>Tk2: Ngày Vị Tiền hô sinh ra đời nhờ hồng ân Chúa Trời, lòng Mẹ nhẹ vơi bao mong chờ giờ thành niềm vui mới. Thời của mẹ cha nay tuy già chẳng còn lo son rỗi, trở thành dòng dõi những thánh nhân hưởng hồng ân muôn đời.</vt:lpstr>
      <vt:lpstr>Đk: 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vt:lpstr>
      <vt:lpstr>Tk3: Ngày Vị Tiền hô sinh ra đời nghiệm lời nơi Sứ thần, dù lòng Phụ thân mang nghi ngờ giờ thành niềm tin mới. Chẳng còn lặng câm trong âm thầm mở miệng tôn vinh Chúa, một niềm thành kính trót tâm tình phụng thờ trong an bình.</vt:lpstr>
      <vt:lpstr>Đk: 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vt:lpstr>
      <vt:lpstr>PowerPoint Presentation</vt:lpstr>
      <vt:lpstr> </vt:lpstr>
      <vt:lpstr> </vt:lpstr>
      <vt:lpstr> </vt:lpstr>
      <vt:lpstr> </vt:lpstr>
      <vt:lpstr> </vt:lpstr>
      <vt:lpstr> </vt:lpstr>
      <vt:lpstr> </vt:lpstr>
      <vt:lpstr>PowerPoint Presentation</vt:lpstr>
      <vt:lpstr>PowerPoint Presentation</vt:lpstr>
      <vt:lpstr>Đáp Ca Thánh Vịnh 138 03 Câu</vt:lpstr>
      <vt:lpstr>Tk1:  Dò lòng con chính Chúa biết rõ từ xa. Khi đứng ra hoặc là con ngồi giữa nhà. Nằm hay đi thì mình Ngài trông xem hiểu rõ, mọi ngõ đường con bước Ngài quen.</vt:lpstr>
      <vt:lpstr>Đk: Ngàn lời tri ân Thiên Chúa tác tạo tấm thân. Ngài dựng nên con ôi sao kỳ diệu biết bao.</vt:lpstr>
      <vt:lpstr>Tk2:  Tạng phủ con chính Chúa đã tác tạo nên. Trong mẫu thân hình hài cũng Ngài tác thành. Dựng nên con thật diệu kỳ tri ân Ngài mãi, kỳ công Ngài ôi vĩ đại thay.</vt:lpstr>
      <vt:lpstr>Đk: Ngàn lời tri ân Thiên Chúa tác tạo tấm thân. Ngài dựng nên con ôi sao kỳ diệu biết bao.</vt:lpstr>
      <vt:lpstr>Tk3: Này hồn con chính Chúa biết rõ mười mươi. Xương cốt con thì Ngài không lạ lẫm gì. Từ khi con được thành hình trong nơi ẩn giấu, được thêu dệt trong đất thẳm sâu.</vt:lpstr>
      <vt:lpstr>Đk: Ngàn lời tri ân Thiên Chúa tác tạo tấm thân. Ngài dựng nên con ôi sao kỳ diệu biết bao.</vt:lpstr>
      <vt:lpstr>PowerPoint Presentation</vt:lpstr>
      <vt:lpstr>Alleluia-Alleluia: Hài Nhi hỡi, con sẽ mang tước hiệu là tiên tri của Đấng Tối Cao; con sẽ đi trước Chúa, mở lối cho Người. Alleluia.</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Từng tấm bánh thơm trong đĩa thánh dâng trên bàn thờ, cùng chén rượu nồng hợp dâng những lao công cuộc đời. Những nỗi âu lo trong cõi đời gian khó nhục vinh, với những hy sinh mong ước thành hy lễ tạ ơn.</vt:lpstr>
      <vt:lpstr>Đk: Dâng con xin dâng lên Chúa bao năm qua hồng ân chan hòa (dù đường đời giống tố hay mưa sa) bàn tay Chúa dẫn con vượt qua.</vt:lpstr>
      <vt:lpstr>**: Dâng con xin dâng lên Ngài bao năm qua hồng ân chan chứa (xin cho con tín trung luôn trọn đời) tình yêu Chúa không hề bớt vơi.</vt:lpstr>
      <vt:lpstr>Tk2: Làn khói hương thơm bay nghi ngút lan trên bàn thờ, quyện những ước mơ và tiếng hát chúc tụng ngợi ca. Những bước tương lai mang gánh nhờ ơn Chúa nhẹ vai, cố gắng hôm mai mong ước thành hy lễ tạ ơn.  </vt:lpstr>
      <vt:lpstr>Đk: Dâng con xin dâng lên Chúa bao năm qua hồng ân chan hòa (dù đường đời giống tố hay mưa sa) bàn tay Chúa dẫn con vượt qua.</vt:lpstr>
      <vt:lpstr>**: Dâng con xin dâng lên Ngài bao năm qua hồng ân chan chứa (xin cho con tín trung luôn trọn đời) tình yêu Chúa không hề bớt vơi.</vt:lpstr>
      <vt:lpstr>PowerPoint Presentation</vt:lpstr>
      <vt:lpstr>PowerPoint Presentation</vt:lpstr>
      <vt:lpstr>Ca Nguyện Hiệp Lễ Chúc Tụng Chúa 1 Lm. Kim Long</vt:lpstr>
      <vt:lpstr>Đk: Chúc tụng Chúa là Thiên Chúa It-ra-en, đã viếng thăm cứu chuộc dân Ngài. Ngài làm cho xuất hiện sức hùng cứu tinh trong nhà Đa-vít, tôi trung Ngài. Vì lời xưa phán truyền qua miệng thánh nhân đây từng là những Ngôn sứ Ngài.  </vt:lpstr>
      <vt:lpstr>Tk1: Ngài đưa ta xa thoát tay quân thù, và nhớ tới lời thánh ước xưa. Ban nguồn ơn cứu rỗi, tỏ lòng từ ái Ngài. Lời thề nguyền với Ap-bra-ham: cho ta hết khiếp sợ, và thoát tay quân thù. Được phụng thờ Chúa trong thánh thiện công minh, trước thánh nhan Ngài trọn cuộc đời ta.  </vt:lpstr>
      <vt:lpstr>Đk: Chúc tụng Chúa là Thiên Chúa It-ra-en, đã viếng thăm cứu chuộc dân Ngài. Ngài làm cho xuất hiện sức hùng cứu tinh trong nhà Đa-vít, tôi trung Ngài. Vì lời xưa phán truyền qua miệng thánh nhân đây từng là những Ngôn sứ Ngài.  </vt:lpstr>
      <vt:lpstr>Tk2: Hài Nhi ơi, con sẽ mang danh hiệu là Ngôn Sứ của Đấng Tối Cao. Con sẽ đi trước Chúa để dọn đường lối Ngài. Vì lòng lành Chúa viếng thăm ta, ban ơn phúc cứu độ, và thứ tha tội tình. Vầng Hồng dọi chiếu nơi tử thần âm u, dẫn lối dân Ngài thẳng đường bình an. </vt:lpstr>
      <vt:lpstr>Đk: Chúc tụng Chúa là Thiên Chúa It-ra-en, đã viếng thăm cứu chuộc dân Ngài. Ngài làm cho xuất hiện sức hùng cứu tinh trong nhà Đa-vít, tôi trung Ngài. Vì lời xưa phán truyền qua miệng thánh nhân đây từng là những Ngôn sứ Ngài.  </vt:lpstr>
      <vt:lpstr>PowerPoint Presentation</vt:lpstr>
      <vt:lpstr> </vt:lpstr>
      <vt:lpstr>Ca Kết Lễ Sinh Nhật Thánh Gioan Bạch Vân</vt:lpstr>
      <vt:lpstr>Đk: Hân hoan tấu lên khúc ca ngợi mừng. Mừng ngày sinh nhật của thánh Gio-an. Nào cùng hợp tiếng hoan ca, cảm tạ tình Chúa bao la, đã cho trần gian thánh Gio-an. Hân hoan tấu lên khúc ca ngợi mừng. Mừng ngày sinh nhật của thánh Gio-an, nhờ lời cầu khấn thiết tha, nguyện cầu cùng Chúa xót thương, giúp cho chúng con hiệp nhất yêu thương.</vt:lpstr>
      <vt:lpstr>Tk1: Thánh Gio-an khi chưa chào đời, đã được Mẹ Thiên Chúa đến thăm nuôi. Trong cung lòng ngài nhảy múa sướng vui, cất cao lời tạ ơn Chúa muôn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23</cp:revision>
  <dcterms:created xsi:type="dcterms:W3CDTF">2023-06-20T01:43:30Z</dcterms:created>
  <dcterms:modified xsi:type="dcterms:W3CDTF">2024-06-20T21:41:08Z</dcterms:modified>
</cp:coreProperties>
</file>