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4.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6" r:id="rId3"/>
    <p:sldMasterId id="2147483804" r:id="rId4"/>
    <p:sldMasterId id="2147483816" r:id="rId5"/>
    <p:sldMasterId id="2147483840" r:id="rId6"/>
    <p:sldMasterId id="2147483852" r:id="rId7"/>
    <p:sldMasterId id="2147483872" r:id="rId8"/>
    <p:sldMasterId id="2147483884" r:id="rId9"/>
    <p:sldMasterId id="2147483908" r:id="rId10"/>
    <p:sldMasterId id="2147483968" r:id="rId11"/>
    <p:sldMasterId id="2147484004" r:id="rId12"/>
    <p:sldMasterId id="2147484016" r:id="rId13"/>
    <p:sldMasterId id="2147484028" r:id="rId14"/>
    <p:sldMasterId id="2147484040" r:id="rId15"/>
  </p:sldMasterIdLst>
  <p:notesMasterIdLst>
    <p:notesMasterId r:id="rId85"/>
  </p:notesMasterIdLst>
  <p:sldIdLst>
    <p:sldId id="9727" r:id="rId16"/>
    <p:sldId id="402" r:id="rId17"/>
    <p:sldId id="9684" r:id="rId18"/>
    <p:sldId id="9683" r:id="rId19"/>
    <p:sldId id="9779" r:id="rId20"/>
    <p:sldId id="9746" r:id="rId21"/>
    <p:sldId id="9780" r:id="rId22"/>
    <p:sldId id="9685" r:id="rId23"/>
    <p:sldId id="9781" r:id="rId24"/>
    <p:sldId id="9771" r:id="rId25"/>
    <p:sldId id="9772" r:id="rId26"/>
    <p:sldId id="9773" r:id="rId27"/>
    <p:sldId id="9774" r:id="rId28"/>
    <p:sldId id="9775" r:id="rId29"/>
    <p:sldId id="9776" r:id="rId30"/>
    <p:sldId id="9777" r:id="rId31"/>
    <p:sldId id="9778" r:id="rId32"/>
    <p:sldId id="9728" r:id="rId33"/>
    <p:sldId id="385" r:id="rId34"/>
    <p:sldId id="9752" r:id="rId35"/>
    <p:sldId id="9753" r:id="rId36"/>
    <p:sldId id="9754" r:id="rId37"/>
    <p:sldId id="9782" r:id="rId38"/>
    <p:sldId id="9756" r:id="rId39"/>
    <p:sldId id="9783" r:id="rId40"/>
    <p:sldId id="9758" r:id="rId41"/>
    <p:sldId id="9784" r:id="rId42"/>
    <p:sldId id="390" r:id="rId43"/>
    <p:sldId id="9763" r:id="rId44"/>
    <p:sldId id="9730" r:id="rId45"/>
    <p:sldId id="9770" r:id="rId46"/>
    <p:sldId id="9700" r:id="rId47"/>
    <p:sldId id="9701" r:id="rId48"/>
    <p:sldId id="9702" r:id="rId49"/>
    <p:sldId id="9703" r:id="rId50"/>
    <p:sldId id="9704" r:id="rId51"/>
    <p:sldId id="9705" r:id="rId52"/>
    <p:sldId id="9706" r:id="rId53"/>
    <p:sldId id="9707" r:id="rId54"/>
    <p:sldId id="9708" r:id="rId55"/>
    <p:sldId id="9709" r:id="rId56"/>
    <p:sldId id="9710" r:id="rId57"/>
    <p:sldId id="9711" r:id="rId58"/>
    <p:sldId id="9712" r:id="rId59"/>
    <p:sldId id="9699" r:id="rId60"/>
    <p:sldId id="9769" r:id="rId61"/>
    <p:sldId id="9785" r:id="rId62"/>
    <p:sldId id="9786" r:id="rId63"/>
    <p:sldId id="9788" r:id="rId64"/>
    <p:sldId id="9787" r:id="rId65"/>
    <p:sldId id="9789" r:id="rId66"/>
    <p:sldId id="561" r:id="rId67"/>
    <p:sldId id="9790" r:id="rId68"/>
    <p:sldId id="443" r:id="rId69"/>
    <p:sldId id="9731" r:id="rId70"/>
    <p:sldId id="387" r:id="rId71"/>
    <p:sldId id="278" r:id="rId72"/>
    <p:sldId id="279" r:id="rId73"/>
    <p:sldId id="9791" r:id="rId74"/>
    <p:sldId id="357" r:id="rId75"/>
    <p:sldId id="9674" r:id="rId76"/>
    <p:sldId id="9733" r:id="rId77"/>
    <p:sldId id="9792" r:id="rId78"/>
    <p:sldId id="463" r:id="rId79"/>
    <p:sldId id="475" r:id="rId80"/>
    <p:sldId id="293" r:id="rId81"/>
    <p:sldId id="9749" r:id="rId82"/>
    <p:sldId id="294" r:id="rId83"/>
    <p:sldId id="9729" r:id="rId8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3" autoAdjust="0"/>
    <p:restoredTop sz="94693" autoAdjust="0"/>
  </p:normalViewPr>
  <p:slideViewPr>
    <p:cSldViewPr>
      <p:cViewPr varScale="1">
        <p:scale>
          <a:sx n="87" d="100"/>
          <a:sy n="87" d="100"/>
        </p:scale>
        <p:origin x="240" y="60"/>
      </p:cViewPr>
      <p:guideLst>
        <p:guide orient="horz" pos="1620"/>
        <p:guide pos="2880"/>
      </p:guideLst>
    </p:cSldViewPr>
  </p:slideViewPr>
  <p:outlineViewPr>
    <p:cViewPr>
      <p:scale>
        <a:sx n="33" d="100"/>
        <a:sy n="33" d="100"/>
      </p:scale>
      <p:origin x="0" y="11837"/>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42" Type="http://schemas.openxmlformats.org/officeDocument/2006/relationships/slide" Target="slides/slide27.xml"/><Relationship Id="rId47" Type="http://schemas.openxmlformats.org/officeDocument/2006/relationships/slide" Target="slides/slide32.xml"/><Relationship Id="rId63" Type="http://schemas.openxmlformats.org/officeDocument/2006/relationships/slide" Target="slides/slide48.xml"/><Relationship Id="rId68" Type="http://schemas.openxmlformats.org/officeDocument/2006/relationships/slide" Target="slides/slide53.xml"/><Relationship Id="rId84" Type="http://schemas.openxmlformats.org/officeDocument/2006/relationships/slide" Target="slides/slide69.xml"/><Relationship Id="rId89" Type="http://schemas.openxmlformats.org/officeDocument/2006/relationships/tableStyles" Target="tableStyles.xml"/><Relationship Id="rId16" Type="http://schemas.openxmlformats.org/officeDocument/2006/relationships/slide" Target="slides/slide1.xml"/><Relationship Id="rId11" Type="http://schemas.openxmlformats.org/officeDocument/2006/relationships/slideMaster" Target="slideMasters/slideMaster11.xml"/><Relationship Id="rId32" Type="http://schemas.openxmlformats.org/officeDocument/2006/relationships/slide" Target="slides/slide17.xml"/><Relationship Id="rId37" Type="http://schemas.openxmlformats.org/officeDocument/2006/relationships/slide" Target="slides/slide22.xml"/><Relationship Id="rId53" Type="http://schemas.openxmlformats.org/officeDocument/2006/relationships/slide" Target="slides/slide38.xml"/><Relationship Id="rId58" Type="http://schemas.openxmlformats.org/officeDocument/2006/relationships/slide" Target="slides/slide43.xml"/><Relationship Id="rId74" Type="http://schemas.openxmlformats.org/officeDocument/2006/relationships/slide" Target="slides/slide59.xml"/><Relationship Id="rId79" Type="http://schemas.openxmlformats.org/officeDocument/2006/relationships/slide" Target="slides/slide64.xml"/><Relationship Id="rId5" Type="http://schemas.openxmlformats.org/officeDocument/2006/relationships/slideMaster" Target="slideMasters/slideMaster5.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slide" Target="slides/slide54.xml"/><Relationship Id="rId77" Type="http://schemas.openxmlformats.org/officeDocument/2006/relationships/slide" Target="slides/slide62.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80" Type="http://schemas.openxmlformats.org/officeDocument/2006/relationships/slide" Target="slides/slide65.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83" Type="http://schemas.openxmlformats.org/officeDocument/2006/relationships/slide" Target="slides/slide68.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slide" Target="slides/slide63.xml"/><Relationship Id="rId81" Type="http://schemas.openxmlformats.org/officeDocument/2006/relationships/slide" Target="slides/slide66.xml"/><Relationship Id="rId86"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 Id="rId34" Type="http://schemas.openxmlformats.org/officeDocument/2006/relationships/slide" Target="slides/slide19.xml"/><Relationship Id="rId50" Type="http://schemas.openxmlformats.org/officeDocument/2006/relationships/slide" Target="slides/slide35.xml"/><Relationship Id="rId55" Type="http://schemas.openxmlformats.org/officeDocument/2006/relationships/slide" Target="slides/slide40.xml"/><Relationship Id="rId76" Type="http://schemas.openxmlformats.org/officeDocument/2006/relationships/slide" Target="slides/slide61.xml"/><Relationship Id="rId7" Type="http://schemas.openxmlformats.org/officeDocument/2006/relationships/slideMaster" Target="slideMasters/slideMaster7.xml"/><Relationship Id="rId71" Type="http://schemas.openxmlformats.org/officeDocument/2006/relationships/slide" Target="slides/slide56.xml"/><Relationship Id="rId2" Type="http://schemas.openxmlformats.org/officeDocument/2006/relationships/slideMaster" Target="slideMasters/slideMaster2.xml"/><Relationship Id="rId29" Type="http://schemas.openxmlformats.org/officeDocument/2006/relationships/slide" Target="slides/slide14.xml"/><Relationship Id="rId24" Type="http://schemas.openxmlformats.org/officeDocument/2006/relationships/slide" Target="slides/slide9.xml"/><Relationship Id="rId40" Type="http://schemas.openxmlformats.org/officeDocument/2006/relationships/slide" Target="slides/slide25.xml"/><Relationship Id="rId45" Type="http://schemas.openxmlformats.org/officeDocument/2006/relationships/slide" Target="slides/slide30.xml"/><Relationship Id="rId66" Type="http://schemas.openxmlformats.org/officeDocument/2006/relationships/slide" Target="slides/slide51.xml"/><Relationship Id="rId87" Type="http://schemas.openxmlformats.org/officeDocument/2006/relationships/viewProps" Target="viewProps.xml"/><Relationship Id="rId61" Type="http://schemas.openxmlformats.org/officeDocument/2006/relationships/slide" Target="slides/slide46.xml"/><Relationship Id="rId82" Type="http://schemas.openxmlformats.org/officeDocument/2006/relationships/slide" Target="slides/slide67.xml"/><Relationship Id="rId19"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01FF8C-FB8E-45AF-B0FA-95B6560BE94A}" type="datetimeFigureOut">
              <a:rPr lang="en-US" smtClean="0"/>
              <a:t>2/29/2024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8246CF-7178-41AD-B6F8-BACEEA28FBE0}" type="slidenum">
              <a:rPr lang="en-US" smtClean="0"/>
              <a:t>‹#›</a:t>
            </a:fld>
            <a:endParaRPr lang="en-US"/>
          </a:p>
        </p:txBody>
      </p:sp>
    </p:spTree>
    <p:extLst>
      <p:ext uri="{BB962C8B-B14F-4D97-AF65-F5344CB8AC3E}">
        <p14:creationId xmlns:p14="http://schemas.microsoft.com/office/powerpoint/2010/main" val="1778397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373EF4-43FC-4964-968C-59070CA3587D}"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818292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691204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5825319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378034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338752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863255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015777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992961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273916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285418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0887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655454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8903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0346303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217769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147174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599729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128393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547581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281399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365706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611974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103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560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452345"/>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423558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92365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89009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408427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08381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199400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51572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13858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873946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5534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371939"/>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215356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579262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85050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2/29/2024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561027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2/29/2024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44291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2/29/2024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221645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68917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881049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633638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8002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841954"/>
      </p:ext>
    </p:extLst>
  </p:cSld>
  <p:clrMapOvr>
    <a:masterClrMapping/>
  </p:clrMapOvr>
  <p:transition spd="slow" advClick="0"/>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430305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0606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444302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012218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047693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240055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401841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987961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491107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50124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417460"/>
      </p:ext>
    </p:extLst>
  </p:cSld>
  <p:clrMapOvr>
    <a:masterClrMapping/>
  </p:clrMapOvr>
  <p:transition spd="slow" advClick="0"/>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452673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7717210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8074386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5425117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4052776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6738486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9045170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9499564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9463424"/>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573196"/>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551362"/>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8008"/>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2017127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02990"/>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410086"/>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728602"/>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0170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0680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2356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0404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3412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65723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0273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84539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13217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9564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0137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2321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58397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0613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1706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4886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6139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741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038871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1329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7627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3495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96322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7023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9872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7003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5352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8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2136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t>2/29/2024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5558718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1250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7588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05661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19056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95759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61088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7373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8510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7208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385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t>2/29/2024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1090328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2/29/2024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1443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2/29/2024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8278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2/29/2024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25826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272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76542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4004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7165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587762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0865776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934649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t>2/29/2024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0972176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3176984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29176458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06900804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9411689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224278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21517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071666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368933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450670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6325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966455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96568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74779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995574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02875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757763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403455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974949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54752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368690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6693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44772141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208171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5631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883610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508163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78613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503957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49871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11798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52043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5352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1.jp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1.jp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1.jpg"/><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3.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image" Target="../media/image1.jpg"/><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4.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5.xml.rels><?xml version="1.0" encoding="UTF-8" standalone="yes"?>
<Relationships xmlns="http://schemas.openxmlformats.org/package/2006/relationships"><Relationship Id="rId8" Type="http://schemas.openxmlformats.org/officeDocument/2006/relationships/theme" Target="../theme/theme15.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5" Type="http://schemas.openxmlformats.org/officeDocument/2006/relationships/slideLayout" Target="../slideLayouts/slideLayout155.xml"/><Relationship Id="rId4" Type="http://schemas.openxmlformats.org/officeDocument/2006/relationships/slideLayout" Target="../slideLayouts/slideLayout15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 Id="rId9" Type="http://schemas.openxmlformats.org/officeDocument/2006/relationships/image" Target="../media/image1.jp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t>2/29/2024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t>‹#›</a:t>
            </a:fld>
            <a:endParaRPr lang="en-US"/>
          </a:p>
        </p:txBody>
      </p:sp>
    </p:spTree>
    <p:extLst>
      <p:ext uri="{BB962C8B-B14F-4D97-AF65-F5344CB8AC3E}">
        <p14:creationId xmlns:p14="http://schemas.microsoft.com/office/powerpoint/2010/main" val="2883579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5946738"/>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9000805"/>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3029796"/>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4079902"/>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4578872"/>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06822729"/>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289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41145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256476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931394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88259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63822808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872711"/>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342047"/>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5.xml"/></Relationships>
</file>

<file path=ppt/slides/_rels/slide3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4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6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dirty="0">
              <a:solidFill>
                <a:srgbClr val="7030A0"/>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67667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0125670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a:t>
            </a:r>
            <a:r>
              <a:rPr lang="en-US" sz="4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u="sng"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tế</a:t>
            </a:r>
            <a:r>
              <a:rPr lang="en-US" sz="4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en-US" sz="40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danh</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Thiên</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trên</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các</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tầng</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trời</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b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a:solidFill>
                  <a:srgbClr val="7030A0"/>
                </a:solidFill>
                <a:effectLst>
                  <a:outerShdw blurRad="38100" dist="38100" dir="2700000" algn="tl">
                    <a:srgbClr val="000000">
                      <a:alpha val="43137"/>
                    </a:srgbClr>
                  </a:outerShdw>
                </a:effectLst>
                <a:latin typeface="+mj-lt"/>
                <a:cs typeface="Times New Roman" panose="02020603050405020304" pitchFamily="18" charset="0"/>
              </a:rPr>
              <a:t>Và bình an dưới thế cho người thiện tâm</a:t>
            </a:r>
            <a:r>
              <a:rPr lang="en-US" sz="5400" b="1" dirty="0">
                <a:solidFill>
                  <a:srgbClr val="7030A0"/>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dirty="0">
              <a:solidFill>
                <a:srgbClr val="7030A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1060304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7030A0"/>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7030A0"/>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7030A0"/>
                </a:solidFill>
                <a:effectLst>
                  <a:outerShdw blurRad="38100" dist="38100" dir="2700000" algn="tl">
                    <a:srgbClr val="000000">
                      <a:alpha val="43137"/>
                    </a:srgbClr>
                  </a:outerShdw>
                </a:effectLst>
                <a:latin typeface="+mj-lt"/>
                <a:cs typeface="Times New Roman" panose="02020603050405020304" pitchFamily="18" charset="0"/>
              </a:rPr>
              <a:t>ca</a:t>
            </a:r>
            <a:r>
              <a:rPr lang="en-US" sz="5000" b="1" dirty="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7030A0"/>
                </a:solidFill>
                <a:effectLst>
                  <a:outerShdw blurRad="38100" dist="38100" dir="2700000" algn="tl">
                    <a:srgbClr val="000000">
                      <a:alpha val="43137"/>
                    </a:srgbClr>
                  </a:outerShdw>
                </a:effectLst>
                <a:latin typeface="+mj-lt"/>
                <a:cs typeface="Times New Roman" panose="02020603050405020304" pitchFamily="18" charset="0"/>
              </a:rPr>
              <a:t>ngợi</a:t>
            </a:r>
            <a:r>
              <a:rPr lang="en-US" sz="5000" b="1" dirty="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7030A0"/>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7030A0"/>
                </a:solidFill>
                <a:effectLst>
                  <a:outerShdw blurRad="38100" dist="38100" dir="2700000" algn="tl">
                    <a:srgbClr val="000000">
                      <a:alpha val="43137"/>
                    </a:srgbClr>
                  </a:outerShdw>
                </a:effectLst>
                <a:latin typeface="+mj-lt"/>
                <a:cs typeface="Times New Roman" panose="02020603050405020304" pitchFamily="18" charset="0"/>
              </a:rPr>
              <a:t>.</a:t>
            </a:r>
          </a:p>
          <a:p>
            <a:pPr algn="l" eaLnBrk="1" hangingPunct="1">
              <a:lnSpc>
                <a:spcPct val="140000"/>
              </a:lnSpc>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7030A0"/>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7030A0"/>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7030A0"/>
                </a:solidFill>
                <a:effectLst>
                  <a:outerShdw blurRad="38100" dist="38100" dir="2700000" algn="tl">
                    <a:srgbClr val="000000">
                      <a:alpha val="43137"/>
                    </a:srgbClr>
                  </a:outerShdw>
                </a:effectLst>
                <a:latin typeface="+mj-lt"/>
                <a:cs typeface="Times New Roman" panose="02020603050405020304" pitchFamily="18" charset="0"/>
              </a:rPr>
              <a:t>chúc</a:t>
            </a:r>
            <a:r>
              <a:rPr lang="en-US" sz="5000" b="1" dirty="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7030A0"/>
                </a:solidFill>
                <a:effectLst>
                  <a:outerShdw blurRad="38100" dist="38100" dir="2700000" algn="tl">
                    <a:srgbClr val="000000">
                      <a:alpha val="43137"/>
                    </a:srgbClr>
                  </a:outerShdw>
                </a:effectLst>
                <a:latin typeface="+mj-lt"/>
                <a:cs typeface="Times New Roman" panose="02020603050405020304" pitchFamily="18" charset="0"/>
              </a:rPr>
              <a:t>tụng</a:t>
            </a:r>
            <a:r>
              <a:rPr lang="en-US" sz="5000" b="1" dirty="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7030A0"/>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br>
              <a:rPr lang="en-US" sz="5000" b="1" dirty="0">
                <a:solidFill>
                  <a:srgbClr val="7030A0"/>
                </a:solidFill>
                <a:effectLst>
                  <a:outerShdw blurRad="38100" dist="38100" dir="2700000" algn="tl">
                    <a:srgbClr val="000000">
                      <a:alpha val="43137"/>
                    </a:srgbClr>
                  </a:outerShdw>
                </a:effectLst>
                <a:latin typeface="+mj-lt"/>
                <a:cs typeface="Times New Roman" panose="02020603050405020304" pitchFamily="18" charset="0"/>
              </a:rPr>
            </a:b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7030A0"/>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7030A0"/>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7030A0"/>
                </a:solidFill>
                <a:effectLst>
                  <a:outerShdw blurRad="38100" dist="38100" dir="2700000" algn="tl">
                    <a:srgbClr val="000000">
                      <a:alpha val="43137"/>
                    </a:srgbClr>
                  </a:outerShdw>
                </a:effectLst>
                <a:latin typeface="+mj-lt"/>
                <a:cs typeface="Times New Roman" panose="02020603050405020304" pitchFamily="18" charset="0"/>
              </a:rPr>
              <a:t>thờ</a:t>
            </a:r>
            <a:r>
              <a:rPr lang="en-US" sz="5000" b="1" dirty="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7030A0"/>
                </a:solidFill>
                <a:effectLst>
                  <a:outerShdw blurRad="38100" dist="38100" dir="2700000" algn="tl">
                    <a:srgbClr val="000000">
                      <a:alpha val="43137"/>
                    </a:srgbClr>
                  </a:outerShdw>
                </a:effectLst>
                <a:latin typeface="+mj-lt"/>
                <a:cs typeface="Times New Roman" panose="02020603050405020304" pitchFamily="18" charset="0"/>
              </a:rPr>
              <a:t>lạy</a:t>
            </a:r>
            <a:r>
              <a:rPr lang="en-US" sz="5000" b="1" dirty="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7030A0"/>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p>
          <a:p>
            <a:pPr algn="l" eaLnBrk="1" hangingPunct="1">
              <a:lnSpc>
                <a:spcPct val="140000"/>
              </a:lnSpc>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7030A0"/>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7030A0"/>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7030A0"/>
                </a:solidFill>
                <a:effectLst>
                  <a:outerShdw blurRad="38100" dist="38100" dir="2700000" algn="tl">
                    <a:srgbClr val="000000">
                      <a:alpha val="43137"/>
                    </a:srgbClr>
                  </a:outerShdw>
                </a:effectLst>
                <a:latin typeface="+mj-lt"/>
                <a:cs typeface="Times New Roman" panose="02020603050405020304" pitchFamily="18" charset="0"/>
              </a:rPr>
              <a:t>tôn</a:t>
            </a:r>
            <a:r>
              <a:rPr lang="en-US" sz="5000" b="1" dirty="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7030A0"/>
                </a:solidFill>
                <a:effectLst>
                  <a:outerShdw blurRad="38100" dist="38100" dir="2700000" algn="tl">
                    <a:srgbClr val="000000">
                      <a:alpha val="43137"/>
                    </a:srgbClr>
                  </a:outerShdw>
                </a:effectLst>
                <a:latin typeface="+mj-lt"/>
                <a:cs typeface="Times New Roman" panose="02020603050405020304" pitchFamily="18" charset="0"/>
              </a:rPr>
              <a:t>vinh</a:t>
            </a:r>
            <a:r>
              <a:rPr lang="en-US" sz="5000" b="1" dirty="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7030A0"/>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7030A0"/>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37104763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7030A0"/>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1" dirty="0">
                <a:solidFill>
                  <a:srgbClr val="7030A0"/>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rgbClr val="7030A0"/>
                </a:solidFill>
                <a:effectLst>
                  <a:outerShdw blurRad="38100" dist="38100" dir="2700000" algn="tl">
                    <a:srgbClr val="000000">
                      <a:alpha val="43137"/>
                    </a:srgbClr>
                  </a:outerShdw>
                </a:effectLst>
                <a:latin typeface="+mj-lt"/>
                <a:cs typeface="Times New Roman" panose="02020603050405020304" pitchFamily="18" charset="0"/>
              </a:rPr>
              <a:t>cảm</a:t>
            </a:r>
            <a:r>
              <a:rPr lang="en-US" sz="4800" b="1" dirty="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7030A0"/>
                </a:solidFill>
                <a:effectLst>
                  <a:outerShdw blurRad="38100" dist="38100" dir="2700000" algn="tl">
                    <a:srgbClr val="000000">
                      <a:alpha val="43137"/>
                    </a:srgbClr>
                  </a:outerShdw>
                </a:effectLst>
                <a:latin typeface="+mj-lt"/>
                <a:cs typeface="Times New Roman" panose="02020603050405020304" pitchFamily="18" charset="0"/>
              </a:rPr>
              <a:t>tạ</a:t>
            </a:r>
            <a:r>
              <a:rPr lang="en-US" sz="4800" b="1" dirty="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7030A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7030A0"/>
                </a:solidFill>
                <a:effectLst>
                  <a:outerShdw blurRad="38100" dist="38100" dir="2700000" algn="tl">
                    <a:srgbClr val="000000">
                      <a:alpha val="43137"/>
                    </a:srgbClr>
                  </a:outerShdw>
                </a:effectLst>
                <a:latin typeface="+mj-lt"/>
                <a:cs typeface="Times New Roman" panose="02020603050405020304" pitchFamily="18" charset="0"/>
              </a:rPr>
              <a:t>vì</a:t>
            </a:r>
            <a:r>
              <a:rPr lang="en-US" sz="4800" b="1" dirty="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7030A0"/>
                </a:solidFill>
                <a:effectLst>
                  <a:outerShdw blurRad="38100" dist="38100" dir="2700000" algn="tl">
                    <a:srgbClr val="000000">
                      <a:alpha val="43137"/>
                    </a:srgbClr>
                  </a:outerShdw>
                </a:effectLst>
                <a:latin typeface="+mj-lt"/>
                <a:cs typeface="Times New Roman" panose="02020603050405020304" pitchFamily="18" charset="0"/>
              </a:rPr>
              <a:t>vinh</a:t>
            </a:r>
            <a:r>
              <a:rPr lang="en-US" sz="4800" b="1" dirty="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7030A0"/>
                </a:solidFill>
                <a:effectLst>
                  <a:outerShdw blurRad="38100" dist="38100" dir="2700000" algn="tl">
                    <a:srgbClr val="000000">
                      <a:alpha val="43137"/>
                    </a:srgbClr>
                  </a:outerShdw>
                </a:effectLst>
                <a:latin typeface="+mj-lt"/>
                <a:cs typeface="Times New Roman" panose="02020603050405020304" pitchFamily="18" charset="0"/>
              </a:rPr>
              <a:t>quang</a:t>
            </a:r>
            <a:r>
              <a:rPr lang="en-US" sz="4800" b="1" dirty="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7030A0"/>
                </a:solidFill>
                <a:effectLst>
                  <a:outerShdw blurRad="38100" dist="38100" dir="2700000" algn="tl">
                    <a:srgbClr val="000000">
                      <a:alpha val="43137"/>
                    </a:srgbClr>
                  </a:outerShdw>
                </a:effectLst>
                <a:latin typeface="+mj-lt"/>
                <a:cs typeface="Times New Roman" panose="02020603050405020304" pitchFamily="18" charset="0"/>
              </a:rPr>
              <a:t>cao</a:t>
            </a:r>
            <a:r>
              <a:rPr lang="en-US" sz="4800" b="1" dirty="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7030A0"/>
                </a:solidFill>
                <a:effectLst>
                  <a:outerShdw blurRad="38100" dist="38100" dir="2700000" algn="tl">
                    <a:srgbClr val="000000">
                      <a:alpha val="43137"/>
                    </a:srgbClr>
                  </a:outerShdw>
                </a:effectLst>
                <a:latin typeface="+mj-lt"/>
                <a:cs typeface="Times New Roman" panose="02020603050405020304" pitchFamily="18" charset="0"/>
              </a:rPr>
              <a:t>cả</a:t>
            </a:r>
            <a:r>
              <a:rPr lang="en-US" sz="4800" b="1" dirty="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7030A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7030A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0000"/>
              </a:lnSpc>
              <a:buFontTx/>
              <a:buNone/>
            </a:pPr>
            <a:r>
              <a:rPr lang="vi-VN"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dirty="0">
                <a:solidFill>
                  <a:srgbClr val="7030A0"/>
                </a:solidFill>
                <a:effectLst>
                  <a:outerShdw blurRad="38100" dist="38100" dir="2700000" algn="tl">
                    <a:srgbClr val="000000">
                      <a:alpha val="43137"/>
                    </a:srgbClr>
                  </a:outerShdw>
                </a:effectLst>
                <a:latin typeface="+mj-lt"/>
                <a:cs typeface="Times New Roman" panose="02020603050405020304" pitchFamily="18" charset="0"/>
              </a:rPr>
              <a:t>Lạy Chúa là Thiên Chúa, là Vua trên trời, là Chúa Cha toàn năng.</a:t>
            </a:r>
          </a:p>
        </p:txBody>
      </p:sp>
    </p:spTree>
    <p:extLst>
      <p:ext uri="{BB962C8B-B14F-4D97-AF65-F5344CB8AC3E}">
        <p14:creationId xmlns:p14="http://schemas.microsoft.com/office/powerpoint/2010/main" val="1847862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7030A0"/>
                </a:solidFill>
                <a:effectLst>
                  <a:outerShdw blurRad="38100" dist="38100" dir="2700000" algn="tl">
                    <a:srgbClr val="000000">
                      <a:alpha val="43137"/>
                    </a:srgbClr>
                  </a:outerShdw>
                </a:effectLst>
                <a:latin typeface="+mj-lt"/>
                <a:cs typeface="Times New Roman" panose="02020603050405020304" pitchFamily="18" charset="0"/>
              </a:rPr>
              <a:t>Lạy</a:t>
            </a:r>
            <a:r>
              <a:rPr lang="en-US" sz="4800" b="1" dirty="0">
                <a:solidFill>
                  <a:srgbClr val="7030A0"/>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rgbClr val="7030A0"/>
                </a:solidFill>
                <a:effectLst>
                  <a:outerShdw blurRad="38100" dist="38100" dir="2700000" algn="tl">
                    <a:srgbClr val="000000">
                      <a:alpha val="43137"/>
                    </a:srgbClr>
                  </a:outerShdw>
                </a:effectLst>
                <a:latin typeface="+mj-lt"/>
                <a:cs typeface="Times New Roman" panose="02020603050405020304" pitchFamily="18" charset="0"/>
              </a:rPr>
              <a:t>một</a:t>
            </a:r>
            <a:r>
              <a:rPr lang="en-US" sz="4800" b="1" dirty="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7030A0"/>
                </a:solidFill>
                <a:effectLst>
                  <a:outerShdw blurRad="38100" dist="38100" dir="2700000" algn="tl">
                    <a:srgbClr val="000000">
                      <a:alpha val="43137"/>
                    </a:srgbClr>
                  </a:outerShdw>
                </a:effectLst>
                <a:latin typeface="+mj-lt"/>
                <a:cs typeface="Times New Roman" panose="02020603050405020304" pitchFamily="18" charset="0"/>
              </a:rPr>
              <a:t>Thiên</a:t>
            </a:r>
            <a:r>
              <a:rPr lang="en-US" sz="4800" b="1" dirty="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7030A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7030A0"/>
                </a:solidFill>
                <a:effectLst>
                  <a:outerShdw blurRad="38100" dist="38100" dir="2700000" algn="tl">
                    <a:srgbClr val="000000">
                      <a:alpha val="43137"/>
                    </a:srgbClr>
                  </a:outerShdw>
                </a:effectLst>
                <a:latin typeface="+mj-lt"/>
                <a:cs typeface="Times New Roman" panose="02020603050405020304" pitchFamily="18" charset="0"/>
              </a:rPr>
              <a:t>,</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Giêsu</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Kitô</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5000"/>
              </a:lnSpc>
              <a:buFontTx/>
              <a:buNone/>
            </a:pPr>
            <a:r>
              <a:rPr lang="vi-VN"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dirty="0">
                <a:solidFill>
                  <a:srgbClr val="7030A0"/>
                </a:solidFill>
                <a:effectLst>
                  <a:outerShdw blurRad="38100" dist="38100" dir="2700000" algn="tl">
                    <a:srgbClr val="000000">
                      <a:alpha val="43137"/>
                    </a:srgbClr>
                  </a:outerShdw>
                </a:effectLst>
                <a:latin typeface="+mj-lt"/>
                <a:cs typeface="Times New Roman" panose="02020603050405020304" pitchFamily="18" charset="0"/>
              </a:rPr>
              <a:t>Lạy Chúa là Thiên Chúa, là Chiên Thiên Chúa là Con Đức Chúa Cha.</a:t>
            </a:r>
          </a:p>
        </p:txBody>
      </p:sp>
    </p:spTree>
    <p:extLst>
      <p:ext uri="{BB962C8B-B14F-4D97-AF65-F5344CB8AC3E}">
        <p14:creationId xmlns:p14="http://schemas.microsoft.com/office/powerpoint/2010/main" val="29635651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a:solidFill>
                  <a:srgbClr val="7030A0"/>
                </a:solidFill>
                <a:effectLst>
                  <a:outerShdw blurRad="38100" dist="38100" dir="2700000" algn="tl">
                    <a:srgbClr val="000000">
                      <a:alpha val="43137"/>
                    </a:srgbClr>
                  </a:outerShdw>
                </a:effectLst>
                <a:latin typeface="+mj-lt"/>
                <a:cs typeface="Times New Roman" panose="02020603050405020304" pitchFamily="18" charset="0"/>
              </a:rPr>
              <a:t>Chúa xóa tội trần gian, xin thương xót chúng con.</a:t>
            </a:r>
          </a:p>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a:solidFill>
                  <a:srgbClr val="7030A0"/>
                </a:solidFill>
                <a:effectLst>
                  <a:outerShdw blurRad="38100" dist="38100" dir="2700000" algn="tl">
                    <a:srgbClr val="000000">
                      <a:alpha val="43137"/>
                    </a:srgbClr>
                  </a:outerShdw>
                </a:effectLst>
                <a:latin typeface="+mj-lt"/>
                <a:cs typeface="Times New Roman" panose="02020603050405020304" pitchFamily="18" charset="0"/>
              </a:rPr>
              <a:t>Chúa xóa tội trần gian, xin nhậm lời chúng con cầu khẩn.</a:t>
            </a:r>
          </a:p>
        </p:txBody>
      </p:sp>
    </p:spTree>
    <p:extLst>
      <p:ext uri="{BB962C8B-B14F-4D97-AF65-F5344CB8AC3E}">
        <p14:creationId xmlns:p14="http://schemas.microsoft.com/office/powerpoint/2010/main" val="4219144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7030A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7030A0"/>
                </a:solidFill>
                <a:effectLst>
                  <a:outerShdw blurRad="38100" dist="38100" dir="2700000" algn="tl">
                    <a:srgbClr val="000000">
                      <a:alpha val="43137"/>
                    </a:srgbClr>
                  </a:outerShdw>
                </a:effectLst>
                <a:latin typeface="+mj-lt"/>
                <a:cs typeface="Times New Roman" panose="02020603050405020304" pitchFamily="18" charset="0"/>
              </a:rPr>
              <a:t>ngự</a:t>
            </a:r>
            <a:r>
              <a:rPr lang="en-US" sz="4800" b="1" dirty="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7030A0"/>
                </a:solidFill>
                <a:effectLst>
                  <a:outerShdw blurRad="38100" dist="38100" dir="2700000" algn="tl">
                    <a:srgbClr val="000000">
                      <a:alpha val="43137"/>
                    </a:srgbClr>
                  </a:outerShdw>
                </a:effectLst>
                <a:latin typeface="+mj-lt"/>
                <a:cs typeface="Times New Roman" panose="02020603050405020304" pitchFamily="18" charset="0"/>
              </a:rPr>
              <a:t>bên</a:t>
            </a:r>
            <a:r>
              <a:rPr lang="en-US" sz="4800" b="1" dirty="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7030A0"/>
                </a:solidFill>
                <a:effectLst>
                  <a:outerShdw blurRad="38100" dist="38100" dir="2700000" algn="tl">
                    <a:srgbClr val="000000">
                      <a:alpha val="43137"/>
                    </a:srgbClr>
                  </a:outerShdw>
                </a:effectLst>
                <a:latin typeface="+mj-lt"/>
                <a:cs typeface="Times New Roman" panose="02020603050405020304" pitchFamily="18" charset="0"/>
              </a:rPr>
              <a:t>hữu</a:t>
            </a:r>
            <a:r>
              <a:rPr lang="en-US" sz="4800" b="1" dirty="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7030A0"/>
                </a:solidFill>
                <a:effectLst>
                  <a:outerShdw blurRad="38100" dist="38100" dir="2700000" algn="tl">
                    <a:srgbClr val="000000">
                      <a:alpha val="43137"/>
                    </a:srgbClr>
                  </a:outerShdw>
                </a:effectLst>
                <a:latin typeface="+mj-lt"/>
                <a:cs typeface="Times New Roman" panose="02020603050405020304" pitchFamily="18" charset="0"/>
              </a:rPr>
              <a:t>Đức</a:t>
            </a:r>
            <a:r>
              <a:rPr lang="en-US" sz="4800" b="1" dirty="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7030A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7030A0"/>
                </a:solidFill>
                <a:effectLst>
                  <a:outerShdw blurRad="38100" dist="38100" dir="2700000" algn="tl">
                    <a:srgbClr val="000000">
                      <a:alpha val="43137"/>
                    </a:srgbClr>
                  </a:outerShdw>
                </a:effectLst>
                <a:latin typeface="+mj-lt"/>
                <a:cs typeface="Times New Roman" panose="02020603050405020304" pitchFamily="18" charset="0"/>
              </a:rPr>
              <a:t> Cha, </a:t>
            </a:r>
            <a:r>
              <a:rPr lang="en-US" sz="4800" b="1" dirty="0" err="1">
                <a:solidFill>
                  <a:srgbClr val="7030A0"/>
                </a:solidFill>
                <a:effectLst>
                  <a:outerShdw blurRad="38100" dist="38100" dir="2700000" algn="tl">
                    <a:srgbClr val="000000">
                      <a:alpha val="43137"/>
                    </a:srgbClr>
                  </a:outerShdw>
                </a:effectLst>
                <a:latin typeface="+mj-lt"/>
                <a:cs typeface="Times New Roman" panose="02020603050405020304" pitchFamily="18" charset="0"/>
              </a:rPr>
              <a:t>xin</a:t>
            </a:r>
            <a:r>
              <a:rPr lang="en-US" sz="4800" b="1" dirty="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7030A0"/>
                </a:solidFill>
                <a:effectLst>
                  <a:outerShdw blurRad="38100" dist="38100" dir="2700000" algn="tl">
                    <a:srgbClr val="000000">
                      <a:alpha val="43137"/>
                    </a:srgbClr>
                  </a:outerShdw>
                </a:effectLst>
                <a:latin typeface="+mj-lt"/>
                <a:cs typeface="Times New Roman" panose="02020603050405020304" pitchFamily="18" charset="0"/>
              </a:rPr>
              <a:t>thương</a:t>
            </a:r>
            <a:r>
              <a:rPr lang="en-US" sz="4800" b="1" dirty="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7030A0"/>
                </a:solidFill>
                <a:effectLst>
                  <a:outerShdw blurRad="38100" dist="38100" dir="2700000" algn="tl">
                    <a:srgbClr val="000000">
                      <a:alpha val="43137"/>
                    </a:srgbClr>
                  </a:outerShdw>
                </a:effectLst>
                <a:latin typeface="+mj-lt"/>
                <a:cs typeface="Times New Roman" panose="02020603050405020304" pitchFamily="18" charset="0"/>
              </a:rPr>
              <a:t>xót</a:t>
            </a:r>
            <a:r>
              <a:rPr lang="en-US" sz="4800" b="1" dirty="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7030A0"/>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1" dirty="0">
                <a:solidFill>
                  <a:srgbClr val="7030A0"/>
                </a:solidFill>
                <a:effectLst>
                  <a:outerShdw blurRad="38100" dist="38100" dir="2700000" algn="tl">
                    <a:srgbClr val="000000">
                      <a:alpha val="43137"/>
                    </a:srgbClr>
                  </a:outerShdw>
                </a:effectLst>
                <a:latin typeface="+mj-lt"/>
                <a:cs typeface="Times New Roman" panose="02020603050405020304" pitchFamily="18" charset="0"/>
              </a:rPr>
              <a:t> con.</a:t>
            </a:r>
          </a:p>
          <a:p>
            <a:pPr marL="0" indent="0" algn="just" eaLnBrk="1" hangingPunct="1">
              <a:lnSpc>
                <a:spcPct val="150000"/>
              </a:lnSpc>
              <a:buFontTx/>
              <a:buNone/>
            </a:pPr>
            <a:r>
              <a:rPr lang="vi-VN"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dirty="0">
                <a:solidFill>
                  <a:srgbClr val="7030A0"/>
                </a:solidFill>
                <a:effectLst>
                  <a:outerShdw blurRad="38100" dist="38100" dir="2700000" algn="tl">
                    <a:srgbClr val="000000">
                      <a:alpha val="43137"/>
                    </a:srgbClr>
                  </a:outerShdw>
                </a:effectLst>
                <a:latin typeface="+mj-lt"/>
                <a:cs typeface="Times New Roman" panose="02020603050405020304" pitchFamily="18" charset="0"/>
              </a:rPr>
              <a:t>Vì lạy </a:t>
            </a:r>
            <a:r>
              <a:rPr lang="vi-VN"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dirty="0">
                <a:solidFill>
                  <a:srgbClr val="7030A0"/>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20874011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rgbClr val="7030A0"/>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4400" b="1">
                <a:solidFill>
                  <a:srgbClr val="7030A0"/>
                </a:solidFill>
                <a:effectLst>
                  <a:outerShdw blurRad="38100" dist="38100" dir="2700000" algn="tl">
                    <a:srgbClr val="000000">
                      <a:alpha val="43137"/>
                    </a:srgbClr>
                  </a:outerShdw>
                </a:effectLst>
                <a:latin typeface="+mj-lt"/>
                <a:cs typeface="Times New Roman" panose="02020603050405020304" pitchFamily="18" charset="0"/>
              </a:rPr>
              <a:t>Cùng Đức Chúa Thánh Thần trong vinh quang Đức Chúa Cha. </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38006294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dirty="0">
              <a:solidFill>
                <a:srgbClr val="7030A0"/>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67667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09550"/>
            <a:ext cx="5049493" cy="2417445"/>
          </a:xfrm>
          <a:prstGeom prst="rect">
            <a:avLst/>
          </a:prstGeom>
        </p:spPr>
      </p:pic>
      <p:sp>
        <p:nvSpPr>
          <p:cNvPr id="4" name="Rectangle 3"/>
          <p:cNvSpPr/>
          <p:nvPr/>
        </p:nvSpPr>
        <p:spPr>
          <a:xfrm>
            <a:off x="0" y="2038350"/>
            <a:ext cx="9144000" cy="2308324"/>
          </a:xfrm>
          <a:prstGeom prst="rect">
            <a:avLst/>
          </a:prstGeom>
        </p:spPr>
        <p:txBody>
          <a:bodyPr wrap="square">
            <a:spAutoFit/>
          </a:bodyPr>
          <a:lstStyle/>
          <a:p>
            <a:r>
              <a:rPr lang="en-US" sz="4000" u="sng" dirty="0" err="1">
                <a:solidFill>
                  <a:srgbClr val="FF0000"/>
                </a:solidFill>
              </a:rPr>
              <a:t>Bài</a:t>
            </a:r>
            <a:r>
              <a:rPr lang="en-US" sz="4000" u="sng" dirty="0">
                <a:solidFill>
                  <a:srgbClr val="FF0000"/>
                </a:solidFill>
              </a:rPr>
              <a:t> </a:t>
            </a:r>
            <a:r>
              <a:rPr lang="en-US" sz="4000" u="sng" dirty="0" err="1">
                <a:solidFill>
                  <a:srgbClr val="FF0000"/>
                </a:solidFill>
              </a:rPr>
              <a:t>đọc</a:t>
            </a:r>
            <a:r>
              <a:rPr lang="en-US" sz="4000" u="sng" dirty="0">
                <a:solidFill>
                  <a:srgbClr val="FF0000"/>
                </a:solidFill>
              </a:rPr>
              <a:t> 1:</a:t>
            </a:r>
          </a:p>
          <a:p>
            <a:r>
              <a:rPr lang="vi-VN" sz="3200" i="1">
                <a:solidFill>
                  <a:srgbClr val="C00000"/>
                </a:solidFill>
              </a:rPr>
              <a:t>Đức Chúa là Thiên Chúa sẽ ban cho Người ngai vàng vua Đa-vít, tổ tiên Người.</a:t>
            </a:r>
          </a:p>
          <a:p>
            <a:r>
              <a:rPr lang="vi-VN" sz="4000" b="1">
                <a:solidFill>
                  <a:srgbClr val="C00000"/>
                </a:solidFill>
              </a:rPr>
              <a:t>Bài trích sách Sa-mu-en quyển thứ hai.</a:t>
            </a:r>
            <a:endParaRPr lang="vi-VN" sz="4000" b="1" dirty="0">
              <a:solidFill>
                <a:srgbClr val="7030A0"/>
              </a:solidFill>
            </a:endParaRPr>
          </a:p>
        </p:txBody>
      </p:sp>
    </p:spTree>
    <p:extLst>
      <p:ext uri="{BB962C8B-B14F-4D97-AF65-F5344CB8AC3E}">
        <p14:creationId xmlns:p14="http://schemas.microsoft.com/office/powerpoint/2010/main" val="2354597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8000" b="1" dirty="0">
                <a:solidFill>
                  <a:srgbClr val="FF0000"/>
                </a:solidFill>
                <a:effectLst>
                  <a:outerShdw blurRad="38100" dist="38100" dir="2700000" algn="tl">
                    <a:srgbClr val="000000">
                      <a:alpha val="43137"/>
                    </a:srgbClr>
                  </a:outerShdw>
                </a:effectLst>
                <a:cs typeface="Times New Roman" pitchFamily="18" charset="0"/>
              </a:rPr>
              <a:t>Ca </a:t>
            </a:r>
            <a:r>
              <a:rPr lang="en-US" sz="8000" b="1" dirty="0" err="1">
                <a:solidFill>
                  <a:srgbClr val="FF0000"/>
                </a:solidFill>
                <a:effectLst>
                  <a:outerShdw blurRad="38100" dist="38100" dir="2700000" algn="tl">
                    <a:srgbClr val="000000">
                      <a:alpha val="43137"/>
                    </a:srgbClr>
                  </a:outerShdw>
                </a:effectLst>
                <a:cs typeface="Times New Roman" pitchFamily="18" charset="0"/>
              </a:rPr>
              <a:t>Nhập</a:t>
            </a:r>
            <a:r>
              <a:rPr lang="en-US" sz="8000" b="1" dirty="0">
                <a:solidFill>
                  <a:srgbClr val="FF0000"/>
                </a:solidFill>
                <a:effectLst>
                  <a:outerShdw blurRad="38100" dist="38100" dir="2700000" algn="tl">
                    <a:srgbClr val="000000">
                      <a:alpha val="43137"/>
                    </a:srgbClr>
                  </a:outerShdw>
                </a:effectLst>
                <a:cs typeface="Times New Roman" pitchFamily="18" charset="0"/>
              </a:rPr>
              <a:t> </a:t>
            </a:r>
            <a:r>
              <a:rPr lang="en-US" sz="8000" b="1" dirty="0" err="1">
                <a:solidFill>
                  <a:srgbClr val="FF0000"/>
                </a:solidFill>
                <a:effectLst>
                  <a:outerShdw blurRad="38100" dist="38100" dir="2700000" algn="tl">
                    <a:srgbClr val="000000">
                      <a:alpha val="43137"/>
                    </a:srgbClr>
                  </a:outerShdw>
                </a:effectLst>
                <a:cs typeface="Times New Roman" pitchFamily="18" charset="0"/>
              </a:rPr>
              <a:t>Lễ</a:t>
            </a:r>
            <a:r>
              <a:rPr lang="en-US" sz="8000" b="1" dirty="0">
                <a:solidFill>
                  <a:srgbClr val="FF0000"/>
                </a:solidFill>
                <a:effectLst>
                  <a:outerShdw blurRad="38100" dist="38100" dir="2700000" algn="tl">
                    <a:srgbClr val="000000">
                      <a:alpha val="43137"/>
                    </a:srgbClr>
                  </a:outerShdw>
                </a:effectLst>
                <a:cs typeface="Times New Roman" pitchFamily="18" charset="0"/>
              </a:rPr>
              <a:t> </a:t>
            </a:r>
            <a:r>
              <a:rPr lang="en-US" sz="8000" b="1" dirty="0" err="1">
                <a:solidFill>
                  <a:srgbClr val="FF0000"/>
                </a:solidFill>
                <a:effectLst>
                  <a:outerShdw blurRad="38100" dist="38100" dir="2700000" algn="tl">
                    <a:srgbClr val="000000">
                      <a:alpha val="43137"/>
                    </a:srgbClr>
                  </a:outerShdw>
                </a:effectLst>
                <a:cs typeface="Times New Roman" pitchFamily="18" charset="0"/>
              </a:rPr>
              <a:t>Chúa</a:t>
            </a:r>
            <a:r>
              <a:rPr lang="en-US" sz="8000" b="1" dirty="0">
                <a:solidFill>
                  <a:srgbClr val="FF0000"/>
                </a:solidFill>
                <a:effectLst>
                  <a:outerShdw blurRad="38100" dist="38100" dir="2700000" algn="tl">
                    <a:srgbClr val="000000">
                      <a:alpha val="43137"/>
                    </a:srgbClr>
                  </a:outerShdw>
                </a:effectLst>
                <a:cs typeface="Times New Roman" pitchFamily="18" charset="0"/>
              </a:rPr>
              <a:t> Chung </a:t>
            </a:r>
            <a:r>
              <a:rPr lang="en-US" sz="8000" b="1" dirty="0" err="1">
                <a:solidFill>
                  <a:srgbClr val="FF0000"/>
                </a:solidFill>
                <a:effectLst>
                  <a:outerShdw blurRad="38100" dist="38100" dir="2700000" algn="tl">
                    <a:srgbClr val="000000">
                      <a:alpha val="43137"/>
                    </a:srgbClr>
                  </a:outerShdw>
                </a:effectLst>
                <a:cs typeface="Times New Roman" pitchFamily="18" charset="0"/>
              </a:rPr>
              <a:t>Lời</a:t>
            </a:r>
            <a:r>
              <a:rPr lang="en-US" sz="8000" b="1" dirty="0">
                <a:solidFill>
                  <a:srgbClr val="FF0000"/>
                </a:solidFill>
                <a:effectLst>
                  <a:outerShdw blurRad="38100" dist="38100" dir="2700000" algn="tl">
                    <a:srgbClr val="000000">
                      <a:alpha val="43137"/>
                    </a:srgbClr>
                  </a:outerShdw>
                </a:effectLst>
                <a:cs typeface="Times New Roman" pitchFamily="18" charset="0"/>
              </a:rPr>
              <a:t> </a:t>
            </a:r>
            <a:r>
              <a:rPr lang="en-US" sz="8000" b="1" dirty="0" err="1">
                <a:solidFill>
                  <a:srgbClr val="FF0000"/>
                </a:solidFill>
                <a:effectLst>
                  <a:outerShdw blurRad="38100" dist="38100" dir="2700000" algn="tl">
                    <a:srgbClr val="000000">
                      <a:alpha val="43137"/>
                    </a:srgbClr>
                  </a:outerShdw>
                </a:effectLst>
                <a:cs typeface="Times New Roman" pitchFamily="18" charset="0"/>
              </a:rPr>
              <a:t>Tạ</a:t>
            </a:r>
            <a:r>
              <a:rPr lang="en-US" sz="8000" b="1" dirty="0">
                <a:solidFill>
                  <a:srgbClr val="FF0000"/>
                </a:solidFill>
                <a:effectLst>
                  <a:outerShdw blurRad="38100" dist="38100" dir="2700000" algn="tl">
                    <a:srgbClr val="000000">
                      <a:alpha val="43137"/>
                    </a:srgbClr>
                  </a:outerShdw>
                </a:effectLst>
                <a:cs typeface="Times New Roman" pitchFamily="18" charset="0"/>
              </a:rPr>
              <a:t> </a:t>
            </a:r>
            <a:r>
              <a:rPr lang="vi-VN" sz="8000" b="1" dirty="0">
                <a:solidFill>
                  <a:srgbClr val="FF0000"/>
                </a:solidFill>
                <a:effectLst>
                  <a:outerShdw blurRad="38100" dist="38100" dir="2700000" algn="tl">
                    <a:srgbClr val="000000">
                      <a:alpha val="43137"/>
                    </a:srgbClr>
                  </a:outerShdw>
                </a:effectLst>
                <a:cs typeface="Times New Roman" pitchFamily="18" charset="0"/>
              </a:rPr>
              <a:t>Ơ</a:t>
            </a:r>
            <a:r>
              <a:rPr lang="en-US" sz="8000" b="1" dirty="0">
                <a:solidFill>
                  <a:srgbClr val="FF0000"/>
                </a:solidFill>
                <a:effectLst>
                  <a:outerShdw blurRad="38100" dist="38100" dir="2700000" algn="tl">
                    <a:srgbClr val="000000">
                      <a:alpha val="43137"/>
                    </a:srgbClr>
                  </a:outerShdw>
                </a:effectLst>
                <a:cs typeface="Times New Roman" pitchFamily="18" charset="0"/>
              </a:rPr>
              <a:t>n</a:t>
            </a:r>
            <a:br>
              <a:rPr lang="en-US" sz="8000" b="1" dirty="0">
                <a:solidFill>
                  <a:srgbClr val="FF0000"/>
                </a:solidFill>
                <a:effectLst>
                  <a:outerShdw blurRad="38100" dist="38100" dir="2700000" algn="tl">
                    <a:srgbClr val="000000">
                      <a:alpha val="43137"/>
                    </a:srgbClr>
                  </a:outerShdw>
                </a:effectLst>
                <a:cs typeface="Times New Roman" pitchFamily="18" charset="0"/>
              </a:rPr>
            </a:br>
            <a:r>
              <a:rPr lang="en-US" b="1" i="1" dirty="0" err="1">
                <a:solidFill>
                  <a:srgbClr val="FF0000"/>
                </a:solidFill>
                <a:effectLst>
                  <a:outerShdw blurRad="38100" dist="38100" dir="2700000" algn="tl">
                    <a:srgbClr val="000000">
                      <a:alpha val="43137"/>
                    </a:srgbClr>
                  </a:outerShdw>
                </a:effectLst>
                <a:cs typeface="Times New Roman" pitchFamily="18" charset="0"/>
              </a:rPr>
              <a:t>Lm</a:t>
            </a:r>
            <a:r>
              <a:rPr lang="en-US" b="1" i="1" dirty="0">
                <a:solidFill>
                  <a:srgbClr val="FF0000"/>
                </a:solidFill>
                <a:effectLst>
                  <a:outerShdw blurRad="38100" dist="38100" dir="2700000" algn="tl">
                    <a:srgbClr val="000000">
                      <a:alpha val="43137"/>
                    </a:srgbClr>
                  </a:outerShdw>
                </a:effectLst>
                <a:cs typeface="Times New Roman" pitchFamily="18" charset="0"/>
              </a:rPr>
              <a:t>. </a:t>
            </a:r>
            <a:r>
              <a:rPr lang="en-US" b="1" i="1" dirty="0" err="1">
                <a:solidFill>
                  <a:srgbClr val="FF0000"/>
                </a:solidFill>
                <a:effectLst>
                  <a:outerShdw blurRad="38100" dist="38100" dir="2700000" algn="tl">
                    <a:srgbClr val="000000">
                      <a:alpha val="43137"/>
                    </a:srgbClr>
                  </a:outerShdw>
                </a:effectLst>
                <a:cs typeface="Times New Roman" pitchFamily="18" charset="0"/>
              </a:rPr>
              <a:t>Nguyễn</a:t>
            </a:r>
            <a:r>
              <a:rPr lang="en-US" b="1" i="1" dirty="0">
                <a:solidFill>
                  <a:srgbClr val="FF0000"/>
                </a:solidFill>
                <a:effectLst>
                  <a:outerShdw blurRad="38100" dist="38100" dir="2700000" algn="tl">
                    <a:srgbClr val="000000">
                      <a:alpha val="43137"/>
                    </a:srgbClr>
                  </a:outerShdw>
                </a:effectLst>
                <a:cs typeface="Times New Roman" pitchFamily="18" charset="0"/>
              </a:rPr>
              <a:t> </a:t>
            </a:r>
            <a:r>
              <a:rPr lang="en-US" b="1" i="1" dirty="0" err="1">
                <a:solidFill>
                  <a:srgbClr val="FF0000"/>
                </a:solidFill>
                <a:effectLst>
                  <a:outerShdw blurRad="38100" dist="38100" dir="2700000" algn="tl">
                    <a:srgbClr val="000000">
                      <a:alpha val="43137"/>
                    </a:srgbClr>
                  </a:outerShdw>
                </a:effectLst>
                <a:cs typeface="Times New Roman" pitchFamily="18" charset="0"/>
              </a:rPr>
              <a:t>Duy</a:t>
            </a:r>
            <a:endParaRPr lang="en-US" sz="8000" b="1" i="1" dirty="0">
              <a:solidFill>
                <a:srgbClr val="FF00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2096414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a:solidFill>
                  <a:srgbClr val="FF0000"/>
                </a:solidFill>
              </a:rPr>
              <a:t>THÁNH VỊNH 88</a:t>
            </a:r>
            <a:br>
              <a:rPr lang="en-US" dirty="0">
                <a:solidFill>
                  <a:srgbClr val="FF0000"/>
                </a:solidFill>
              </a:rPr>
            </a:br>
            <a:r>
              <a:rPr lang="en-US" dirty="0" err="1">
                <a:solidFill>
                  <a:srgbClr val="FF0000"/>
                </a:solidFill>
              </a:rPr>
              <a:t>Lễ</a:t>
            </a:r>
            <a:r>
              <a:rPr lang="en-US" dirty="0">
                <a:solidFill>
                  <a:srgbClr val="FF0000"/>
                </a:solidFill>
              </a:rPr>
              <a:t> </a:t>
            </a:r>
            <a:r>
              <a:rPr lang="en-US" dirty="0" err="1">
                <a:solidFill>
                  <a:srgbClr val="FF0000"/>
                </a:solidFill>
              </a:rPr>
              <a:t>Kính</a:t>
            </a:r>
            <a:r>
              <a:rPr lang="en-US" dirty="0">
                <a:solidFill>
                  <a:srgbClr val="FF0000"/>
                </a:solidFill>
              </a:rPr>
              <a:t> </a:t>
            </a:r>
            <a:r>
              <a:rPr lang="en-US" dirty="0" err="1">
                <a:solidFill>
                  <a:srgbClr val="FF0000"/>
                </a:solidFill>
              </a:rPr>
              <a:t>Thánh</a:t>
            </a:r>
            <a:r>
              <a:rPr lang="en-US" dirty="0">
                <a:solidFill>
                  <a:srgbClr val="FF0000"/>
                </a:solidFill>
              </a:rPr>
              <a:t> </a:t>
            </a:r>
            <a:r>
              <a:rPr lang="en-US" dirty="0" err="1">
                <a:solidFill>
                  <a:srgbClr val="FF0000"/>
                </a:solidFill>
              </a:rPr>
              <a:t>Giuse</a:t>
            </a:r>
            <a:r>
              <a:rPr lang="en-US" dirty="0">
                <a:solidFill>
                  <a:srgbClr val="FF0000"/>
                </a:solidFill>
              </a:rPr>
              <a:t> </a:t>
            </a:r>
            <a:br>
              <a:rPr lang="en-US" i="1" dirty="0">
                <a:solidFill>
                  <a:srgbClr val="7030A0"/>
                </a:solidFill>
              </a:rPr>
            </a:br>
            <a:r>
              <a:rPr lang="en-US" i="1" dirty="0">
                <a:solidFill>
                  <a:srgbClr val="7030A0"/>
                </a:solidFill>
              </a:rPr>
              <a:t>Lm Kim Long</a:t>
            </a:r>
            <a:br>
              <a:rPr lang="en-US" i="1" dirty="0">
                <a:solidFill>
                  <a:srgbClr val="7030A0"/>
                </a:solidFill>
              </a:rPr>
            </a:br>
            <a:r>
              <a:rPr lang="en-US" i="1" dirty="0">
                <a:solidFill>
                  <a:srgbClr val="7030A0"/>
                </a:solidFill>
              </a:rPr>
              <a:t>03 </a:t>
            </a:r>
            <a:r>
              <a:rPr lang="en-US" i="1" dirty="0" err="1">
                <a:solidFill>
                  <a:srgbClr val="7030A0"/>
                </a:solidFill>
              </a:rPr>
              <a:t>Câu</a:t>
            </a:r>
            <a:endParaRPr lang="en-US" i="1" dirty="0">
              <a:solidFill>
                <a:srgbClr val="7030A0"/>
              </a:solidFill>
            </a:endParaRPr>
          </a:p>
        </p:txBody>
      </p:sp>
    </p:spTree>
    <p:extLst>
      <p:ext uri="{BB962C8B-B14F-4D97-AF65-F5344CB8AC3E}">
        <p14:creationId xmlns:p14="http://schemas.microsoft.com/office/powerpoint/2010/main" val="1245183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a:solidFill>
                  <a:srgbClr val="FF0000"/>
                </a:solidFill>
              </a:rPr>
              <a:t>Đk</a:t>
            </a:r>
            <a:r>
              <a:rPr lang="en-US" sz="6600" u="sng" dirty="0">
                <a:solidFill>
                  <a:srgbClr val="FF0000"/>
                </a:solidFill>
              </a:rPr>
              <a:t>:</a:t>
            </a:r>
            <a:r>
              <a:rPr lang="en-US" sz="6600" dirty="0">
                <a:solidFill>
                  <a:srgbClr val="7030A0"/>
                </a:solidFill>
              </a:rPr>
              <a:t> </a:t>
            </a:r>
            <a:r>
              <a:rPr lang="en-US" sz="6600" b="1" dirty="0" err="1">
                <a:solidFill>
                  <a:srgbClr val="7030A0"/>
                </a:solidFill>
                <a:cs typeface="Times New Roman" panose="02020603050405020304" pitchFamily="18" charset="0"/>
              </a:rPr>
              <a:t>Dòng</a:t>
            </a:r>
            <a:r>
              <a:rPr lang="en-US" sz="6600" b="1" dirty="0">
                <a:solidFill>
                  <a:srgbClr val="7030A0"/>
                </a:solidFill>
                <a:cs typeface="Times New Roman" panose="02020603050405020304" pitchFamily="18" charset="0"/>
              </a:rPr>
              <a:t> </a:t>
            </a:r>
            <a:r>
              <a:rPr lang="en-US" sz="6600" b="1" dirty="0" err="1">
                <a:solidFill>
                  <a:srgbClr val="7030A0"/>
                </a:solidFill>
                <a:cs typeface="Times New Roman" panose="02020603050405020304" pitchFamily="18" charset="0"/>
              </a:rPr>
              <a:t>dõi</a:t>
            </a:r>
            <a:r>
              <a:rPr lang="en-US" sz="6600" b="1" dirty="0">
                <a:solidFill>
                  <a:srgbClr val="7030A0"/>
                </a:solidFill>
                <a:cs typeface="Times New Roman" panose="02020603050405020304" pitchFamily="18" charset="0"/>
              </a:rPr>
              <a:t> Ng</a:t>
            </a:r>
            <a:r>
              <a:rPr lang="vi-VN" sz="6600" b="1" dirty="0">
                <a:solidFill>
                  <a:srgbClr val="7030A0"/>
                </a:solidFill>
                <a:cs typeface="Times New Roman" panose="02020603050405020304" pitchFamily="18" charset="0"/>
              </a:rPr>
              <a:t>ư</a:t>
            </a:r>
            <a:r>
              <a:rPr lang="en-US" sz="6600" b="1" dirty="0" err="1">
                <a:solidFill>
                  <a:srgbClr val="7030A0"/>
                </a:solidFill>
                <a:cs typeface="Times New Roman" panose="02020603050405020304" pitchFamily="18" charset="0"/>
              </a:rPr>
              <a:t>ời</a:t>
            </a:r>
            <a:r>
              <a:rPr lang="en-US" sz="6600" b="1" dirty="0">
                <a:solidFill>
                  <a:srgbClr val="7030A0"/>
                </a:solidFill>
                <a:cs typeface="Times New Roman" panose="02020603050405020304" pitchFamily="18" charset="0"/>
              </a:rPr>
              <a:t> </a:t>
            </a:r>
            <a:r>
              <a:rPr lang="en-US" sz="6600" b="1" dirty="0" err="1">
                <a:solidFill>
                  <a:srgbClr val="7030A0"/>
                </a:solidFill>
                <a:cs typeface="Times New Roman" panose="02020603050405020304" pitchFamily="18" charset="0"/>
              </a:rPr>
              <a:t>sẽ</a:t>
            </a:r>
            <a:r>
              <a:rPr lang="en-US" sz="6600" b="1" dirty="0">
                <a:solidFill>
                  <a:srgbClr val="7030A0"/>
                </a:solidFill>
                <a:cs typeface="Times New Roman" panose="02020603050405020304" pitchFamily="18" charset="0"/>
              </a:rPr>
              <a:t> </a:t>
            </a:r>
            <a:r>
              <a:rPr lang="en-US" sz="6600" b="1" dirty="0" err="1">
                <a:solidFill>
                  <a:srgbClr val="7030A0"/>
                </a:solidFill>
                <a:cs typeface="Times New Roman" panose="02020603050405020304" pitchFamily="18" charset="0"/>
              </a:rPr>
              <a:t>vạn</a:t>
            </a:r>
            <a:r>
              <a:rPr lang="en-US" sz="6600" b="1" dirty="0">
                <a:solidFill>
                  <a:srgbClr val="7030A0"/>
                </a:solidFill>
                <a:cs typeface="Times New Roman" panose="02020603050405020304" pitchFamily="18" charset="0"/>
              </a:rPr>
              <a:t> </a:t>
            </a:r>
            <a:r>
              <a:rPr lang="en-US" sz="6600" b="1" dirty="0" err="1">
                <a:solidFill>
                  <a:srgbClr val="7030A0"/>
                </a:solidFill>
                <a:cs typeface="Times New Roman" panose="02020603050405020304" pitchFamily="18" charset="0"/>
              </a:rPr>
              <a:t>kỷ</a:t>
            </a:r>
            <a:r>
              <a:rPr lang="en-US" sz="6600" b="1" dirty="0">
                <a:solidFill>
                  <a:srgbClr val="7030A0"/>
                </a:solidFill>
                <a:cs typeface="Times New Roman" panose="02020603050405020304" pitchFamily="18" charset="0"/>
              </a:rPr>
              <a:t> tr</a:t>
            </a:r>
            <a:r>
              <a:rPr lang="vi-VN" sz="6600" b="1" dirty="0">
                <a:solidFill>
                  <a:srgbClr val="7030A0"/>
                </a:solidFill>
                <a:cs typeface="Times New Roman" panose="02020603050405020304" pitchFamily="18" charset="0"/>
              </a:rPr>
              <a:t>ư</a:t>
            </a:r>
            <a:r>
              <a:rPr lang="en-US" sz="6600" b="1" dirty="0" err="1">
                <a:solidFill>
                  <a:srgbClr val="7030A0"/>
                </a:solidFill>
                <a:cs typeface="Times New Roman" panose="02020603050405020304" pitchFamily="18" charset="0"/>
              </a:rPr>
              <a:t>ờng</a:t>
            </a:r>
            <a:r>
              <a:rPr lang="en-US" sz="6600" b="1" dirty="0">
                <a:solidFill>
                  <a:srgbClr val="7030A0"/>
                </a:solidFill>
                <a:cs typeface="Times New Roman" panose="02020603050405020304" pitchFamily="18" charset="0"/>
              </a:rPr>
              <a:t> </a:t>
            </a:r>
            <a:r>
              <a:rPr lang="en-US" sz="6600" b="1" dirty="0" err="1">
                <a:solidFill>
                  <a:srgbClr val="7030A0"/>
                </a:solidFill>
                <a:cs typeface="Times New Roman" panose="02020603050405020304" pitchFamily="18" charset="0"/>
              </a:rPr>
              <a:t>tồn</a:t>
            </a:r>
            <a:r>
              <a:rPr lang="en-US" sz="6600" b="1" dirty="0">
                <a:solidFill>
                  <a:srgbClr val="7030A0"/>
                </a:solidFill>
                <a:cs typeface="Times New Roman" panose="02020603050405020304" pitchFamily="18" charset="0"/>
              </a:rPr>
              <a:t>. </a:t>
            </a:r>
            <a:endParaRPr lang="en-US" sz="6600" dirty="0">
              <a:solidFill>
                <a:srgbClr val="7030A0"/>
              </a:solidFill>
            </a:endParaRPr>
          </a:p>
        </p:txBody>
      </p:sp>
    </p:spTree>
    <p:extLst>
      <p:ext uri="{BB962C8B-B14F-4D97-AF65-F5344CB8AC3E}">
        <p14:creationId xmlns:p14="http://schemas.microsoft.com/office/powerpoint/2010/main" val="42295242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0000"/>
                </a:solidFill>
              </a:rPr>
              <a:t>Tk1:</a:t>
            </a:r>
            <a:r>
              <a:rPr lang="en-US" sz="5400" dirty="0">
                <a:solidFill>
                  <a:srgbClr val="7030A0"/>
                </a:solidFill>
              </a:rPr>
              <a:t> </a:t>
            </a:r>
            <a:r>
              <a:rPr lang="vi-VN" sz="4700" b="1" dirty="0">
                <a:solidFill>
                  <a:srgbClr val="7030A0"/>
                </a:solidFill>
              </a:rPr>
              <a:t>Tình thương Chúa muôn đời con luôn ca tụng. Vạn kiếp miệng con sẽ cao rao lòng thành tín của Ngài. Vì Chúa phán: Tình thương đó xây dựng đến thiên thu. Đức tín thành của Chúa thiết lập trên cung trời.</a:t>
            </a:r>
            <a:endParaRPr lang="en-US" sz="4700" b="1" dirty="0">
              <a:solidFill>
                <a:srgbClr val="7030A0"/>
              </a:solidFill>
            </a:endParaRPr>
          </a:p>
        </p:txBody>
      </p:sp>
    </p:spTree>
    <p:extLst>
      <p:ext uri="{BB962C8B-B14F-4D97-AF65-F5344CB8AC3E}">
        <p14:creationId xmlns:p14="http://schemas.microsoft.com/office/powerpoint/2010/main" val="16257086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a:solidFill>
                  <a:srgbClr val="FF0000"/>
                </a:solidFill>
              </a:rPr>
              <a:t>Đk</a:t>
            </a:r>
            <a:r>
              <a:rPr lang="en-US" sz="6600" u="sng" dirty="0">
                <a:solidFill>
                  <a:srgbClr val="FF0000"/>
                </a:solidFill>
              </a:rPr>
              <a:t>:</a:t>
            </a:r>
            <a:r>
              <a:rPr lang="en-US" sz="6600" dirty="0">
                <a:solidFill>
                  <a:srgbClr val="7030A0"/>
                </a:solidFill>
              </a:rPr>
              <a:t> </a:t>
            </a:r>
            <a:r>
              <a:rPr lang="en-US" sz="6600" b="1" dirty="0" err="1">
                <a:solidFill>
                  <a:srgbClr val="7030A0"/>
                </a:solidFill>
                <a:cs typeface="Times New Roman" panose="02020603050405020304" pitchFamily="18" charset="0"/>
              </a:rPr>
              <a:t>Dòng</a:t>
            </a:r>
            <a:r>
              <a:rPr lang="en-US" sz="6600" b="1" dirty="0">
                <a:solidFill>
                  <a:srgbClr val="7030A0"/>
                </a:solidFill>
                <a:cs typeface="Times New Roman" panose="02020603050405020304" pitchFamily="18" charset="0"/>
              </a:rPr>
              <a:t> </a:t>
            </a:r>
            <a:r>
              <a:rPr lang="en-US" sz="6600" b="1" dirty="0" err="1">
                <a:solidFill>
                  <a:srgbClr val="7030A0"/>
                </a:solidFill>
                <a:cs typeface="Times New Roman" panose="02020603050405020304" pitchFamily="18" charset="0"/>
              </a:rPr>
              <a:t>dõi</a:t>
            </a:r>
            <a:r>
              <a:rPr lang="en-US" sz="6600" b="1" dirty="0">
                <a:solidFill>
                  <a:srgbClr val="7030A0"/>
                </a:solidFill>
                <a:cs typeface="Times New Roman" panose="02020603050405020304" pitchFamily="18" charset="0"/>
              </a:rPr>
              <a:t> Ng</a:t>
            </a:r>
            <a:r>
              <a:rPr lang="vi-VN" sz="6600" b="1" dirty="0">
                <a:solidFill>
                  <a:srgbClr val="7030A0"/>
                </a:solidFill>
                <a:cs typeface="Times New Roman" panose="02020603050405020304" pitchFamily="18" charset="0"/>
              </a:rPr>
              <a:t>ư</a:t>
            </a:r>
            <a:r>
              <a:rPr lang="en-US" sz="6600" b="1" dirty="0" err="1">
                <a:solidFill>
                  <a:srgbClr val="7030A0"/>
                </a:solidFill>
                <a:cs typeface="Times New Roman" panose="02020603050405020304" pitchFamily="18" charset="0"/>
              </a:rPr>
              <a:t>ời</a:t>
            </a:r>
            <a:r>
              <a:rPr lang="en-US" sz="6600" b="1" dirty="0">
                <a:solidFill>
                  <a:srgbClr val="7030A0"/>
                </a:solidFill>
                <a:cs typeface="Times New Roman" panose="02020603050405020304" pitchFamily="18" charset="0"/>
              </a:rPr>
              <a:t> </a:t>
            </a:r>
            <a:r>
              <a:rPr lang="en-US" sz="6600" b="1" dirty="0" err="1">
                <a:solidFill>
                  <a:srgbClr val="7030A0"/>
                </a:solidFill>
                <a:cs typeface="Times New Roman" panose="02020603050405020304" pitchFamily="18" charset="0"/>
              </a:rPr>
              <a:t>sẽ</a:t>
            </a:r>
            <a:r>
              <a:rPr lang="en-US" sz="6600" b="1" dirty="0">
                <a:solidFill>
                  <a:srgbClr val="7030A0"/>
                </a:solidFill>
                <a:cs typeface="Times New Roman" panose="02020603050405020304" pitchFamily="18" charset="0"/>
              </a:rPr>
              <a:t> </a:t>
            </a:r>
            <a:r>
              <a:rPr lang="en-US" sz="6600" b="1" dirty="0" err="1">
                <a:solidFill>
                  <a:srgbClr val="7030A0"/>
                </a:solidFill>
                <a:cs typeface="Times New Roman" panose="02020603050405020304" pitchFamily="18" charset="0"/>
              </a:rPr>
              <a:t>vạn</a:t>
            </a:r>
            <a:r>
              <a:rPr lang="en-US" sz="6600" b="1" dirty="0">
                <a:solidFill>
                  <a:srgbClr val="7030A0"/>
                </a:solidFill>
                <a:cs typeface="Times New Roman" panose="02020603050405020304" pitchFamily="18" charset="0"/>
              </a:rPr>
              <a:t> </a:t>
            </a:r>
            <a:r>
              <a:rPr lang="en-US" sz="6600" b="1" dirty="0" err="1">
                <a:solidFill>
                  <a:srgbClr val="7030A0"/>
                </a:solidFill>
                <a:cs typeface="Times New Roman" panose="02020603050405020304" pitchFamily="18" charset="0"/>
              </a:rPr>
              <a:t>kỷ</a:t>
            </a:r>
            <a:r>
              <a:rPr lang="en-US" sz="6600" b="1" dirty="0">
                <a:solidFill>
                  <a:srgbClr val="7030A0"/>
                </a:solidFill>
                <a:cs typeface="Times New Roman" panose="02020603050405020304" pitchFamily="18" charset="0"/>
              </a:rPr>
              <a:t> tr</a:t>
            </a:r>
            <a:r>
              <a:rPr lang="vi-VN" sz="6600" b="1" dirty="0">
                <a:solidFill>
                  <a:srgbClr val="7030A0"/>
                </a:solidFill>
                <a:cs typeface="Times New Roman" panose="02020603050405020304" pitchFamily="18" charset="0"/>
              </a:rPr>
              <a:t>ư</a:t>
            </a:r>
            <a:r>
              <a:rPr lang="en-US" sz="6600" b="1" dirty="0" err="1">
                <a:solidFill>
                  <a:srgbClr val="7030A0"/>
                </a:solidFill>
                <a:cs typeface="Times New Roman" panose="02020603050405020304" pitchFamily="18" charset="0"/>
              </a:rPr>
              <a:t>ờng</a:t>
            </a:r>
            <a:r>
              <a:rPr lang="en-US" sz="6600" b="1" dirty="0">
                <a:solidFill>
                  <a:srgbClr val="7030A0"/>
                </a:solidFill>
                <a:cs typeface="Times New Roman" panose="02020603050405020304" pitchFamily="18" charset="0"/>
              </a:rPr>
              <a:t> </a:t>
            </a:r>
            <a:r>
              <a:rPr lang="en-US" sz="6600" b="1" dirty="0" err="1">
                <a:solidFill>
                  <a:srgbClr val="7030A0"/>
                </a:solidFill>
                <a:cs typeface="Times New Roman" panose="02020603050405020304" pitchFamily="18" charset="0"/>
              </a:rPr>
              <a:t>tồn</a:t>
            </a:r>
            <a:r>
              <a:rPr lang="en-US" sz="6600" b="1" dirty="0">
                <a:solidFill>
                  <a:srgbClr val="7030A0"/>
                </a:solidFill>
                <a:cs typeface="Times New Roman" panose="02020603050405020304" pitchFamily="18" charset="0"/>
              </a:rPr>
              <a:t>. </a:t>
            </a:r>
            <a:endParaRPr lang="en-US" sz="6600" dirty="0">
              <a:solidFill>
                <a:srgbClr val="7030A0"/>
              </a:solidFill>
            </a:endParaRPr>
          </a:p>
        </p:txBody>
      </p:sp>
    </p:spTree>
    <p:extLst>
      <p:ext uri="{BB962C8B-B14F-4D97-AF65-F5344CB8AC3E}">
        <p14:creationId xmlns:p14="http://schemas.microsoft.com/office/powerpoint/2010/main" val="27093802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0000"/>
                </a:solidFill>
              </a:rPr>
              <a:t>Tk2:</a:t>
            </a:r>
            <a:r>
              <a:rPr lang="en-US" sz="5400" dirty="0">
                <a:solidFill>
                  <a:srgbClr val="7030A0"/>
                </a:solidFill>
              </a:rPr>
              <a:t> </a:t>
            </a:r>
            <a:r>
              <a:rPr lang="vi-VN" sz="4800" b="1" dirty="0">
                <a:solidFill>
                  <a:srgbClr val="7030A0"/>
                </a:solidFill>
              </a:rPr>
              <a:t>Lập giao ước với người Ta đây tuyển chọn. Thề hứa cùng Đa-vít tôi trung rằng: dòng dõi của ngươi bền vững mãi vì Ta muốn xây dựng đến thiên thu, muốn thiết lập củng cố ngai vàng ngươi muôn đời.</a:t>
            </a:r>
            <a:endParaRPr lang="en-US" sz="4800" b="1" dirty="0">
              <a:solidFill>
                <a:srgbClr val="7030A0"/>
              </a:solidFill>
            </a:endParaRPr>
          </a:p>
        </p:txBody>
      </p:sp>
    </p:spTree>
    <p:extLst>
      <p:ext uri="{BB962C8B-B14F-4D97-AF65-F5344CB8AC3E}">
        <p14:creationId xmlns:p14="http://schemas.microsoft.com/office/powerpoint/2010/main" val="7429264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a:solidFill>
                  <a:srgbClr val="FF0000"/>
                </a:solidFill>
              </a:rPr>
              <a:t>Đk</a:t>
            </a:r>
            <a:r>
              <a:rPr lang="en-US" sz="6600" u="sng" dirty="0">
                <a:solidFill>
                  <a:srgbClr val="FF0000"/>
                </a:solidFill>
              </a:rPr>
              <a:t>:</a:t>
            </a:r>
            <a:r>
              <a:rPr lang="en-US" sz="6600" dirty="0">
                <a:solidFill>
                  <a:srgbClr val="7030A0"/>
                </a:solidFill>
              </a:rPr>
              <a:t> </a:t>
            </a:r>
            <a:r>
              <a:rPr lang="en-US" sz="6600" b="1" dirty="0" err="1">
                <a:solidFill>
                  <a:srgbClr val="7030A0"/>
                </a:solidFill>
                <a:cs typeface="Times New Roman" panose="02020603050405020304" pitchFamily="18" charset="0"/>
              </a:rPr>
              <a:t>Dòng</a:t>
            </a:r>
            <a:r>
              <a:rPr lang="en-US" sz="6600" b="1" dirty="0">
                <a:solidFill>
                  <a:srgbClr val="7030A0"/>
                </a:solidFill>
                <a:cs typeface="Times New Roman" panose="02020603050405020304" pitchFamily="18" charset="0"/>
              </a:rPr>
              <a:t> </a:t>
            </a:r>
            <a:r>
              <a:rPr lang="en-US" sz="6600" b="1" dirty="0" err="1">
                <a:solidFill>
                  <a:srgbClr val="7030A0"/>
                </a:solidFill>
                <a:cs typeface="Times New Roman" panose="02020603050405020304" pitchFamily="18" charset="0"/>
              </a:rPr>
              <a:t>dõi</a:t>
            </a:r>
            <a:r>
              <a:rPr lang="en-US" sz="6600" b="1" dirty="0">
                <a:solidFill>
                  <a:srgbClr val="7030A0"/>
                </a:solidFill>
                <a:cs typeface="Times New Roman" panose="02020603050405020304" pitchFamily="18" charset="0"/>
              </a:rPr>
              <a:t> Ng</a:t>
            </a:r>
            <a:r>
              <a:rPr lang="vi-VN" sz="6600" b="1" dirty="0">
                <a:solidFill>
                  <a:srgbClr val="7030A0"/>
                </a:solidFill>
                <a:cs typeface="Times New Roman" panose="02020603050405020304" pitchFamily="18" charset="0"/>
              </a:rPr>
              <a:t>ư</a:t>
            </a:r>
            <a:r>
              <a:rPr lang="en-US" sz="6600" b="1" dirty="0" err="1">
                <a:solidFill>
                  <a:srgbClr val="7030A0"/>
                </a:solidFill>
                <a:cs typeface="Times New Roman" panose="02020603050405020304" pitchFamily="18" charset="0"/>
              </a:rPr>
              <a:t>ời</a:t>
            </a:r>
            <a:r>
              <a:rPr lang="en-US" sz="6600" b="1" dirty="0">
                <a:solidFill>
                  <a:srgbClr val="7030A0"/>
                </a:solidFill>
                <a:cs typeface="Times New Roman" panose="02020603050405020304" pitchFamily="18" charset="0"/>
              </a:rPr>
              <a:t> </a:t>
            </a:r>
            <a:r>
              <a:rPr lang="en-US" sz="6600" b="1" dirty="0" err="1">
                <a:solidFill>
                  <a:srgbClr val="7030A0"/>
                </a:solidFill>
                <a:cs typeface="Times New Roman" panose="02020603050405020304" pitchFamily="18" charset="0"/>
              </a:rPr>
              <a:t>sẽ</a:t>
            </a:r>
            <a:r>
              <a:rPr lang="en-US" sz="6600" b="1" dirty="0">
                <a:solidFill>
                  <a:srgbClr val="7030A0"/>
                </a:solidFill>
                <a:cs typeface="Times New Roman" panose="02020603050405020304" pitchFamily="18" charset="0"/>
              </a:rPr>
              <a:t> </a:t>
            </a:r>
            <a:r>
              <a:rPr lang="en-US" sz="6600" b="1" dirty="0" err="1">
                <a:solidFill>
                  <a:srgbClr val="7030A0"/>
                </a:solidFill>
                <a:cs typeface="Times New Roman" panose="02020603050405020304" pitchFamily="18" charset="0"/>
              </a:rPr>
              <a:t>vạn</a:t>
            </a:r>
            <a:r>
              <a:rPr lang="en-US" sz="6600" b="1" dirty="0">
                <a:solidFill>
                  <a:srgbClr val="7030A0"/>
                </a:solidFill>
                <a:cs typeface="Times New Roman" panose="02020603050405020304" pitchFamily="18" charset="0"/>
              </a:rPr>
              <a:t> </a:t>
            </a:r>
            <a:r>
              <a:rPr lang="en-US" sz="6600" b="1" dirty="0" err="1">
                <a:solidFill>
                  <a:srgbClr val="7030A0"/>
                </a:solidFill>
                <a:cs typeface="Times New Roman" panose="02020603050405020304" pitchFamily="18" charset="0"/>
              </a:rPr>
              <a:t>kỷ</a:t>
            </a:r>
            <a:r>
              <a:rPr lang="en-US" sz="6600" b="1" dirty="0">
                <a:solidFill>
                  <a:srgbClr val="7030A0"/>
                </a:solidFill>
                <a:cs typeface="Times New Roman" panose="02020603050405020304" pitchFamily="18" charset="0"/>
              </a:rPr>
              <a:t> tr</a:t>
            </a:r>
            <a:r>
              <a:rPr lang="vi-VN" sz="6600" b="1" dirty="0">
                <a:solidFill>
                  <a:srgbClr val="7030A0"/>
                </a:solidFill>
                <a:cs typeface="Times New Roman" panose="02020603050405020304" pitchFamily="18" charset="0"/>
              </a:rPr>
              <a:t>ư</a:t>
            </a:r>
            <a:r>
              <a:rPr lang="en-US" sz="6600" b="1" dirty="0" err="1">
                <a:solidFill>
                  <a:srgbClr val="7030A0"/>
                </a:solidFill>
                <a:cs typeface="Times New Roman" panose="02020603050405020304" pitchFamily="18" charset="0"/>
              </a:rPr>
              <a:t>ờng</a:t>
            </a:r>
            <a:r>
              <a:rPr lang="en-US" sz="6600" b="1" dirty="0">
                <a:solidFill>
                  <a:srgbClr val="7030A0"/>
                </a:solidFill>
                <a:cs typeface="Times New Roman" panose="02020603050405020304" pitchFamily="18" charset="0"/>
              </a:rPr>
              <a:t> </a:t>
            </a:r>
            <a:r>
              <a:rPr lang="en-US" sz="6600" b="1" dirty="0" err="1">
                <a:solidFill>
                  <a:srgbClr val="7030A0"/>
                </a:solidFill>
                <a:cs typeface="Times New Roman" panose="02020603050405020304" pitchFamily="18" charset="0"/>
              </a:rPr>
              <a:t>tồn</a:t>
            </a:r>
            <a:r>
              <a:rPr lang="en-US" sz="6600" b="1" dirty="0">
                <a:solidFill>
                  <a:srgbClr val="7030A0"/>
                </a:solidFill>
                <a:cs typeface="Times New Roman" panose="02020603050405020304" pitchFamily="18" charset="0"/>
              </a:rPr>
              <a:t>. </a:t>
            </a:r>
            <a:endParaRPr lang="en-US" sz="6600" dirty="0">
              <a:solidFill>
                <a:srgbClr val="7030A0"/>
              </a:solidFill>
            </a:endParaRPr>
          </a:p>
        </p:txBody>
      </p:sp>
    </p:spTree>
    <p:extLst>
      <p:ext uri="{BB962C8B-B14F-4D97-AF65-F5344CB8AC3E}">
        <p14:creationId xmlns:p14="http://schemas.microsoft.com/office/powerpoint/2010/main" val="39380808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5400" b="1" u="sng" dirty="0">
                <a:solidFill>
                  <a:srgbClr val="FF0000"/>
                </a:solidFill>
              </a:rPr>
              <a:t>Tk3:</a:t>
            </a:r>
            <a:r>
              <a:rPr lang="en-US" sz="5400" dirty="0">
                <a:solidFill>
                  <a:srgbClr val="7030A0"/>
                </a:solidFill>
              </a:rPr>
              <a:t> </a:t>
            </a:r>
            <a:r>
              <a:rPr lang="vi-VN" sz="5300" b="1" dirty="0">
                <a:solidFill>
                  <a:srgbClr val="7030A0"/>
                </a:solidFill>
              </a:rPr>
              <a:t>Người thưa Chúa: thân phụ con nay là Ngài, là Chúa mà con kính tin luôn, là núi đá độ trì. Và Chúa phán: Này Ta sẽ thương người đến muôn năm. Sẽ giữ hoài giao ước với người luôn khôn rời.</a:t>
            </a:r>
            <a:endParaRPr lang="en-US" sz="5300" b="1" dirty="0">
              <a:solidFill>
                <a:srgbClr val="7030A0"/>
              </a:solidFill>
            </a:endParaRPr>
          </a:p>
        </p:txBody>
      </p:sp>
    </p:spTree>
    <p:extLst>
      <p:ext uri="{BB962C8B-B14F-4D97-AF65-F5344CB8AC3E}">
        <p14:creationId xmlns:p14="http://schemas.microsoft.com/office/powerpoint/2010/main" val="38900677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a:solidFill>
                  <a:srgbClr val="FF0000"/>
                </a:solidFill>
              </a:rPr>
              <a:t>Đk</a:t>
            </a:r>
            <a:r>
              <a:rPr lang="en-US" sz="6600" u="sng" dirty="0">
                <a:solidFill>
                  <a:srgbClr val="FF0000"/>
                </a:solidFill>
              </a:rPr>
              <a:t>:</a:t>
            </a:r>
            <a:r>
              <a:rPr lang="en-US" sz="6600" dirty="0">
                <a:solidFill>
                  <a:srgbClr val="7030A0"/>
                </a:solidFill>
              </a:rPr>
              <a:t> </a:t>
            </a:r>
            <a:r>
              <a:rPr lang="en-US" sz="6600" b="1" dirty="0" err="1">
                <a:solidFill>
                  <a:srgbClr val="7030A0"/>
                </a:solidFill>
                <a:cs typeface="Times New Roman" panose="02020603050405020304" pitchFamily="18" charset="0"/>
              </a:rPr>
              <a:t>Dòng</a:t>
            </a:r>
            <a:r>
              <a:rPr lang="en-US" sz="6600" b="1" dirty="0">
                <a:solidFill>
                  <a:srgbClr val="7030A0"/>
                </a:solidFill>
                <a:cs typeface="Times New Roman" panose="02020603050405020304" pitchFamily="18" charset="0"/>
              </a:rPr>
              <a:t> </a:t>
            </a:r>
            <a:r>
              <a:rPr lang="en-US" sz="6600" b="1" dirty="0" err="1">
                <a:solidFill>
                  <a:srgbClr val="7030A0"/>
                </a:solidFill>
                <a:cs typeface="Times New Roman" panose="02020603050405020304" pitchFamily="18" charset="0"/>
              </a:rPr>
              <a:t>dõi</a:t>
            </a:r>
            <a:r>
              <a:rPr lang="en-US" sz="6600" b="1" dirty="0">
                <a:solidFill>
                  <a:srgbClr val="7030A0"/>
                </a:solidFill>
                <a:cs typeface="Times New Roman" panose="02020603050405020304" pitchFamily="18" charset="0"/>
              </a:rPr>
              <a:t> Ng</a:t>
            </a:r>
            <a:r>
              <a:rPr lang="vi-VN" sz="6600" b="1" dirty="0">
                <a:solidFill>
                  <a:srgbClr val="7030A0"/>
                </a:solidFill>
                <a:cs typeface="Times New Roman" panose="02020603050405020304" pitchFamily="18" charset="0"/>
              </a:rPr>
              <a:t>ư</a:t>
            </a:r>
            <a:r>
              <a:rPr lang="en-US" sz="6600" b="1" dirty="0" err="1">
                <a:solidFill>
                  <a:srgbClr val="7030A0"/>
                </a:solidFill>
                <a:cs typeface="Times New Roman" panose="02020603050405020304" pitchFamily="18" charset="0"/>
              </a:rPr>
              <a:t>ời</a:t>
            </a:r>
            <a:r>
              <a:rPr lang="en-US" sz="6600" b="1" dirty="0">
                <a:solidFill>
                  <a:srgbClr val="7030A0"/>
                </a:solidFill>
                <a:cs typeface="Times New Roman" panose="02020603050405020304" pitchFamily="18" charset="0"/>
              </a:rPr>
              <a:t> </a:t>
            </a:r>
            <a:r>
              <a:rPr lang="en-US" sz="6600" b="1" dirty="0" err="1">
                <a:solidFill>
                  <a:srgbClr val="7030A0"/>
                </a:solidFill>
                <a:cs typeface="Times New Roman" panose="02020603050405020304" pitchFamily="18" charset="0"/>
              </a:rPr>
              <a:t>sẽ</a:t>
            </a:r>
            <a:r>
              <a:rPr lang="en-US" sz="6600" b="1" dirty="0">
                <a:solidFill>
                  <a:srgbClr val="7030A0"/>
                </a:solidFill>
                <a:cs typeface="Times New Roman" panose="02020603050405020304" pitchFamily="18" charset="0"/>
              </a:rPr>
              <a:t> </a:t>
            </a:r>
            <a:r>
              <a:rPr lang="en-US" sz="6600" b="1" dirty="0" err="1">
                <a:solidFill>
                  <a:srgbClr val="7030A0"/>
                </a:solidFill>
                <a:cs typeface="Times New Roman" panose="02020603050405020304" pitchFamily="18" charset="0"/>
              </a:rPr>
              <a:t>vạn</a:t>
            </a:r>
            <a:r>
              <a:rPr lang="en-US" sz="6600" b="1" dirty="0">
                <a:solidFill>
                  <a:srgbClr val="7030A0"/>
                </a:solidFill>
                <a:cs typeface="Times New Roman" panose="02020603050405020304" pitchFamily="18" charset="0"/>
              </a:rPr>
              <a:t> </a:t>
            </a:r>
            <a:r>
              <a:rPr lang="en-US" sz="6600" b="1" dirty="0" err="1">
                <a:solidFill>
                  <a:srgbClr val="7030A0"/>
                </a:solidFill>
                <a:cs typeface="Times New Roman" panose="02020603050405020304" pitchFamily="18" charset="0"/>
              </a:rPr>
              <a:t>kỷ</a:t>
            </a:r>
            <a:r>
              <a:rPr lang="en-US" sz="6600" b="1" dirty="0">
                <a:solidFill>
                  <a:srgbClr val="7030A0"/>
                </a:solidFill>
                <a:cs typeface="Times New Roman" panose="02020603050405020304" pitchFamily="18" charset="0"/>
              </a:rPr>
              <a:t> tr</a:t>
            </a:r>
            <a:r>
              <a:rPr lang="vi-VN" sz="6600" b="1" dirty="0">
                <a:solidFill>
                  <a:srgbClr val="7030A0"/>
                </a:solidFill>
                <a:cs typeface="Times New Roman" panose="02020603050405020304" pitchFamily="18" charset="0"/>
              </a:rPr>
              <a:t>ư</a:t>
            </a:r>
            <a:r>
              <a:rPr lang="en-US" sz="6600" b="1" dirty="0" err="1">
                <a:solidFill>
                  <a:srgbClr val="7030A0"/>
                </a:solidFill>
                <a:cs typeface="Times New Roman" panose="02020603050405020304" pitchFamily="18" charset="0"/>
              </a:rPr>
              <a:t>ờng</a:t>
            </a:r>
            <a:r>
              <a:rPr lang="en-US" sz="6600" b="1" dirty="0">
                <a:solidFill>
                  <a:srgbClr val="7030A0"/>
                </a:solidFill>
                <a:cs typeface="Times New Roman" panose="02020603050405020304" pitchFamily="18" charset="0"/>
              </a:rPr>
              <a:t> </a:t>
            </a:r>
            <a:r>
              <a:rPr lang="en-US" sz="6600" b="1" dirty="0" err="1">
                <a:solidFill>
                  <a:srgbClr val="7030A0"/>
                </a:solidFill>
                <a:cs typeface="Times New Roman" panose="02020603050405020304" pitchFamily="18" charset="0"/>
              </a:rPr>
              <a:t>tồn</a:t>
            </a:r>
            <a:r>
              <a:rPr lang="en-US" sz="6600" b="1" dirty="0">
                <a:solidFill>
                  <a:srgbClr val="7030A0"/>
                </a:solidFill>
                <a:cs typeface="Times New Roman" panose="02020603050405020304" pitchFamily="18" charset="0"/>
              </a:rPr>
              <a:t>. </a:t>
            </a:r>
            <a:endParaRPr lang="en-US" sz="6600" dirty="0">
              <a:solidFill>
                <a:srgbClr val="7030A0"/>
              </a:solidFill>
            </a:endParaRPr>
          </a:p>
        </p:txBody>
      </p:sp>
    </p:spTree>
    <p:extLst>
      <p:ext uri="{BB962C8B-B14F-4D97-AF65-F5344CB8AC3E}">
        <p14:creationId xmlns:p14="http://schemas.microsoft.com/office/powerpoint/2010/main" val="33820110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9550"/>
            <a:ext cx="5526987" cy="2646045"/>
          </a:xfrm>
          <a:prstGeom prst="rect">
            <a:avLst/>
          </a:prstGeom>
        </p:spPr>
      </p:pic>
      <p:sp>
        <p:nvSpPr>
          <p:cNvPr id="4" name="Rectangle 3"/>
          <p:cNvSpPr/>
          <p:nvPr/>
        </p:nvSpPr>
        <p:spPr>
          <a:xfrm>
            <a:off x="0" y="2038350"/>
            <a:ext cx="9144000" cy="2862322"/>
          </a:xfrm>
          <a:prstGeom prst="rect">
            <a:avLst/>
          </a:prstGeom>
        </p:spPr>
        <p:txBody>
          <a:bodyPr wrap="square">
            <a:spAutoFit/>
          </a:bodyPr>
          <a:lstStyle/>
          <a:p>
            <a:r>
              <a:rPr lang="vi-VN" sz="3600" u="sng" dirty="0">
                <a:solidFill>
                  <a:srgbClr val="FF0000"/>
                </a:solidFill>
              </a:rPr>
              <a:t>Bài đọc </a:t>
            </a:r>
            <a:r>
              <a:rPr lang="en-US" sz="3600" u="sng" dirty="0">
                <a:solidFill>
                  <a:srgbClr val="FF0000"/>
                </a:solidFill>
              </a:rPr>
              <a:t>2:</a:t>
            </a:r>
            <a:endParaRPr lang="vi-VN" sz="3600" u="sng" dirty="0">
              <a:solidFill>
                <a:srgbClr val="FF0000"/>
              </a:solidFill>
            </a:endParaRPr>
          </a:p>
          <a:p>
            <a:r>
              <a:rPr lang="vi-VN" sz="3200" i="1">
                <a:solidFill>
                  <a:srgbClr val="C00000"/>
                </a:solidFill>
              </a:rPr>
              <a:t>Mặc dầu không còn gì để trông cậy, ông vẫn trông cậy và vững tin.</a:t>
            </a:r>
          </a:p>
          <a:p>
            <a:r>
              <a:rPr lang="vi-VN" sz="4000" b="1">
                <a:solidFill>
                  <a:srgbClr val="C00000"/>
                </a:solidFill>
              </a:rPr>
              <a:t>Bài trích thư của thánh Phao-lô tông đồ gửi tín hữu Rô-ma.</a:t>
            </a:r>
            <a:endParaRPr lang="vi-VN" sz="3600" b="1" dirty="0">
              <a:solidFill>
                <a:srgbClr val="7030A0"/>
              </a:solidFill>
            </a:endParaRPr>
          </a:p>
        </p:txBody>
      </p:sp>
    </p:spTree>
    <p:extLst>
      <p:ext uri="{BB962C8B-B14F-4D97-AF65-F5344CB8AC3E}">
        <p14:creationId xmlns:p14="http://schemas.microsoft.com/office/powerpoint/2010/main" val="17752928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71550"/>
            <a:ext cx="9144000" cy="3352800"/>
          </a:xfrm>
        </p:spPr>
        <p:txBody>
          <a:bodyPr>
            <a:noAutofit/>
          </a:bodyPr>
          <a:lstStyle/>
          <a:p>
            <a:pPr algn="just"/>
            <a:r>
              <a:rPr lang="en-US" sz="5400" b="1" dirty="0" err="1">
                <a:solidFill>
                  <a:srgbClr val="7030A0"/>
                </a:solidFill>
              </a:rPr>
              <a:t>Lạy</a:t>
            </a:r>
            <a:r>
              <a:rPr lang="en-US" sz="5400" b="1" dirty="0">
                <a:solidFill>
                  <a:srgbClr val="7030A0"/>
                </a:solidFill>
              </a:rPr>
              <a:t> </a:t>
            </a:r>
            <a:r>
              <a:rPr lang="vi-VN" sz="5400" b="1" dirty="0">
                <a:solidFill>
                  <a:srgbClr val="7030A0"/>
                </a:solidFill>
              </a:rPr>
              <a:t>Chúa </a:t>
            </a:r>
            <a:r>
              <a:rPr lang="en-US" sz="5400" b="1" dirty="0" err="1">
                <a:solidFill>
                  <a:srgbClr val="7030A0"/>
                </a:solidFill>
              </a:rPr>
              <a:t>phúc</a:t>
            </a:r>
            <a:r>
              <a:rPr lang="en-US" sz="5400" b="1" dirty="0">
                <a:solidFill>
                  <a:srgbClr val="7030A0"/>
                </a:solidFill>
              </a:rPr>
              <a:t> </a:t>
            </a:r>
            <a:r>
              <a:rPr lang="en-US" sz="5400" b="1" dirty="0" err="1">
                <a:solidFill>
                  <a:srgbClr val="7030A0"/>
                </a:solidFill>
              </a:rPr>
              <a:t>thay</a:t>
            </a:r>
            <a:r>
              <a:rPr lang="en-US" sz="5400" b="1" dirty="0">
                <a:solidFill>
                  <a:srgbClr val="7030A0"/>
                </a:solidFill>
              </a:rPr>
              <a:t> ng</a:t>
            </a:r>
            <a:r>
              <a:rPr lang="vi-VN" sz="5400" b="1" dirty="0">
                <a:solidFill>
                  <a:srgbClr val="7030A0"/>
                </a:solidFill>
              </a:rPr>
              <a:t>ư</a:t>
            </a:r>
            <a:r>
              <a:rPr lang="en-US" sz="5400" b="1" dirty="0" err="1">
                <a:solidFill>
                  <a:srgbClr val="7030A0"/>
                </a:solidFill>
              </a:rPr>
              <a:t>ời</a:t>
            </a:r>
            <a:r>
              <a:rPr lang="en-US" sz="5400" b="1" dirty="0">
                <a:solidFill>
                  <a:srgbClr val="7030A0"/>
                </a:solidFill>
              </a:rPr>
              <a:t> ở </a:t>
            </a:r>
            <a:r>
              <a:rPr lang="en-US" sz="5400" b="1" dirty="0" err="1">
                <a:solidFill>
                  <a:srgbClr val="7030A0"/>
                </a:solidFill>
              </a:rPr>
              <a:t>trong</a:t>
            </a:r>
            <a:r>
              <a:rPr lang="en-US" sz="5400" b="1" dirty="0">
                <a:solidFill>
                  <a:srgbClr val="7030A0"/>
                </a:solidFill>
              </a:rPr>
              <a:t> </a:t>
            </a:r>
            <a:r>
              <a:rPr lang="en-US" sz="5400" b="1" dirty="0" err="1">
                <a:solidFill>
                  <a:srgbClr val="7030A0"/>
                </a:solidFill>
              </a:rPr>
              <a:t>thánh</a:t>
            </a:r>
            <a:r>
              <a:rPr lang="en-US" sz="5400" b="1" dirty="0">
                <a:solidFill>
                  <a:srgbClr val="7030A0"/>
                </a:solidFill>
              </a:rPr>
              <a:t> </a:t>
            </a:r>
            <a:r>
              <a:rPr lang="en-US" sz="5400" b="1" dirty="0" err="1">
                <a:solidFill>
                  <a:srgbClr val="7030A0"/>
                </a:solidFill>
              </a:rPr>
              <a:t>điện</a:t>
            </a:r>
            <a:r>
              <a:rPr lang="en-US" sz="5400" b="1" dirty="0">
                <a:solidFill>
                  <a:srgbClr val="7030A0"/>
                </a:solidFill>
              </a:rPr>
              <a:t> </a:t>
            </a:r>
            <a:r>
              <a:rPr lang="en-US" sz="5400" b="1" dirty="0" err="1">
                <a:solidFill>
                  <a:srgbClr val="7030A0"/>
                </a:solidFill>
              </a:rPr>
              <a:t>của</a:t>
            </a:r>
            <a:r>
              <a:rPr lang="en-US" sz="5400" b="1" dirty="0">
                <a:solidFill>
                  <a:srgbClr val="7030A0"/>
                </a:solidFill>
              </a:rPr>
              <a:t> </a:t>
            </a:r>
            <a:r>
              <a:rPr lang="en-US" sz="5400" b="1" dirty="0" err="1">
                <a:solidFill>
                  <a:srgbClr val="7030A0"/>
                </a:solidFill>
              </a:rPr>
              <a:t>Chúa</a:t>
            </a:r>
            <a:r>
              <a:rPr lang="en-US" sz="5400" b="1" dirty="0">
                <a:solidFill>
                  <a:srgbClr val="7030A0"/>
                </a:solidFill>
              </a:rPr>
              <a:t>, </a:t>
            </a:r>
            <a:r>
              <a:rPr lang="en-US" sz="5400" b="1" dirty="0" err="1">
                <a:solidFill>
                  <a:srgbClr val="7030A0"/>
                </a:solidFill>
              </a:rPr>
              <a:t>họ</a:t>
            </a:r>
            <a:r>
              <a:rPr lang="en-US" sz="5400" b="1" dirty="0">
                <a:solidFill>
                  <a:srgbClr val="7030A0"/>
                </a:solidFill>
              </a:rPr>
              <a:t> </a:t>
            </a:r>
            <a:r>
              <a:rPr lang="en-US" sz="5400" b="1" dirty="0" err="1">
                <a:solidFill>
                  <a:srgbClr val="7030A0"/>
                </a:solidFill>
              </a:rPr>
              <a:t>luôn</a:t>
            </a:r>
            <a:r>
              <a:rPr lang="en-US" sz="5400" b="1" dirty="0">
                <a:solidFill>
                  <a:srgbClr val="7030A0"/>
                </a:solidFill>
              </a:rPr>
              <a:t> </a:t>
            </a:r>
            <a:r>
              <a:rPr lang="en-US" sz="5400" b="1" dirty="0" err="1">
                <a:solidFill>
                  <a:srgbClr val="7030A0"/>
                </a:solidFill>
              </a:rPr>
              <a:t>hát</a:t>
            </a:r>
            <a:r>
              <a:rPr lang="en-US" sz="5400" b="1" dirty="0">
                <a:solidFill>
                  <a:srgbClr val="7030A0"/>
                </a:solidFill>
              </a:rPr>
              <a:t> </a:t>
            </a:r>
            <a:r>
              <a:rPr lang="en-US" sz="5400" b="1" dirty="0" err="1">
                <a:solidFill>
                  <a:srgbClr val="7030A0"/>
                </a:solidFill>
              </a:rPr>
              <a:t>mừng</a:t>
            </a:r>
            <a:r>
              <a:rPr lang="en-US" sz="5400" b="1" dirty="0">
                <a:solidFill>
                  <a:srgbClr val="7030A0"/>
                </a:solidFill>
              </a:rPr>
              <a:t> </a:t>
            </a:r>
            <a:r>
              <a:rPr lang="en-US" sz="5400" b="1" dirty="0" err="1">
                <a:solidFill>
                  <a:srgbClr val="7030A0"/>
                </a:solidFill>
              </a:rPr>
              <a:t>Ngài</a:t>
            </a:r>
            <a:r>
              <a:rPr lang="en-US" sz="5400" b="1" dirty="0">
                <a:solidFill>
                  <a:srgbClr val="7030A0"/>
                </a:solidFill>
              </a:rPr>
              <a:t>.</a:t>
            </a:r>
            <a:endParaRPr lang="en-US" b="1" dirty="0">
              <a:solidFill>
                <a:srgbClr val="7030A0"/>
              </a:solidFill>
            </a:endParaRPr>
          </a:p>
        </p:txBody>
      </p:sp>
      <p:sp>
        <p:nvSpPr>
          <p:cNvPr id="3" name="Rectangle 2"/>
          <p:cNvSpPr/>
          <p:nvPr/>
        </p:nvSpPr>
        <p:spPr>
          <a:xfrm>
            <a:off x="76200" y="133350"/>
            <a:ext cx="5943600" cy="646331"/>
          </a:xfrm>
          <a:prstGeom prst="rect">
            <a:avLst/>
          </a:prstGeom>
        </p:spPr>
        <p:txBody>
          <a:bodyPr wrap="square">
            <a:spAutoFit/>
          </a:bodyPr>
          <a:lstStyle/>
          <a:p>
            <a:r>
              <a:rPr lang="en-US" sz="3600" u="sng" dirty="0" err="1">
                <a:solidFill>
                  <a:srgbClr val="FF0000"/>
                </a:solidFill>
              </a:rPr>
              <a:t>Câu</a:t>
            </a:r>
            <a:r>
              <a:rPr lang="en-US" sz="3600" u="sng" dirty="0">
                <a:solidFill>
                  <a:srgbClr val="FF0000"/>
                </a:solidFill>
              </a:rPr>
              <a:t> </a:t>
            </a:r>
            <a:r>
              <a:rPr lang="en-US" sz="3600" u="sng" dirty="0" err="1">
                <a:solidFill>
                  <a:srgbClr val="FF0000"/>
                </a:solidFill>
              </a:rPr>
              <a:t>Xướng</a:t>
            </a:r>
            <a:r>
              <a:rPr lang="en-US" sz="3600" u="sng" dirty="0">
                <a:solidFill>
                  <a:srgbClr val="FF0000"/>
                </a:solidFill>
              </a:rPr>
              <a:t> </a:t>
            </a:r>
            <a:r>
              <a:rPr lang="en-US" sz="3600" u="sng" dirty="0" err="1">
                <a:solidFill>
                  <a:srgbClr val="FF0000"/>
                </a:solidFill>
              </a:rPr>
              <a:t>Trước</a:t>
            </a:r>
            <a:r>
              <a:rPr lang="en-US" sz="3600" u="sng" dirty="0">
                <a:solidFill>
                  <a:srgbClr val="FF0000"/>
                </a:solidFill>
              </a:rPr>
              <a:t> </a:t>
            </a:r>
            <a:r>
              <a:rPr lang="en-US" sz="3600" u="sng" dirty="0" err="1">
                <a:solidFill>
                  <a:srgbClr val="FF0000"/>
                </a:solidFill>
              </a:rPr>
              <a:t>Phúc</a:t>
            </a:r>
            <a:r>
              <a:rPr lang="en-US" sz="3600" u="sng" dirty="0">
                <a:solidFill>
                  <a:srgbClr val="FF0000"/>
                </a:solidFill>
              </a:rPr>
              <a:t> </a:t>
            </a:r>
            <a:r>
              <a:rPr lang="en-US" sz="3600" u="sng" dirty="0" err="1">
                <a:solidFill>
                  <a:srgbClr val="FF0000"/>
                </a:solidFill>
              </a:rPr>
              <a:t>Âm</a:t>
            </a:r>
            <a:endParaRPr lang="en-US" sz="3600" u="sng" dirty="0">
              <a:solidFill>
                <a:srgbClr val="FF0000"/>
              </a:solidFill>
            </a:endParaRPr>
          </a:p>
        </p:txBody>
      </p:sp>
    </p:spTree>
    <p:extLst>
      <p:ext uri="{BB962C8B-B14F-4D97-AF65-F5344CB8AC3E}">
        <p14:creationId xmlns:p14="http://schemas.microsoft.com/office/powerpoint/2010/main" val="3200219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000" b="1" u="sng" dirty="0" err="1">
                <a:solidFill>
                  <a:srgbClr val="FF0000"/>
                </a:solidFill>
                <a:effectLst/>
                <a:latin typeface="+mj-lt"/>
                <a:cs typeface="Times New Roman" pitchFamily="18" charset="0"/>
              </a:rPr>
              <a:t>Đk</a:t>
            </a:r>
            <a:r>
              <a:rPr lang="en-US" sz="6000" b="1" u="sng" dirty="0">
                <a:solidFill>
                  <a:srgbClr val="FF0000"/>
                </a:solidFill>
                <a:effectLst/>
                <a:latin typeface="+mj-lt"/>
                <a:cs typeface="Times New Roman" pitchFamily="18" charset="0"/>
              </a:rPr>
              <a:t>:</a:t>
            </a:r>
            <a:r>
              <a:rPr lang="en-US" sz="6000" b="1" dirty="0">
                <a:solidFill>
                  <a:srgbClr val="7030A0"/>
                </a:solidFill>
                <a:effectLst/>
                <a:latin typeface="+mj-lt"/>
                <a:cs typeface="Times New Roman" pitchFamily="18" charset="0"/>
              </a:rPr>
              <a:t> </a:t>
            </a:r>
            <a:r>
              <a:rPr lang="vi-VN" sz="6000" b="1" dirty="0">
                <a:solidFill>
                  <a:srgbClr val="7030A0"/>
                </a:solidFill>
              </a:rPr>
              <a:t>Trong hân hoan chúng con về đây, mang tin yêu mơ ước nồng say, cùng hợp tiếng ca tạ ơn Chúa lời thiết tha.</a:t>
            </a:r>
            <a:endParaRPr lang="vi-VN" sz="6000" b="1" dirty="0">
              <a:solidFill>
                <a:srgbClr val="7030A0"/>
              </a:solidFill>
              <a:effectLst/>
              <a:cs typeface="Times New Roman" pitchFamily="18" charset="0"/>
            </a:endParaRPr>
          </a:p>
        </p:txBody>
      </p:sp>
    </p:spTree>
    <p:extLst>
      <p:ext uri="{BB962C8B-B14F-4D97-AF65-F5344CB8AC3E}">
        <p14:creationId xmlns:p14="http://schemas.microsoft.com/office/powerpoint/2010/main" val="37665339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dirty="0">
              <a:solidFill>
                <a:srgbClr val="7030A0"/>
              </a:solidFill>
              <a:effectLst>
                <a:outerShdw blurRad="38100" dist="38100" dir="2700000" algn="tl">
                  <a:srgbClr val="000000">
                    <a:alpha val="43137"/>
                  </a:srgbClr>
                </a:outerShdw>
              </a:effectLst>
              <a:latin typeface="+mj-lt"/>
              <a:cs typeface="Times New Roman"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688517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dirty="0">
              <a:solidFill>
                <a:srgbClr val="7030A0"/>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642233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0000"/>
                </a:solidFill>
                <a:effectLst/>
                <a:latin typeface="+mj-lt"/>
                <a:cs typeface="Times New Roman" pitchFamily="18" charset="0"/>
              </a:rPr>
              <a:t>KINH TIN KÍNH</a:t>
            </a:r>
          </a:p>
        </p:txBody>
      </p:sp>
    </p:spTree>
    <p:extLst>
      <p:ext uri="{BB962C8B-B14F-4D97-AF65-F5344CB8AC3E}">
        <p14:creationId xmlns:p14="http://schemas.microsoft.com/office/powerpoint/2010/main" val="4871964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7030A0"/>
                </a:solidFill>
                <a:effectLst/>
                <a:latin typeface="+mj-lt"/>
                <a:cs typeface="Times New Roman" pitchFamily="18" charset="0"/>
              </a:rPr>
              <a:t>Tôi tin kính một Thiên Chúa là Cha toàn năng, Đấng tạo thành trời đất, muôn vật hữu hình và vô hình. </a:t>
            </a:r>
            <a:endParaRPr lang="en-US" sz="6600" b="0"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20045833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rgbClr val="7030A0"/>
                </a:solidFill>
                <a:effectLst/>
                <a:latin typeface="+mj-lt"/>
                <a:cs typeface="Times New Roman" pitchFamily="18" charset="0"/>
              </a:rPr>
              <a:t>Tôi</a:t>
            </a:r>
            <a:r>
              <a:rPr lang="en-US" sz="6600" b="0" dirty="0">
                <a:solidFill>
                  <a:srgbClr val="7030A0"/>
                </a:solidFill>
                <a:effectLst/>
                <a:latin typeface="+mj-lt"/>
                <a:cs typeface="Times New Roman" pitchFamily="18" charset="0"/>
              </a:rPr>
              <a:t> tin </a:t>
            </a:r>
            <a:r>
              <a:rPr lang="en-US" sz="6600" b="0" dirty="0" err="1">
                <a:solidFill>
                  <a:srgbClr val="7030A0"/>
                </a:solidFill>
                <a:effectLst/>
                <a:latin typeface="+mj-lt"/>
                <a:cs typeface="Times New Roman" pitchFamily="18" charset="0"/>
              </a:rPr>
              <a:t>kính</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một</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Chúa</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Giêsu</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Kitô</a:t>
            </a:r>
            <a:r>
              <a:rPr lang="en-US" sz="6600" b="0" dirty="0">
                <a:solidFill>
                  <a:srgbClr val="7030A0"/>
                </a:solidFill>
                <a:effectLst/>
                <a:latin typeface="+mj-lt"/>
                <a:cs typeface="Times New Roman" pitchFamily="18" charset="0"/>
              </a:rPr>
              <a:t>, Con </a:t>
            </a:r>
            <a:r>
              <a:rPr lang="en-US" sz="6600" b="0" dirty="0" err="1">
                <a:solidFill>
                  <a:srgbClr val="7030A0"/>
                </a:solidFill>
                <a:effectLst/>
                <a:latin typeface="+mj-lt"/>
                <a:cs typeface="Times New Roman" pitchFamily="18" charset="0"/>
              </a:rPr>
              <a:t>Một</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Thiên</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Chúa</a:t>
            </a:r>
            <a:r>
              <a:rPr lang="en-US" sz="6600" b="0" dirty="0">
                <a:solidFill>
                  <a:srgbClr val="7030A0"/>
                </a:solidFill>
                <a:effectLst/>
                <a:latin typeface="+mj-lt"/>
                <a:cs typeface="Times New Roman" pitchFamily="18" charset="0"/>
              </a:rPr>
              <a:t>, </a:t>
            </a:r>
            <a:r>
              <a:rPr lang="vi-VN" sz="6600" b="0" dirty="0">
                <a:solidFill>
                  <a:srgbClr val="7030A0"/>
                </a:solidFill>
                <a:effectLst/>
                <a:latin typeface="+mj-lt"/>
                <a:cs typeface="Times New Roman" pitchFamily="18" charset="0"/>
              </a:rPr>
              <a:t>Sinh bởi Đức Chúa Cha từ trước muôn đời. </a:t>
            </a:r>
            <a:endParaRPr lang="en-US" sz="6600" b="0"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34775984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7030A0"/>
                </a:solidFill>
                <a:effectLst/>
                <a:latin typeface="+mj-lt"/>
                <a:cs typeface="Times New Roman" pitchFamily="18" charset="0"/>
              </a:rPr>
              <a:t>Người là Thiên Chúa bởi Thiên Chúa, Ánh Sáng bởi Ánh Sáng,</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Thiên</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Chúa</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thật</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bởi</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Thiên</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Chúa</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thật</a:t>
            </a:r>
            <a:r>
              <a:rPr lang="en-US" sz="6600" b="0" dirty="0">
                <a:solidFill>
                  <a:srgbClr val="7030A0"/>
                </a:solidFill>
                <a:effectLst/>
                <a:latin typeface="+mj-lt"/>
                <a:cs typeface="Times New Roman" pitchFamily="18" charset="0"/>
              </a:rPr>
              <a:t>,</a:t>
            </a:r>
          </a:p>
        </p:txBody>
      </p:sp>
    </p:spTree>
    <p:extLst>
      <p:ext uri="{BB962C8B-B14F-4D97-AF65-F5344CB8AC3E}">
        <p14:creationId xmlns:p14="http://schemas.microsoft.com/office/powerpoint/2010/main" val="5237339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7030A0"/>
                </a:solidFill>
                <a:effectLst/>
                <a:latin typeface="+mj-lt"/>
              </a:rPr>
              <a:t>được sinh ra mà không phải được tạo thành, đồng bản thể với Đức Chúa Cha: nhờ Người mà muôn vật được tạo thành. </a:t>
            </a:r>
            <a:endParaRPr lang="en-US" sz="6000" b="0"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28711794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rgbClr val="7030A0"/>
                </a:solidFill>
                <a:effectLst/>
                <a:latin typeface="+mj-lt"/>
              </a:rPr>
              <a:t>Vì loài người chúng ta và để cứu độ chúng ta,</a:t>
            </a:r>
            <a:r>
              <a:rPr lang="en-US" sz="7200" b="0" dirty="0">
                <a:solidFill>
                  <a:srgbClr val="7030A0"/>
                </a:solidFill>
                <a:effectLst/>
                <a:latin typeface="+mj-lt"/>
              </a:rPr>
              <a:t> </a:t>
            </a:r>
            <a:r>
              <a:rPr lang="vi-VN" sz="7200" b="0" dirty="0">
                <a:solidFill>
                  <a:srgbClr val="7030A0"/>
                </a:solidFill>
                <a:effectLst/>
                <a:latin typeface="+mj-lt"/>
                <a:cs typeface="Times New Roman" pitchFamily="18" charset="0"/>
              </a:rPr>
              <a:t>Người đã từ trời xuống thế. </a:t>
            </a:r>
            <a:endParaRPr lang="en-US" sz="7200" b="0"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21819488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00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887797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7030A0"/>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3893989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400" b="1" u="sng" dirty="0">
                <a:solidFill>
                  <a:srgbClr val="FF0000"/>
                </a:solidFill>
                <a:effectLst/>
                <a:cs typeface="Times New Roman" pitchFamily="18" charset="0"/>
              </a:rPr>
              <a:t>Tk3:</a:t>
            </a:r>
            <a:r>
              <a:rPr lang="en-US" sz="5400" b="1" dirty="0">
                <a:solidFill>
                  <a:srgbClr val="7030A0"/>
                </a:solidFill>
                <a:effectLst/>
                <a:cs typeface="Times New Roman" pitchFamily="18" charset="0"/>
              </a:rPr>
              <a:t> </a:t>
            </a:r>
            <a:r>
              <a:rPr lang="vi-VN" sz="5400" b="1" dirty="0">
                <a:solidFill>
                  <a:srgbClr val="7030A0"/>
                </a:solidFill>
              </a:rPr>
              <a:t>Xin hiệp nhất muôn người chúng con tình yêu Chúa nối kết đoàn con, xin dâng Chúa trong một khúc ca lời cảm tạ muôn đời thiết tha.</a:t>
            </a:r>
            <a:endParaRPr lang="vi-VN" sz="5400" b="1" dirty="0">
              <a:solidFill>
                <a:srgbClr val="7030A0"/>
              </a:solidFill>
              <a:effectLst/>
              <a:cs typeface="Times New Roman" pitchFamily="18" charset="0"/>
            </a:endParaRPr>
          </a:p>
        </p:txBody>
      </p:sp>
    </p:spTree>
    <p:extLst>
      <p:ext uri="{BB962C8B-B14F-4D97-AF65-F5344CB8AC3E}">
        <p14:creationId xmlns:p14="http://schemas.microsoft.com/office/powerpoint/2010/main" val="36107836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rgbClr val="7030A0"/>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32924697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7030A0"/>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5858617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rgbClr val="7030A0"/>
                </a:solidFill>
                <a:effectLst/>
                <a:latin typeface="+mj-lt"/>
              </a:rPr>
              <a:t>Người được phụng thờ và tôn vinh cùng với Đức Chúa Cha và Đức Chúa Con: Người đã dùng các tiên tri mà phán dạy. </a:t>
            </a:r>
            <a:endParaRPr lang="en-US" sz="6000" b="0"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5996561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rgbClr val="7030A0"/>
                </a:solidFill>
                <a:effectLst/>
                <a:latin typeface="+mj-lt"/>
              </a:rPr>
              <a:t>Tôi tin Hội Thánh duy nhất thánh thiện công giáo và tông truyền.</a:t>
            </a:r>
            <a:endParaRPr lang="en-US" sz="8000" b="0"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28728268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7030A0"/>
                </a:solidFill>
                <a:effectLst/>
                <a:latin typeface="+mj-lt"/>
                <a:cs typeface="Times New Roman" pitchFamily="18" charset="0"/>
              </a:rPr>
              <a:t>Tôi tuyên xưng có một Phép Rửa để tha tội. Tôi trông đợi kẻ chết sống lại và sự</a:t>
            </a:r>
            <a:r>
              <a:rPr lang="en-US" sz="6600" b="0" dirty="0">
                <a:solidFill>
                  <a:srgbClr val="7030A0"/>
                </a:solidFill>
                <a:effectLst/>
                <a:latin typeface="+mj-lt"/>
                <a:cs typeface="Times New Roman" pitchFamily="18" charset="0"/>
              </a:rPr>
              <a:t> </a:t>
            </a:r>
            <a:r>
              <a:rPr lang="vi-VN" sz="6600" b="0" dirty="0">
                <a:solidFill>
                  <a:srgbClr val="7030A0"/>
                </a:solidFill>
                <a:effectLst/>
                <a:latin typeface="+mj-lt"/>
                <a:cs typeface="Times New Roman" pitchFamily="18" charset="0"/>
              </a:rPr>
              <a:t>sống đời sau. </a:t>
            </a:r>
            <a:r>
              <a:rPr lang="vi-VN" sz="6600" b="0" dirty="0">
                <a:solidFill>
                  <a:srgbClr val="FF0000"/>
                </a:solidFill>
                <a:effectLst/>
                <a:latin typeface="+mj-lt"/>
                <a:cs typeface="Times New Roman" pitchFamily="18" charset="0"/>
              </a:rPr>
              <a:t>Amen.</a:t>
            </a:r>
            <a:endParaRPr lang="en-US" sz="66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34798962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00" y="133350"/>
            <a:ext cx="5410200" cy="584775"/>
          </a:xfrm>
          <a:prstGeom prst="rect">
            <a:avLst/>
          </a:prstGeom>
          <a:noFill/>
        </p:spPr>
        <p:txBody>
          <a:bodyPr wrap="square" rtlCol="0">
            <a:spAutoFit/>
          </a:bodyPr>
          <a:lstStyle/>
          <a:p>
            <a:pPr algn="ctr"/>
            <a:r>
              <a:rPr lang="en-US" sz="3200" dirty="0">
                <a:solidFill>
                  <a:srgbClr val="FF0000"/>
                </a:solidFill>
              </a:rPr>
              <a:t>LỜI NGUYỆN TÍN HỮU</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6200" y="971550"/>
            <a:ext cx="2048256" cy="288036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028950"/>
            <a:ext cx="5674906" cy="2352480"/>
          </a:xfrm>
          <a:prstGeom prst="rect">
            <a:avLst/>
          </a:prstGeom>
        </p:spPr>
      </p:pic>
      <p:sp>
        <p:nvSpPr>
          <p:cNvPr id="5" name="Rectangle 4"/>
          <p:cNvSpPr/>
          <p:nvPr/>
        </p:nvSpPr>
        <p:spPr>
          <a:xfrm>
            <a:off x="1993392" y="705171"/>
            <a:ext cx="7150608" cy="1815882"/>
          </a:xfrm>
          <a:prstGeom prst="rect">
            <a:avLst/>
          </a:prstGeom>
        </p:spPr>
        <p:txBody>
          <a:bodyPr wrap="square">
            <a:spAutoFit/>
          </a:bodyPr>
          <a:lstStyle/>
          <a:p>
            <a:r>
              <a:rPr lang="en-US" sz="2800">
                <a:solidFill>
                  <a:srgbClr val="C00000"/>
                </a:solidFill>
              </a:rPr>
              <a:t>THÁNH GIUSE BẠN TRĂM NĂM ĐỨC MARIA</a:t>
            </a:r>
          </a:p>
          <a:p>
            <a:r>
              <a:rPr lang="vi-VN" sz="2800">
                <a:solidFill>
                  <a:srgbClr val="002060"/>
                </a:solidFill>
              </a:rPr>
              <a:t>Thánh Giuse đã được Thiên Chúa trao cho sứ mạng làm Cha nuôi Đấng Cứu Thế và bảo vệ gia đình Nazareth.</a:t>
            </a:r>
            <a:endParaRPr lang="en-US" sz="2800" dirty="0">
              <a:solidFill>
                <a:srgbClr val="002060"/>
              </a:solidFill>
            </a:endParaRPr>
          </a:p>
        </p:txBody>
      </p:sp>
    </p:spTree>
    <p:extLst>
      <p:ext uri="{BB962C8B-B14F-4D97-AF65-F5344CB8AC3E}">
        <p14:creationId xmlns:p14="http://schemas.microsoft.com/office/powerpoint/2010/main" val="9777581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
            <a:ext cx="9144000" cy="5143500"/>
          </a:xfrm>
          <a:prstGeom prst="rect">
            <a:avLst/>
          </a:prstGeom>
        </p:spPr>
      </p:pic>
      <p:sp>
        <p:nvSpPr>
          <p:cNvPr id="10" name="Rectangle 9"/>
          <p:cNvSpPr/>
          <p:nvPr/>
        </p:nvSpPr>
        <p:spPr>
          <a:xfrm>
            <a:off x="4191000" y="2121439"/>
            <a:ext cx="4800600" cy="1077218"/>
          </a:xfrm>
          <a:prstGeom prst="rect">
            <a:avLst/>
          </a:prstGeom>
        </p:spPr>
        <p:txBody>
          <a:bodyPr wrap="square">
            <a:spAutoFit/>
          </a:bodyPr>
          <a:lstStyle/>
          <a:p>
            <a:pPr algn="ctr"/>
            <a:r>
              <a:rPr lang="en-US" sz="3600" b="1" dirty="0" err="1">
                <a:solidFill>
                  <a:srgbClr val="C00000"/>
                </a:solidFill>
              </a:rPr>
              <a:t>Nhạc</a:t>
            </a:r>
            <a:r>
              <a:rPr lang="en-US" sz="3600" b="1" dirty="0">
                <a:solidFill>
                  <a:srgbClr val="C00000"/>
                </a:solidFill>
              </a:rPr>
              <a:t> </a:t>
            </a:r>
            <a:r>
              <a:rPr lang="en-US" sz="3600" b="1" dirty="0" err="1">
                <a:solidFill>
                  <a:srgbClr val="C00000"/>
                </a:solidFill>
              </a:rPr>
              <a:t>Khúc</a:t>
            </a:r>
            <a:r>
              <a:rPr lang="en-US" sz="3600" b="1" dirty="0">
                <a:solidFill>
                  <a:srgbClr val="C00000"/>
                </a:solidFill>
              </a:rPr>
              <a:t> H</a:t>
            </a:r>
            <a:r>
              <a:rPr lang="vi-VN" sz="3600" b="1" dirty="0">
                <a:solidFill>
                  <a:srgbClr val="C00000"/>
                </a:solidFill>
              </a:rPr>
              <a:t>ư</a:t>
            </a:r>
            <a:r>
              <a:rPr lang="en-US" sz="3600" b="1" dirty="0" err="1">
                <a:solidFill>
                  <a:srgbClr val="C00000"/>
                </a:solidFill>
              </a:rPr>
              <a:t>ơng</a:t>
            </a:r>
            <a:r>
              <a:rPr lang="en-US" sz="3600" b="1" dirty="0">
                <a:solidFill>
                  <a:srgbClr val="C00000"/>
                </a:solidFill>
              </a:rPr>
              <a:t> </a:t>
            </a:r>
            <a:r>
              <a:rPr lang="en-US" sz="3600" b="1" dirty="0" err="1">
                <a:solidFill>
                  <a:srgbClr val="C00000"/>
                </a:solidFill>
              </a:rPr>
              <a:t>Trầm</a:t>
            </a:r>
            <a:endParaRPr lang="en-US" sz="3600" b="1" dirty="0">
              <a:solidFill>
                <a:srgbClr val="C00000"/>
              </a:solidFill>
            </a:endParaRPr>
          </a:p>
          <a:p>
            <a:pPr algn="ctr"/>
            <a:r>
              <a:rPr lang="en-US" sz="2800" b="1" i="1" dirty="0" err="1">
                <a:solidFill>
                  <a:srgbClr val="C00000"/>
                </a:solidFill>
              </a:rPr>
              <a:t>Giang</a:t>
            </a:r>
            <a:r>
              <a:rPr lang="en-US" sz="2800" b="1" i="1" dirty="0">
                <a:solidFill>
                  <a:srgbClr val="C00000"/>
                </a:solidFill>
              </a:rPr>
              <a:t> </a:t>
            </a:r>
            <a:r>
              <a:rPr lang="en-US" sz="2800" b="1" i="1" dirty="0" err="1">
                <a:solidFill>
                  <a:srgbClr val="C00000"/>
                </a:solidFill>
              </a:rPr>
              <a:t>Tâm</a:t>
            </a:r>
            <a:endParaRPr lang="en-US" sz="2800" b="1" i="1" dirty="0">
              <a:solidFill>
                <a:srgbClr val="C00000"/>
              </a:solidFill>
            </a:endParaRPr>
          </a:p>
        </p:txBody>
      </p:sp>
    </p:spTree>
    <p:extLst>
      <p:ext uri="{BB962C8B-B14F-4D97-AF65-F5344CB8AC3E}">
        <p14:creationId xmlns:p14="http://schemas.microsoft.com/office/powerpoint/2010/main" val="9674080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err="1">
                <a:solidFill>
                  <a:srgbClr val="FF0000"/>
                </a:solidFill>
                <a:effectLst/>
              </a:rPr>
              <a:t>Đk</a:t>
            </a:r>
            <a:r>
              <a:rPr lang="en-US" sz="4800" b="1" u="sng" dirty="0">
                <a:solidFill>
                  <a:srgbClr val="FF0000"/>
                </a:solidFill>
                <a:effectLst/>
              </a:rPr>
              <a:t>:</a:t>
            </a:r>
            <a:r>
              <a:rPr lang="en-US" sz="4800" b="1" dirty="0">
                <a:solidFill>
                  <a:schemeClr val="bg1"/>
                </a:solidFill>
              </a:rPr>
              <a:t> </a:t>
            </a:r>
            <a:r>
              <a:rPr lang="vi-VN" b="1" dirty="0">
                <a:solidFill>
                  <a:srgbClr val="7030A0"/>
                </a:solidFill>
              </a:rPr>
              <a:t>Ngạt ngào hương trầm tỏa bay lên</a:t>
            </a:r>
            <a:r>
              <a:rPr lang="en-US" b="1" dirty="0">
                <a:solidFill>
                  <a:srgbClr val="7030A0"/>
                </a:solidFill>
              </a:rPr>
              <a:t>, n</a:t>
            </a:r>
            <a:r>
              <a:rPr lang="vi-VN" b="1" dirty="0">
                <a:solidFill>
                  <a:srgbClr val="7030A0"/>
                </a:solidFill>
              </a:rPr>
              <a:t>gạt ngào hương trầm tỏa bay lên, tỏa bay lên tỏa bay lên tòa Chúa. Xin cho của lễ con dâng thắm thi</a:t>
            </a:r>
            <a:r>
              <a:rPr lang="en-US" b="1" dirty="0">
                <a:solidFill>
                  <a:srgbClr val="7030A0"/>
                </a:solidFill>
              </a:rPr>
              <a:t>ế</a:t>
            </a:r>
            <a:r>
              <a:rPr lang="vi-VN" b="1" dirty="0">
                <a:solidFill>
                  <a:srgbClr val="7030A0"/>
                </a:solidFill>
              </a:rPr>
              <a:t>t t</a:t>
            </a:r>
            <a:r>
              <a:rPr lang="en-US" b="1" dirty="0">
                <a:solidFill>
                  <a:srgbClr val="7030A0"/>
                </a:solidFill>
              </a:rPr>
              <a:t>ấ</a:t>
            </a:r>
            <a:r>
              <a:rPr lang="vi-VN" b="1" dirty="0">
                <a:solidFill>
                  <a:srgbClr val="7030A0"/>
                </a:solidFill>
              </a:rPr>
              <a:t>m lòng mến tri ân, theo làn hương trầm dâng lên.</a:t>
            </a:r>
            <a:endParaRPr lang="en-US" sz="4800" b="1" dirty="0">
              <a:solidFill>
                <a:srgbClr val="7030A0"/>
              </a:solidFill>
              <a:effectLst/>
            </a:endParaRPr>
          </a:p>
        </p:txBody>
      </p:sp>
    </p:spTree>
    <p:extLst>
      <p:ext uri="{BB962C8B-B14F-4D97-AF65-F5344CB8AC3E}">
        <p14:creationId xmlns:p14="http://schemas.microsoft.com/office/powerpoint/2010/main" val="19429086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0000"/>
                </a:solidFill>
                <a:effectLst/>
              </a:rPr>
              <a:t>Tk1:</a:t>
            </a:r>
            <a:r>
              <a:rPr lang="en-US" sz="5400" b="1" dirty="0">
                <a:solidFill>
                  <a:srgbClr val="7030A0"/>
                </a:solidFill>
              </a:rPr>
              <a:t> </a:t>
            </a:r>
            <a:r>
              <a:rPr lang="vi-VN" b="1" dirty="0">
                <a:solidFill>
                  <a:srgbClr val="7030A0"/>
                </a:solidFill>
              </a:rPr>
              <a:t>Này bánh rượu với tình yêu đoàn con dâng Ngài. Cùng với nhọc lao ngày qua tháng năm miệt mài. Đây của lễ kính dâng Ngài như làn hương ngát diệu vời, nguyện dâng lên Chúa câu ngợi chúc muôn đời.</a:t>
            </a:r>
            <a:endParaRPr lang="en-US" sz="5400" b="1" dirty="0">
              <a:solidFill>
                <a:srgbClr val="7030A0"/>
              </a:solidFill>
              <a:effectLst/>
            </a:endParaRPr>
          </a:p>
        </p:txBody>
      </p:sp>
    </p:spTree>
    <p:extLst>
      <p:ext uri="{BB962C8B-B14F-4D97-AF65-F5344CB8AC3E}">
        <p14:creationId xmlns:p14="http://schemas.microsoft.com/office/powerpoint/2010/main" val="33947850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err="1">
                <a:solidFill>
                  <a:srgbClr val="FF0000"/>
                </a:solidFill>
                <a:effectLst/>
              </a:rPr>
              <a:t>Đk</a:t>
            </a:r>
            <a:r>
              <a:rPr lang="en-US" sz="4800" b="1" u="sng" dirty="0">
                <a:solidFill>
                  <a:srgbClr val="FF0000"/>
                </a:solidFill>
                <a:effectLst/>
              </a:rPr>
              <a:t>:</a:t>
            </a:r>
            <a:r>
              <a:rPr lang="en-US" sz="4800" b="1" dirty="0">
                <a:solidFill>
                  <a:schemeClr val="bg1"/>
                </a:solidFill>
              </a:rPr>
              <a:t> </a:t>
            </a:r>
            <a:r>
              <a:rPr lang="vi-VN" b="1" dirty="0">
                <a:solidFill>
                  <a:srgbClr val="7030A0"/>
                </a:solidFill>
              </a:rPr>
              <a:t>Ngạt ngào hương trầm tỏa bay lên</a:t>
            </a:r>
            <a:r>
              <a:rPr lang="en-US" b="1" dirty="0">
                <a:solidFill>
                  <a:srgbClr val="7030A0"/>
                </a:solidFill>
              </a:rPr>
              <a:t>, n</a:t>
            </a:r>
            <a:r>
              <a:rPr lang="vi-VN" b="1" dirty="0">
                <a:solidFill>
                  <a:srgbClr val="7030A0"/>
                </a:solidFill>
              </a:rPr>
              <a:t>gạt ngào hương trầm tỏa bay lên, tỏa bay lên tỏa bay lên tòa Chúa. Xin cho của lễ con dâng thắm thi</a:t>
            </a:r>
            <a:r>
              <a:rPr lang="en-US" b="1" dirty="0">
                <a:solidFill>
                  <a:srgbClr val="7030A0"/>
                </a:solidFill>
              </a:rPr>
              <a:t>ế</a:t>
            </a:r>
            <a:r>
              <a:rPr lang="vi-VN" b="1" dirty="0">
                <a:solidFill>
                  <a:srgbClr val="7030A0"/>
                </a:solidFill>
              </a:rPr>
              <a:t>t t</a:t>
            </a:r>
            <a:r>
              <a:rPr lang="en-US" b="1" dirty="0">
                <a:solidFill>
                  <a:srgbClr val="7030A0"/>
                </a:solidFill>
              </a:rPr>
              <a:t>ấ</a:t>
            </a:r>
            <a:r>
              <a:rPr lang="vi-VN" b="1" dirty="0">
                <a:solidFill>
                  <a:srgbClr val="7030A0"/>
                </a:solidFill>
              </a:rPr>
              <a:t>m lòng mến tri ân, theo làn hương trầm dâng lên.</a:t>
            </a:r>
            <a:endParaRPr lang="en-US" sz="4800" b="1" dirty="0">
              <a:solidFill>
                <a:srgbClr val="7030A0"/>
              </a:solidFill>
              <a:effectLst/>
            </a:endParaRPr>
          </a:p>
        </p:txBody>
      </p:sp>
    </p:spTree>
    <p:extLst>
      <p:ext uri="{BB962C8B-B14F-4D97-AF65-F5344CB8AC3E}">
        <p14:creationId xmlns:p14="http://schemas.microsoft.com/office/powerpoint/2010/main" val="4291794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000" b="1" u="sng" dirty="0" err="1">
                <a:solidFill>
                  <a:srgbClr val="FF0000"/>
                </a:solidFill>
                <a:effectLst/>
                <a:latin typeface="+mj-lt"/>
                <a:cs typeface="Times New Roman" pitchFamily="18" charset="0"/>
              </a:rPr>
              <a:t>Đk</a:t>
            </a:r>
            <a:r>
              <a:rPr lang="en-US" sz="6000" b="1" u="sng" dirty="0">
                <a:solidFill>
                  <a:srgbClr val="FF0000"/>
                </a:solidFill>
                <a:effectLst/>
                <a:latin typeface="+mj-lt"/>
                <a:cs typeface="Times New Roman" pitchFamily="18" charset="0"/>
              </a:rPr>
              <a:t>:</a:t>
            </a:r>
            <a:r>
              <a:rPr lang="en-US" sz="6000" b="1" dirty="0">
                <a:solidFill>
                  <a:srgbClr val="7030A0"/>
                </a:solidFill>
                <a:effectLst/>
                <a:latin typeface="+mj-lt"/>
                <a:cs typeface="Times New Roman" pitchFamily="18" charset="0"/>
              </a:rPr>
              <a:t> </a:t>
            </a:r>
            <a:r>
              <a:rPr lang="vi-VN" sz="6000" b="1" dirty="0">
                <a:solidFill>
                  <a:srgbClr val="7030A0"/>
                </a:solidFill>
              </a:rPr>
              <a:t>Trong hân hoan chúng con về đây, mang tin yêu mơ ước nồng say, cùng hợp tiếng ca tạ ơn Chúa lời thiết tha.</a:t>
            </a:r>
            <a:endParaRPr lang="vi-VN" sz="6000" b="1" dirty="0">
              <a:solidFill>
                <a:srgbClr val="7030A0"/>
              </a:solidFill>
              <a:effectLst/>
              <a:cs typeface="Times New Roman" pitchFamily="18" charset="0"/>
            </a:endParaRPr>
          </a:p>
        </p:txBody>
      </p:sp>
    </p:spTree>
    <p:extLst>
      <p:ext uri="{BB962C8B-B14F-4D97-AF65-F5344CB8AC3E}">
        <p14:creationId xmlns:p14="http://schemas.microsoft.com/office/powerpoint/2010/main" val="41713150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0000"/>
                </a:solidFill>
                <a:effectLst/>
              </a:rPr>
              <a:t>Tk2:</a:t>
            </a:r>
            <a:r>
              <a:rPr lang="en-US" sz="5400" b="0" dirty="0">
                <a:solidFill>
                  <a:srgbClr val="FFFF00"/>
                </a:solidFill>
                <a:effectLst/>
              </a:rPr>
              <a:t> </a:t>
            </a:r>
            <a:r>
              <a:rPr lang="vi-VN" sz="4600" b="1" dirty="0">
                <a:solidFill>
                  <a:srgbClr val="7030A0"/>
                </a:solidFill>
              </a:rPr>
              <a:t>Đời sống ngày nắng ngày mưa trọn kiếp xoay vần. Cùng những buồn vui đời với bao thăng trầm.</a:t>
            </a:r>
            <a:r>
              <a:rPr lang="en-US" sz="4600" b="1" dirty="0">
                <a:solidFill>
                  <a:srgbClr val="7030A0"/>
                </a:solidFill>
              </a:rPr>
              <a:t> </a:t>
            </a:r>
            <a:r>
              <a:rPr lang="vi-VN" sz="4600" b="1" dirty="0">
                <a:solidFill>
                  <a:srgbClr val="7030A0"/>
                </a:solidFill>
              </a:rPr>
              <a:t>Cuộc đời nhỏ bé đáng gì  để làm lễ hiến dâng Ngài,</a:t>
            </a:r>
            <a:r>
              <a:rPr lang="en-US" sz="4600" b="1" dirty="0">
                <a:solidFill>
                  <a:srgbClr val="7030A0"/>
                </a:solidFill>
              </a:rPr>
              <a:t> </a:t>
            </a:r>
            <a:r>
              <a:rPr lang="vi-VN" sz="4600" b="1" dirty="0">
                <a:solidFill>
                  <a:srgbClr val="7030A0"/>
                </a:solidFill>
              </a:rPr>
              <a:t>chỉ còn tình yêu mong</a:t>
            </a:r>
            <a:r>
              <a:rPr lang="en-US" sz="4600" b="1" dirty="0">
                <a:solidFill>
                  <a:srgbClr val="7030A0"/>
                </a:solidFill>
              </a:rPr>
              <a:t> </a:t>
            </a:r>
            <a:r>
              <a:rPr lang="vi-VN" sz="4600" b="1" dirty="0">
                <a:solidFill>
                  <a:srgbClr val="7030A0"/>
                </a:solidFill>
              </a:rPr>
              <a:t>được kính dâng Ngài.</a:t>
            </a:r>
          </a:p>
        </p:txBody>
      </p:sp>
    </p:spTree>
    <p:extLst>
      <p:ext uri="{BB962C8B-B14F-4D97-AF65-F5344CB8AC3E}">
        <p14:creationId xmlns:p14="http://schemas.microsoft.com/office/powerpoint/2010/main" val="16653899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err="1">
                <a:solidFill>
                  <a:srgbClr val="FF0000"/>
                </a:solidFill>
                <a:effectLst/>
              </a:rPr>
              <a:t>Đk</a:t>
            </a:r>
            <a:r>
              <a:rPr lang="en-US" sz="4800" b="1" u="sng" dirty="0">
                <a:solidFill>
                  <a:srgbClr val="FF0000"/>
                </a:solidFill>
                <a:effectLst/>
              </a:rPr>
              <a:t>:</a:t>
            </a:r>
            <a:r>
              <a:rPr lang="en-US" sz="4800" b="1" dirty="0">
                <a:solidFill>
                  <a:schemeClr val="bg1"/>
                </a:solidFill>
              </a:rPr>
              <a:t> </a:t>
            </a:r>
            <a:r>
              <a:rPr lang="vi-VN" b="1" dirty="0">
                <a:solidFill>
                  <a:srgbClr val="7030A0"/>
                </a:solidFill>
              </a:rPr>
              <a:t>Ngạt ngào hương trầm tỏa bay lên</a:t>
            </a:r>
            <a:r>
              <a:rPr lang="en-US" b="1" dirty="0">
                <a:solidFill>
                  <a:srgbClr val="7030A0"/>
                </a:solidFill>
              </a:rPr>
              <a:t>, n</a:t>
            </a:r>
            <a:r>
              <a:rPr lang="vi-VN" b="1" dirty="0">
                <a:solidFill>
                  <a:srgbClr val="7030A0"/>
                </a:solidFill>
              </a:rPr>
              <a:t>gạt ngào hương trầm tỏa bay lên, tỏa bay lên tỏa bay lên tòa Chúa. Xin cho của lễ con dâng thắm thi</a:t>
            </a:r>
            <a:r>
              <a:rPr lang="en-US" b="1" dirty="0">
                <a:solidFill>
                  <a:srgbClr val="7030A0"/>
                </a:solidFill>
              </a:rPr>
              <a:t>ế</a:t>
            </a:r>
            <a:r>
              <a:rPr lang="vi-VN" b="1" dirty="0">
                <a:solidFill>
                  <a:srgbClr val="7030A0"/>
                </a:solidFill>
              </a:rPr>
              <a:t>t t</a:t>
            </a:r>
            <a:r>
              <a:rPr lang="en-US" b="1" dirty="0">
                <a:solidFill>
                  <a:srgbClr val="7030A0"/>
                </a:solidFill>
              </a:rPr>
              <a:t>ấ</a:t>
            </a:r>
            <a:r>
              <a:rPr lang="vi-VN" b="1" dirty="0">
                <a:solidFill>
                  <a:srgbClr val="7030A0"/>
                </a:solidFill>
              </a:rPr>
              <a:t>m lòng mến tri ân, theo làn hương trầm dâng lên.</a:t>
            </a:r>
            <a:endParaRPr lang="en-US" sz="4800" b="1" dirty="0">
              <a:solidFill>
                <a:srgbClr val="7030A0"/>
              </a:solidFill>
              <a:effectLst/>
            </a:endParaRPr>
          </a:p>
        </p:txBody>
      </p:sp>
    </p:spTree>
    <p:extLst>
      <p:ext uri="{BB962C8B-B14F-4D97-AF65-F5344CB8AC3E}">
        <p14:creationId xmlns:p14="http://schemas.microsoft.com/office/powerpoint/2010/main" val="10668922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a:solidFill>
                  <a:srgbClr val="C00000"/>
                </a:solidFill>
                <a:effectLst>
                  <a:outerShdw blurRad="38100" dist="38100" dir="2700000" algn="tl">
                    <a:srgbClr val="000000">
                      <a:alpha val="43137"/>
                    </a:srgbClr>
                  </a:outerShdw>
                </a:effectLst>
              </a:rPr>
              <a:t>Tk3:</a:t>
            </a:r>
            <a:r>
              <a:rPr lang="en-US" sz="4800" b="1" dirty="0">
                <a:solidFill>
                  <a:srgbClr val="7030A0"/>
                </a:solidFill>
                <a:effectLst>
                  <a:outerShdw blurRad="38100" dist="38100" dir="2700000" algn="tl">
                    <a:srgbClr val="000000">
                      <a:alpha val="43137"/>
                    </a:srgbClr>
                  </a:outerShdw>
                </a:effectLst>
              </a:rPr>
              <a:t> </a:t>
            </a:r>
            <a:r>
              <a:rPr lang="en-US" sz="4800" b="1" dirty="0" err="1">
                <a:solidFill>
                  <a:srgbClr val="7030A0"/>
                </a:solidFill>
                <a:effectLst>
                  <a:outerShdw blurRad="38100" dist="38100" dir="2700000" algn="tl">
                    <a:srgbClr val="000000">
                      <a:alpha val="43137"/>
                    </a:srgbClr>
                  </a:outerShdw>
                </a:effectLst>
              </a:rPr>
              <a:t>Nguuyện</a:t>
            </a:r>
            <a:r>
              <a:rPr lang="en-US" sz="4800" b="1" dirty="0">
                <a:solidFill>
                  <a:srgbClr val="7030A0"/>
                </a:solidFill>
                <a:effectLst>
                  <a:outerShdw blurRad="38100" dist="38100" dir="2700000" algn="tl">
                    <a:srgbClr val="000000">
                      <a:alpha val="43137"/>
                    </a:srgbClr>
                  </a:outerShdw>
                </a:effectLst>
              </a:rPr>
              <a:t> </a:t>
            </a:r>
            <a:r>
              <a:rPr lang="en-US" sz="4800" b="1" dirty="0" err="1">
                <a:solidFill>
                  <a:srgbClr val="7030A0"/>
                </a:solidFill>
                <a:effectLst>
                  <a:outerShdw blurRad="38100" dist="38100" dir="2700000" algn="tl">
                    <a:srgbClr val="000000">
                      <a:alpha val="43137"/>
                    </a:srgbClr>
                  </a:outerShdw>
                </a:effectLst>
              </a:rPr>
              <a:t>những</a:t>
            </a:r>
            <a:r>
              <a:rPr lang="en-US" sz="4800" b="1" dirty="0">
                <a:solidFill>
                  <a:srgbClr val="7030A0"/>
                </a:solidFill>
                <a:effectLst>
                  <a:outerShdw blurRad="38100" dist="38100" dir="2700000" algn="tl">
                    <a:srgbClr val="000000">
                      <a:alpha val="43137"/>
                    </a:srgbClr>
                  </a:outerShdw>
                </a:effectLst>
              </a:rPr>
              <a:t> </a:t>
            </a:r>
            <a:r>
              <a:rPr lang="en-US" sz="4800" b="1" dirty="0" err="1">
                <a:solidFill>
                  <a:srgbClr val="7030A0"/>
                </a:solidFill>
                <a:effectLst>
                  <a:outerShdw blurRad="38100" dist="38100" dir="2700000" algn="tl">
                    <a:srgbClr val="000000">
                      <a:alpha val="43137"/>
                    </a:srgbClr>
                  </a:outerShdw>
                </a:effectLst>
              </a:rPr>
              <a:t>lời</a:t>
            </a:r>
            <a:r>
              <a:rPr lang="en-US" sz="4800" b="1" dirty="0">
                <a:solidFill>
                  <a:srgbClr val="7030A0"/>
                </a:solidFill>
                <a:effectLst>
                  <a:outerShdw blurRad="38100" dist="38100" dir="2700000" algn="tl">
                    <a:srgbClr val="000000">
                      <a:alpha val="43137"/>
                    </a:srgbClr>
                  </a:outerShdw>
                </a:effectLst>
              </a:rPr>
              <a:t> </a:t>
            </a:r>
            <a:r>
              <a:rPr lang="en-US" sz="4800" b="1" dirty="0" err="1">
                <a:solidFill>
                  <a:srgbClr val="7030A0"/>
                </a:solidFill>
                <a:effectLst>
                  <a:outerShdw blurRad="38100" dist="38100" dir="2700000" algn="tl">
                    <a:srgbClr val="000000">
                      <a:alpha val="43137"/>
                    </a:srgbClr>
                  </a:outerShdw>
                </a:effectLst>
              </a:rPr>
              <a:t>hát</a:t>
            </a:r>
            <a:r>
              <a:rPr lang="en-US" sz="4800" b="1" dirty="0">
                <a:solidFill>
                  <a:srgbClr val="7030A0"/>
                </a:solidFill>
                <a:effectLst>
                  <a:outerShdw blurRad="38100" dist="38100" dir="2700000" algn="tl">
                    <a:srgbClr val="000000">
                      <a:alpha val="43137"/>
                    </a:srgbClr>
                  </a:outerShdw>
                </a:effectLst>
              </a:rPr>
              <a:t> </a:t>
            </a:r>
            <a:r>
              <a:rPr lang="en-US" sz="4800" b="1" dirty="0" err="1">
                <a:solidFill>
                  <a:srgbClr val="7030A0"/>
                </a:solidFill>
                <a:effectLst>
                  <a:outerShdw blurRad="38100" dist="38100" dir="2700000" algn="tl">
                    <a:srgbClr val="000000">
                      <a:alpha val="43137"/>
                    </a:srgbClr>
                  </a:outerShdw>
                </a:effectLst>
              </a:rPr>
              <a:t>lời</a:t>
            </a:r>
            <a:r>
              <a:rPr lang="en-US" sz="4800" b="1" dirty="0">
                <a:solidFill>
                  <a:srgbClr val="7030A0"/>
                </a:solidFill>
                <a:effectLst>
                  <a:outerShdw blurRad="38100" dist="38100" dir="2700000" algn="tl">
                    <a:srgbClr val="000000">
                      <a:alpha val="43137"/>
                    </a:srgbClr>
                  </a:outerShdw>
                </a:effectLst>
              </a:rPr>
              <a:t> </a:t>
            </a:r>
            <a:r>
              <a:rPr lang="en-US" sz="4800" b="1" dirty="0" err="1">
                <a:solidFill>
                  <a:srgbClr val="7030A0"/>
                </a:solidFill>
                <a:effectLst>
                  <a:outerShdw blurRad="38100" dist="38100" dir="2700000" algn="tl">
                    <a:srgbClr val="000000">
                      <a:alpha val="43137"/>
                    </a:srgbClr>
                  </a:outerShdw>
                </a:effectLst>
              </a:rPr>
              <a:t>kinh</a:t>
            </a:r>
            <a:r>
              <a:rPr lang="en-US" sz="4800" b="1" dirty="0">
                <a:solidFill>
                  <a:srgbClr val="7030A0"/>
                </a:solidFill>
                <a:effectLst>
                  <a:outerShdw blurRad="38100" dist="38100" dir="2700000" algn="tl">
                    <a:srgbClr val="000000">
                      <a:alpha val="43137"/>
                    </a:srgbClr>
                  </a:outerShdw>
                </a:effectLst>
              </a:rPr>
              <a:t> </a:t>
            </a:r>
            <a:r>
              <a:rPr lang="en-US" sz="4800" b="1" dirty="0" err="1">
                <a:solidFill>
                  <a:srgbClr val="7030A0"/>
                </a:solidFill>
                <a:effectLst>
                  <a:outerShdw blurRad="38100" dist="38100" dir="2700000" algn="tl">
                    <a:srgbClr val="000000">
                      <a:alpha val="43137"/>
                    </a:srgbClr>
                  </a:outerShdw>
                </a:effectLst>
              </a:rPr>
              <a:t>tựa</a:t>
            </a:r>
            <a:r>
              <a:rPr lang="en-US" sz="4800" b="1" dirty="0">
                <a:solidFill>
                  <a:srgbClr val="7030A0"/>
                </a:solidFill>
                <a:effectLst>
                  <a:outerShdw blurRad="38100" dist="38100" dir="2700000" algn="tl">
                    <a:srgbClr val="000000">
                      <a:alpha val="43137"/>
                    </a:srgbClr>
                  </a:outerShdw>
                </a:effectLst>
              </a:rPr>
              <a:t> </a:t>
            </a:r>
            <a:r>
              <a:rPr lang="en-US" sz="4800" b="1" dirty="0" err="1">
                <a:solidFill>
                  <a:srgbClr val="7030A0"/>
                </a:solidFill>
                <a:effectLst>
                  <a:outerShdw blurRad="38100" dist="38100" dir="2700000" algn="tl">
                    <a:srgbClr val="000000">
                      <a:alpha val="43137"/>
                    </a:srgbClr>
                  </a:outerShdw>
                </a:effectLst>
              </a:rPr>
              <a:t>áng</a:t>
            </a:r>
            <a:r>
              <a:rPr lang="en-US" sz="4800" b="1" dirty="0">
                <a:solidFill>
                  <a:srgbClr val="7030A0"/>
                </a:solidFill>
                <a:effectLst>
                  <a:outerShdw blurRad="38100" dist="38100" dir="2700000" algn="tl">
                    <a:srgbClr val="000000">
                      <a:alpha val="43137"/>
                    </a:srgbClr>
                  </a:outerShdw>
                </a:effectLst>
              </a:rPr>
              <a:t> h</a:t>
            </a:r>
            <a:r>
              <a:rPr lang="vi-VN" sz="4800" b="1" dirty="0">
                <a:solidFill>
                  <a:srgbClr val="7030A0"/>
                </a:solidFill>
                <a:effectLst>
                  <a:outerShdw blurRad="38100" dist="38100" dir="2700000" algn="tl">
                    <a:srgbClr val="000000">
                      <a:alpha val="43137"/>
                    </a:srgbClr>
                  </a:outerShdw>
                </a:effectLst>
              </a:rPr>
              <a:t>ư</a:t>
            </a:r>
            <a:r>
              <a:rPr lang="en-US" sz="4800" b="1" dirty="0" err="1">
                <a:solidFill>
                  <a:srgbClr val="7030A0"/>
                </a:solidFill>
                <a:effectLst>
                  <a:outerShdw blurRad="38100" dist="38100" dir="2700000" algn="tl">
                    <a:srgbClr val="000000">
                      <a:alpha val="43137"/>
                    </a:srgbClr>
                  </a:outerShdw>
                </a:effectLst>
              </a:rPr>
              <a:t>ơng</a:t>
            </a:r>
            <a:r>
              <a:rPr lang="en-US" sz="4800" b="1" dirty="0">
                <a:solidFill>
                  <a:srgbClr val="7030A0"/>
                </a:solidFill>
                <a:effectLst>
                  <a:outerShdw blurRad="38100" dist="38100" dir="2700000" algn="tl">
                    <a:srgbClr val="000000">
                      <a:alpha val="43137"/>
                    </a:srgbClr>
                  </a:outerShdw>
                </a:effectLst>
              </a:rPr>
              <a:t> </a:t>
            </a:r>
            <a:r>
              <a:rPr lang="en-US" sz="4800" b="1" dirty="0" err="1">
                <a:solidFill>
                  <a:srgbClr val="7030A0"/>
                </a:solidFill>
                <a:effectLst>
                  <a:outerShdw blurRad="38100" dist="38100" dir="2700000" algn="tl">
                    <a:srgbClr val="000000">
                      <a:alpha val="43137"/>
                    </a:srgbClr>
                  </a:outerShdw>
                </a:effectLst>
              </a:rPr>
              <a:t>trầm</a:t>
            </a:r>
            <a:r>
              <a:rPr lang="en-US" sz="4800" b="1" dirty="0">
                <a:solidFill>
                  <a:srgbClr val="7030A0"/>
                </a:solidFill>
                <a:effectLst>
                  <a:outerShdw blurRad="38100" dist="38100" dir="2700000" algn="tl">
                    <a:srgbClr val="000000">
                      <a:alpha val="43137"/>
                    </a:srgbClr>
                  </a:outerShdw>
                </a:effectLst>
              </a:rPr>
              <a:t>. </a:t>
            </a:r>
            <a:r>
              <a:rPr lang="en-US" sz="4800" b="1" dirty="0" err="1">
                <a:solidFill>
                  <a:srgbClr val="7030A0"/>
                </a:solidFill>
                <a:effectLst>
                  <a:outerShdw blurRad="38100" dist="38100" dir="2700000" algn="tl">
                    <a:srgbClr val="000000">
                      <a:alpha val="43137"/>
                    </a:srgbClr>
                  </a:outerShdw>
                </a:effectLst>
              </a:rPr>
              <a:t>Nguyện</a:t>
            </a:r>
            <a:r>
              <a:rPr lang="en-US" sz="4800" b="1" dirty="0">
                <a:solidFill>
                  <a:srgbClr val="7030A0"/>
                </a:solidFill>
                <a:effectLst>
                  <a:outerShdw blurRad="38100" dist="38100" dir="2700000" algn="tl">
                    <a:srgbClr val="000000">
                      <a:alpha val="43137"/>
                    </a:srgbClr>
                  </a:outerShdw>
                </a:effectLst>
              </a:rPr>
              <a:t> </a:t>
            </a:r>
            <a:r>
              <a:rPr lang="en-US" sz="4800" b="1" dirty="0" err="1">
                <a:solidFill>
                  <a:srgbClr val="7030A0"/>
                </a:solidFill>
                <a:effectLst>
                  <a:outerShdw blurRad="38100" dist="38100" dir="2700000" algn="tl">
                    <a:srgbClr val="000000">
                      <a:alpha val="43137"/>
                    </a:srgbClr>
                  </a:outerShdw>
                </a:effectLst>
              </a:rPr>
              <a:t>với</a:t>
            </a:r>
            <a:r>
              <a:rPr lang="en-US" sz="4800" b="1" dirty="0">
                <a:solidFill>
                  <a:srgbClr val="7030A0"/>
                </a:solidFill>
                <a:effectLst>
                  <a:outerShdw blurRad="38100" dist="38100" dir="2700000" algn="tl">
                    <a:srgbClr val="000000">
                      <a:alpha val="43137"/>
                    </a:srgbClr>
                  </a:outerShdw>
                </a:effectLst>
              </a:rPr>
              <a:t> </a:t>
            </a:r>
            <a:r>
              <a:rPr lang="en-US" sz="4800" b="1" dirty="0" err="1">
                <a:solidFill>
                  <a:srgbClr val="7030A0"/>
                </a:solidFill>
                <a:effectLst>
                  <a:outerShdw blurRad="38100" dist="38100" dir="2700000" algn="tl">
                    <a:srgbClr val="000000">
                      <a:alpha val="43137"/>
                    </a:srgbClr>
                  </a:outerShdw>
                </a:effectLst>
              </a:rPr>
              <a:t>đời</a:t>
            </a:r>
            <a:r>
              <a:rPr lang="en-US" sz="4800" b="1" dirty="0">
                <a:solidFill>
                  <a:srgbClr val="7030A0"/>
                </a:solidFill>
                <a:effectLst>
                  <a:outerShdw blurRad="38100" dist="38100" dir="2700000" algn="tl">
                    <a:srgbClr val="000000">
                      <a:alpha val="43137"/>
                    </a:srgbClr>
                  </a:outerShdw>
                </a:effectLst>
              </a:rPr>
              <a:t> con </a:t>
            </a:r>
            <a:r>
              <a:rPr lang="en-US" sz="4800" b="1" dirty="0" err="1">
                <a:solidFill>
                  <a:srgbClr val="7030A0"/>
                </a:solidFill>
                <a:effectLst>
                  <a:outerShdw blurRad="38100" dist="38100" dir="2700000" algn="tl">
                    <a:srgbClr val="000000">
                      <a:alpha val="43137"/>
                    </a:srgbClr>
                  </a:outerShdw>
                </a:effectLst>
              </a:rPr>
              <a:t>thành</a:t>
            </a:r>
            <a:r>
              <a:rPr lang="en-US" sz="4800" b="1" dirty="0">
                <a:solidFill>
                  <a:srgbClr val="7030A0"/>
                </a:solidFill>
                <a:effectLst>
                  <a:outerShdw blurRad="38100" dist="38100" dir="2700000" algn="tl">
                    <a:srgbClr val="000000">
                      <a:alpha val="43137"/>
                    </a:srgbClr>
                  </a:outerShdw>
                </a:effectLst>
              </a:rPr>
              <a:t> </a:t>
            </a:r>
            <a:r>
              <a:rPr lang="en-US" sz="4800" b="1" dirty="0" err="1">
                <a:solidFill>
                  <a:srgbClr val="7030A0"/>
                </a:solidFill>
                <a:effectLst>
                  <a:outerShdw blurRad="38100" dist="38100" dir="2700000" algn="tl">
                    <a:srgbClr val="000000">
                      <a:alpha val="43137"/>
                    </a:srgbClr>
                  </a:outerShdw>
                </a:effectLst>
              </a:rPr>
              <a:t>kính</a:t>
            </a:r>
            <a:r>
              <a:rPr lang="en-US" sz="4800" b="1" dirty="0">
                <a:solidFill>
                  <a:srgbClr val="7030A0"/>
                </a:solidFill>
                <a:effectLst>
                  <a:outerShdw blurRad="38100" dist="38100" dir="2700000" algn="tl">
                    <a:srgbClr val="000000">
                      <a:alpha val="43137"/>
                    </a:srgbClr>
                  </a:outerShdw>
                </a:effectLst>
              </a:rPr>
              <a:t> </a:t>
            </a:r>
            <a:r>
              <a:rPr lang="en-US" sz="4800" b="1" dirty="0" err="1">
                <a:solidFill>
                  <a:srgbClr val="7030A0"/>
                </a:solidFill>
                <a:effectLst>
                  <a:outerShdw blurRad="38100" dist="38100" dir="2700000" algn="tl">
                    <a:srgbClr val="000000">
                      <a:alpha val="43137"/>
                    </a:srgbClr>
                  </a:outerShdw>
                </a:effectLst>
              </a:rPr>
              <a:t>dẫu</a:t>
            </a:r>
            <a:r>
              <a:rPr lang="en-US" sz="4800" b="1" dirty="0">
                <a:solidFill>
                  <a:srgbClr val="7030A0"/>
                </a:solidFill>
                <a:effectLst>
                  <a:outerShdw blurRad="38100" dist="38100" dir="2700000" algn="tl">
                    <a:srgbClr val="000000">
                      <a:alpha val="43137"/>
                    </a:srgbClr>
                  </a:outerShdw>
                </a:effectLst>
              </a:rPr>
              <a:t> bao </a:t>
            </a:r>
            <a:r>
              <a:rPr lang="en-US" sz="4800" b="1" dirty="0" err="1">
                <a:solidFill>
                  <a:srgbClr val="7030A0"/>
                </a:solidFill>
                <a:effectLst>
                  <a:outerShdw blurRad="38100" dist="38100" dir="2700000" algn="tl">
                    <a:srgbClr val="000000">
                      <a:alpha val="43137"/>
                    </a:srgbClr>
                  </a:outerShdw>
                </a:effectLst>
              </a:rPr>
              <a:t>lỗi</a:t>
            </a:r>
            <a:r>
              <a:rPr lang="en-US" sz="4800" b="1" dirty="0">
                <a:solidFill>
                  <a:srgbClr val="7030A0"/>
                </a:solidFill>
                <a:effectLst>
                  <a:outerShdw blurRad="38100" dist="38100" dir="2700000" algn="tl">
                    <a:srgbClr val="000000">
                      <a:alpha val="43137"/>
                    </a:srgbClr>
                  </a:outerShdw>
                </a:effectLst>
              </a:rPr>
              <a:t> </a:t>
            </a:r>
            <a:r>
              <a:rPr lang="en-US" sz="4800" b="1" dirty="0" err="1">
                <a:solidFill>
                  <a:srgbClr val="7030A0"/>
                </a:solidFill>
                <a:effectLst>
                  <a:outerShdw blurRad="38100" dist="38100" dir="2700000" algn="tl">
                    <a:srgbClr val="000000">
                      <a:alpha val="43137"/>
                    </a:srgbClr>
                  </a:outerShdw>
                </a:effectLst>
              </a:rPr>
              <a:t>lầm</a:t>
            </a:r>
            <a:r>
              <a:rPr lang="en-US" sz="4800" b="1" dirty="0">
                <a:solidFill>
                  <a:srgbClr val="7030A0"/>
                </a:solidFill>
                <a:effectLst>
                  <a:outerShdw blurRad="38100" dist="38100" dir="2700000" algn="tl">
                    <a:srgbClr val="000000">
                      <a:alpha val="43137"/>
                    </a:srgbClr>
                  </a:outerShdw>
                </a:effectLst>
              </a:rPr>
              <a:t>. </a:t>
            </a:r>
            <a:r>
              <a:rPr lang="en-US" sz="4800" b="1" dirty="0" err="1">
                <a:solidFill>
                  <a:srgbClr val="7030A0"/>
                </a:solidFill>
                <a:effectLst>
                  <a:outerShdw blurRad="38100" dist="38100" dir="2700000" algn="tl">
                    <a:srgbClr val="000000">
                      <a:alpha val="43137"/>
                    </a:srgbClr>
                  </a:outerShdw>
                </a:effectLst>
              </a:rPr>
              <a:t>Dâng</a:t>
            </a:r>
            <a:r>
              <a:rPr lang="en-US" sz="4800" b="1" dirty="0">
                <a:solidFill>
                  <a:srgbClr val="7030A0"/>
                </a:solidFill>
                <a:effectLst>
                  <a:outerShdw blurRad="38100" dist="38100" dir="2700000" algn="tl">
                    <a:srgbClr val="000000">
                      <a:alpha val="43137"/>
                    </a:srgbClr>
                  </a:outerShdw>
                </a:effectLst>
              </a:rPr>
              <a:t> </a:t>
            </a:r>
            <a:r>
              <a:rPr lang="en-US" sz="4800" b="1" dirty="0" err="1">
                <a:solidFill>
                  <a:srgbClr val="7030A0"/>
                </a:solidFill>
                <a:effectLst>
                  <a:outerShdw blurRad="38100" dist="38100" dir="2700000" algn="tl">
                    <a:srgbClr val="000000">
                      <a:alpha val="43137"/>
                    </a:srgbClr>
                  </a:outerShdw>
                </a:effectLst>
              </a:rPr>
              <a:t>Ngài</a:t>
            </a:r>
            <a:r>
              <a:rPr lang="en-US" sz="4800" b="1" dirty="0">
                <a:solidFill>
                  <a:srgbClr val="7030A0"/>
                </a:solidFill>
                <a:effectLst>
                  <a:outerShdw blurRad="38100" dist="38100" dir="2700000" algn="tl">
                    <a:srgbClr val="000000">
                      <a:alpha val="43137"/>
                    </a:srgbClr>
                  </a:outerShdw>
                </a:effectLst>
              </a:rPr>
              <a:t> </a:t>
            </a:r>
            <a:r>
              <a:rPr lang="en-US" sz="4800" b="1" dirty="0" err="1">
                <a:solidFill>
                  <a:srgbClr val="7030A0"/>
                </a:solidFill>
                <a:effectLst>
                  <a:outerShdw blurRad="38100" dist="38100" dir="2700000" algn="tl">
                    <a:srgbClr val="000000">
                      <a:alpha val="43137"/>
                    </a:srgbClr>
                  </a:outerShdw>
                </a:effectLst>
              </a:rPr>
              <a:t>kiếp</a:t>
            </a:r>
            <a:r>
              <a:rPr lang="en-US" sz="4800" b="1" dirty="0">
                <a:solidFill>
                  <a:srgbClr val="7030A0"/>
                </a:solidFill>
                <a:effectLst>
                  <a:outerShdw blurRad="38100" dist="38100" dir="2700000" algn="tl">
                    <a:srgbClr val="000000">
                      <a:alpha val="43137"/>
                    </a:srgbClr>
                  </a:outerShdw>
                </a:effectLst>
              </a:rPr>
              <a:t> </a:t>
            </a:r>
            <a:r>
              <a:rPr lang="en-US" sz="4800" b="1" dirty="0" err="1">
                <a:solidFill>
                  <a:srgbClr val="7030A0"/>
                </a:solidFill>
                <a:effectLst>
                  <a:outerShdw blurRad="38100" dist="38100" dir="2700000" algn="tl">
                    <a:srgbClr val="000000">
                      <a:alpha val="43137"/>
                    </a:srgbClr>
                  </a:outerShdw>
                </a:effectLst>
              </a:rPr>
              <a:t>sống</a:t>
            </a:r>
            <a:r>
              <a:rPr lang="en-US" sz="4800" b="1" dirty="0">
                <a:solidFill>
                  <a:srgbClr val="7030A0"/>
                </a:solidFill>
                <a:effectLst>
                  <a:outerShdw blurRad="38100" dist="38100" dir="2700000" algn="tl">
                    <a:srgbClr val="000000">
                      <a:alpha val="43137"/>
                    </a:srgbClr>
                  </a:outerShdw>
                </a:effectLst>
              </a:rPr>
              <a:t> </a:t>
            </a:r>
            <a:r>
              <a:rPr lang="en-US" sz="4800" b="1" dirty="0" err="1">
                <a:solidFill>
                  <a:srgbClr val="7030A0"/>
                </a:solidFill>
                <a:effectLst>
                  <a:outerShdw blurRad="38100" dist="38100" dir="2700000" algn="tl">
                    <a:srgbClr val="000000">
                      <a:alpha val="43137"/>
                    </a:srgbClr>
                  </a:outerShdw>
                </a:effectLst>
              </a:rPr>
              <a:t>âm</a:t>
            </a:r>
            <a:r>
              <a:rPr lang="en-US" sz="4800" b="1" dirty="0">
                <a:solidFill>
                  <a:srgbClr val="7030A0"/>
                </a:solidFill>
                <a:effectLst>
                  <a:outerShdw blurRad="38100" dist="38100" dir="2700000" algn="tl">
                    <a:srgbClr val="000000">
                      <a:alpha val="43137"/>
                    </a:srgbClr>
                  </a:outerShdw>
                </a:effectLst>
              </a:rPr>
              <a:t> </a:t>
            </a:r>
            <a:r>
              <a:rPr lang="en-US" sz="4800" b="1" dirty="0" err="1">
                <a:solidFill>
                  <a:srgbClr val="7030A0"/>
                </a:solidFill>
                <a:effectLst>
                  <a:outerShdw blurRad="38100" dist="38100" dir="2700000" algn="tl">
                    <a:srgbClr val="000000">
                      <a:alpha val="43137"/>
                    </a:srgbClr>
                  </a:outerShdw>
                </a:effectLst>
              </a:rPr>
              <a:t>thầm</a:t>
            </a:r>
            <a:r>
              <a:rPr lang="en-US" sz="4800" b="1" dirty="0">
                <a:solidFill>
                  <a:srgbClr val="7030A0"/>
                </a:solidFill>
                <a:effectLst>
                  <a:outerShdw blurRad="38100" dist="38100" dir="2700000" algn="tl">
                    <a:srgbClr val="000000">
                      <a:alpha val="43137"/>
                    </a:srgbClr>
                  </a:outerShdw>
                </a:effectLst>
              </a:rPr>
              <a:t>, </a:t>
            </a:r>
            <a:r>
              <a:rPr lang="en-US" sz="4800" b="1" dirty="0" err="1">
                <a:solidFill>
                  <a:srgbClr val="7030A0"/>
                </a:solidFill>
                <a:effectLst>
                  <a:outerShdw blurRad="38100" dist="38100" dir="2700000" algn="tl">
                    <a:srgbClr val="000000">
                      <a:alpha val="43137"/>
                    </a:srgbClr>
                  </a:outerShdw>
                </a:effectLst>
              </a:rPr>
              <a:t>hy</a:t>
            </a:r>
            <a:r>
              <a:rPr lang="en-US" sz="4800" b="1" dirty="0">
                <a:solidFill>
                  <a:srgbClr val="7030A0"/>
                </a:solidFill>
                <a:effectLst>
                  <a:outerShdw blurRad="38100" dist="38100" dir="2700000" algn="tl">
                    <a:srgbClr val="000000">
                      <a:alpha val="43137"/>
                    </a:srgbClr>
                  </a:outerShdw>
                </a:effectLst>
              </a:rPr>
              <a:t> </a:t>
            </a:r>
            <a:r>
              <a:rPr lang="en-US" sz="4800" b="1" dirty="0" err="1">
                <a:solidFill>
                  <a:srgbClr val="7030A0"/>
                </a:solidFill>
                <a:effectLst>
                  <a:outerShdw blurRad="38100" dist="38100" dir="2700000" algn="tl">
                    <a:srgbClr val="000000">
                      <a:alpha val="43137"/>
                    </a:srgbClr>
                  </a:outerShdw>
                </a:effectLst>
              </a:rPr>
              <a:t>vọng</a:t>
            </a:r>
            <a:r>
              <a:rPr lang="en-US" sz="4800" b="1" dirty="0">
                <a:solidFill>
                  <a:srgbClr val="7030A0"/>
                </a:solidFill>
                <a:effectLst>
                  <a:outerShdw blurRad="38100" dist="38100" dir="2700000" algn="tl">
                    <a:srgbClr val="000000">
                      <a:alpha val="43137"/>
                    </a:srgbClr>
                  </a:outerShdw>
                </a:effectLst>
              </a:rPr>
              <a:t> t</a:t>
            </a:r>
            <a:r>
              <a:rPr lang="vi-VN" sz="4800" b="1" dirty="0">
                <a:solidFill>
                  <a:srgbClr val="7030A0"/>
                </a:solidFill>
                <a:effectLst>
                  <a:outerShdw blurRad="38100" dist="38100" dir="2700000" algn="tl">
                    <a:srgbClr val="000000">
                      <a:alpha val="43137"/>
                    </a:srgbClr>
                  </a:outerShdw>
                </a:effectLst>
              </a:rPr>
              <a:t>ư</a:t>
            </a:r>
            <a:r>
              <a:rPr lang="en-US" sz="4800" b="1" dirty="0" err="1">
                <a:solidFill>
                  <a:srgbClr val="7030A0"/>
                </a:solidFill>
                <a:effectLst>
                  <a:outerShdw blurRad="38100" dist="38100" dir="2700000" algn="tl">
                    <a:srgbClr val="000000">
                      <a:alpha val="43137"/>
                    </a:srgbClr>
                  </a:outerShdw>
                </a:effectLst>
              </a:rPr>
              <a:t>ơi</a:t>
            </a:r>
            <a:r>
              <a:rPr lang="en-US" sz="4800" b="1" dirty="0">
                <a:solidFill>
                  <a:srgbClr val="7030A0"/>
                </a:solidFill>
                <a:effectLst>
                  <a:outerShdw blurRad="38100" dist="38100" dir="2700000" algn="tl">
                    <a:srgbClr val="000000">
                      <a:alpha val="43137"/>
                    </a:srgbClr>
                  </a:outerShdw>
                </a:effectLst>
              </a:rPr>
              <a:t> </a:t>
            </a:r>
            <a:r>
              <a:rPr lang="en-US" sz="4800" b="1" dirty="0" err="1">
                <a:solidFill>
                  <a:srgbClr val="7030A0"/>
                </a:solidFill>
                <a:effectLst>
                  <a:outerShdw blurRad="38100" dist="38100" dir="2700000" algn="tl">
                    <a:srgbClr val="000000">
                      <a:alpha val="43137"/>
                    </a:srgbClr>
                  </a:outerShdw>
                </a:effectLst>
              </a:rPr>
              <a:t>sáng</a:t>
            </a:r>
            <a:r>
              <a:rPr lang="en-US" sz="4800" b="1" dirty="0">
                <a:solidFill>
                  <a:srgbClr val="7030A0"/>
                </a:solidFill>
                <a:effectLst>
                  <a:outerShdw blurRad="38100" dist="38100" dir="2700000" algn="tl">
                    <a:srgbClr val="000000">
                      <a:alpha val="43137"/>
                    </a:srgbClr>
                  </a:outerShdw>
                </a:effectLst>
              </a:rPr>
              <a:t> </a:t>
            </a:r>
            <a:r>
              <a:rPr lang="en-US" sz="4800" b="1" dirty="0" err="1">
                <a:solidFill>
                  <a:srgbClr val="7030A0"/>
                </a:solidFill>
                <a:effectLst>
                  <a:outerShdw blurRad="38100" dist="38100" dir="2700000" algn="tl">
                    <a:srgbClr val="000000">
                      <a:alpha val="43137"/>
                    </a:srgbClr>
                  </a:outerShdw>
                </a:effectLst>
              </a:rPr>
              <a:t>xanh</a:t>
            </a:r>
            <a:r>
              <a:rPr lang="en-US" sz="4800" b="1" dirty="0">
                <a:solidFill>
                  <a:srgbClr val="7030A0"/>
                </a:solidFill>
                <a:effectLst>
                  <a:outerShdw blurRad="38100" dist="38100" dir="2700000" algn="tl">
                    <a:srgbClr val="000000">
                      <a:alpha val="43137"/>
                    </a:srgbClr>
                  </a:outerShdw>
                </a:effectLst>
              </a:rPr>
              <a:t> </a:t>
            </a:r>
            <a:r>
              <a:rPr lang="en-US" sz="4800" b="1" dirty="0" err="1">
                <a:solidFill>
                  <a:srgbClr val="7030A0"/>
                </a:solidFill>
                <a:effectLst>
                  <a:outerShdw blurRad="38100" dist="38100" dir="2700000" algn="tl">
                    <a:srgbClr val="000000">
                      <a:alpha val="43137"/>
                    </a:srgbClr>
                  </a:outerShdw>
                </a:effectLst>
              </a:rPr>
              <a:t>mầm</a:t>
            </a:r>
            <a:r>
              <a:rPr lang="en-US" sz="4800" b="1" dirty="0">
                <a:solidFill>
                  <a:srgbClr val="7030A0"/>
                </a:solidFill>
                <a:effectLst>
                  <a:outerShdw blurRad="38100" dist="38100" dir="2700000" algn="tl">
                    <a:srgbClr val="000000">
                      <a:alpha val="43137"/>
                    </a:srgbClr>
                  </a:outerShdw>
                </a:effectLst>
              </a:rPr>
              <a:t>, </a:t>
            </a:r>
            <a:r>
              <a:rPr lang="en-US" sz="4800" b="1" dirty="0" err="1">
                <a:solidFill>
                  <a:srgbClr val="7030A0"/>
                </a:solidFill>
                <a:effectLst>
                  <a:outerShdw blurRad="38100" dist="38100" dir="2700000" algn="tl">
                    <a:srgbClr val="000000">
                      <a:alpha val="43137"/>
                    </a:srgbClr>
                  </a:outerShdw>
                </a:effectLst>
              </a:rPr>
              <a:t>ngày</a:t>
            </a:r>
            <a:r>
              <a:rPr lang="en-US" sz="4800" b="1" dirty="0">
                <a:solidFill>
                  <a:srgbClr val="7030A0"/>
                </a:solidFill>
                <a:effectLst>
                  <a:outerShdw blurRad="38100" dist="38100" dir="2700000" algn="tl">
                    <a:srgbClr val="000000">
                      <a:alpha val="43137"/>
                    </a:srgbClr>
                  </a:outerShdw>
                </a:effectLst>
              </a:rPr>
              <a:t> </a:t>
            </a:r>
            <a:r>
              <a:rPr lang="en-US" sz="4800" b="1" dirty="0" err="1">
                <a:solidFill>
                  <a:srgbClr val="7030A0"/>
                </a:solidFill>
                <a:effectLst>
                  <a:outerShdw blurRad="38100" dist="38100" dir="2700000" algn="tl">
                    <a:srgbClr val="000000">
                      <a:alpha val="43137"/>
                    </a:srgbClr>
                  </a:outerShdw>
                </a:effectLst>
              </a:rPr>
              <a:t>mai</a:t>
            </a:r>
            <a:r>
              <a:rPr lang="en-US" sz="4800" b="1" dirty="0">
                <a:solidFill>
                  <a:srgbClr val="7030A0"/>
                </a:solidFill>
                <a:effectLst>
                  <a:outerShdw blurRad="38100" dist="38100" dir="2700000" algn="tl">
                    <a:srgbClr val="000000">
                      <a:alpha val="43137"/>
                    </a:srgbClr>
                  </a:outerShdw>
                </a:effectLst>
              </a:rPr>
              <a:t> </a:t>
            </a:r>
            <a:r>
              <a:rPr lang="en-US" sz="4800" b="1" dirty="0" err="1">
                <a:solidFill>
                  <a:srgbClr val="7030A0"/>
                </a:solidFill>
                <a:effectLst>
                  <a:outerShdw blurRad="38100" dist="38100" dir="2700000" algn="tl">
                    <a:srgbClr val="000000">
                      <a:alpha val="43137"/>
                    </a:srgbClr>
                  </a:outerShdw>
                </a:effectLst>
              </a:rPr>
              <a:t>vinh</a:t>
            </a:r>
            <a:r>
              <a:rPr lang="en-US" sz="4800" b="1" dirty="0">
                <a:solidFill>
                  <a:srgbClr val="7030A0"/>
                </a:solidFill>
                <a:effectLst>
                  <a:outerShdw blurRad="38100" dist="38100" dir="2700000" algn="tl">
                    <a:srgbClr val="000000">
                      <a:alpha val="43137"/>
                    </a:srgbClr>
                  </a:outerShdw>
                </a:effectLst>
              </a:rPr>
              <a:t> </a:t>
            </a:r>
            <a:r>
              <a:rPr lang="en-US" sz="4800" b="1" dirty="0" err="1">
                <a:solidFill>
                  <a:srgbClr val="7030A0"/>
                </a:solidFill>
                <a:effectLst>
                  <a:outerShdw blurRad="38100" dist="38100" dir="2700000" algn="tl">
                    <a:srgbClr val="000000">
                      <a:alpha val="43137"/>
                    </a:srgbClr>
                  </a:outerShdw>
                </a:effectLst>
              </a:rPr>
              <a:t>phúc</a:t>
            </a:r>
            <a:r>
              <a:rPr lang="en-US" sz="4800" b="1" dirty="0">
                <a:solidFill>
                  <a:srgbClr val="7030A0"/>
                </a:solidFill>
                <a:effectLst>
                  <a:outerShdw blurRad="38100" dist="38100" dir="2700000" algn="tl">
                    <a:srgbClr val="000000">
                      <a:alpha val="43137"/>
                    </a:srgbClr>
                  </a:outerShdw>
                </a:effectLst>
              </a:rPr>
              <a:t> ca </a:t>
            </a:r>
            <a:r>
              <a:rPr lang="en-US" sz="4800" b="1" dirty="0" err="1">
                <a:solidFill>
                  <a:srgbClr val="7030A0"/>
                </a:solidFill>
                <a:effectLst>
                  <a:outerShdw blurRad="38100" dist="38100" dir="2700000" algn="tl">
                    <a:srgbClr val="000000">
                      <a:alpha val="43137"/>
                    </a:srgbClr>
                  </a:outerShdw>
                </a:effectLst>
              </a:rPr>
              <a:t>tụng</a:t>
            </a:r>
            <a:r>
              <a:rPr lang="en-US" sz="4800" b="1" dirty="0">
                <a:solidFill>
                  <a:srgbClr val="7030A0"/>
                </a:solidFill>
                <a:effectLst>
                  <a:outerShdw blurRad="38100" dist="38100" dir="2700000" algn="tl">
                    <a:srgbClr val="000000">
                      <a:alpha val="43137"/>
                    </a:srgbClr>
                  </a:outerShdw>
                </a:effectLst>
              </a:rPr>
              <a:t> </a:t>
            </a:r>
            <a:r>
              <a:rPr lang="en-US" sz="4800" b="1" dirty="0" err="1">
                <a:solidFill>
                  <a:srgbClr val="7030A0"/>
                </a:solidFill>
                <a:effectLst>
                  <a:outerShdw blurRad="38100" dist="38100" dir="2700000" algn="tl">
                    <a:srgbClr val="000000">
                      <a:alpha val="43137"/>
                    </a:srgbClr>
                  </a:outerShdw>
                </a:effectLst>
              </a:rPr>
              <a:t>Chúa</a:t>
            </a:r>
            <a:r>
              <a:rPr lang="en-US" sz="4800" b="1" dirty="0">
                <a:solidFill>
                  <a:srgbClr val="7030A0"/>
                </a:solidFill>
                <a:effectLst>
                  <a:outerShdw blurRad="38100" dist="38100" dir="2700000" algn="tl">
                    <a:srgbClr val="000000">
                      <a:alpha val="43137"/>
                    </a:srgbClr>
                  </a:outerShdw>
                </a:effectLst>
              </a:rPr>
              <a:t> </a:t>
            </a:r>
            <a:r>
              <a:rPr lang="en-US" sz="4800" b="1" dirty="0" err="1">
                <a:solidFill>
                  <a:srgbClr val="7030A0"/>
                </a:solidFill>
                <a:effectLst>
                  <a:outerShdw blurRad="38100" dist="38100" dir="2700000" algn="tl">
                    <a:srgbClr val="000000">
                      <a:alpha val="43137"/>
                    </a:srgbClr>
                  </a:outerShdw>
                </a:effectLst>
              </a:rPr>
              <a:t>muôn</a:t>
            </a:r>
            <a:r>
              <a:rPr lang="en-US" sz="4800" b="1" dirty="0">
                <a:solidFill>
                  <a:srgbClr val="7030A0"/>
                </a:solidFill>
                <a:effectLst>
                  <a:outerShdw blurRad="38100" dist="38100" dir="2700000" algn="tl">
                    <a:srgbClr val="000000">
                      <a:alpha val="43137"/>
                    </a:srgbClr>
                  </a:outerShdw>
                </a:effectLst>
              </a:rPr>
              <a:t> </a:t>
            </a:r>
            <a:r>
              <a:rPr lang="en-US" sz="4800" b="1" dirty="0" err="1">
                <a:solidFill>
                  <a:srgbClr val="7030A0"/>
                </a:solidFill>
                <a:effectLst>
                  <a:outerShdw blurRad="38100" dist="38100" dir="2700000" algn="tl">
                    <a:srgbClr val="000000">
                      <a:alpha val="43137"/>
                    </a:srgbClr>
                  </a:outerShdw>
                </a:effectLst>
              </a:rPr>
              <a:t>năm</a:t>
            </a:r>
            <a:r>
              <a:rPr lang="en-US" sz="4800" b="1" dirty="0">
                <a:solidFill>
                  <a:srgbClr val="7030A0"/>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22009098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err="1">
                <a:solidFill>
                  <a:srgbClr val="FF0000"/>
                </a:solidFill>
                <a:effectLst/>
              </a:rPr>
              <a:t>Đk</a:t>
            </a:r>
            <a:r>
              <a:rPr lang="en-US" sz="4800" b="1" u="sng" dirty="0">
                <a:solidFill>
                  <a:srgbClr val="FF0000"/>
                </a:solidFill>
                <a:effectLst/>
              </a:rPr>
              <a:t>:</a:t>
            </a:r>
            <a:r>
              <a:rPr lang="en-US" sz="4800" b="1" dirty="0">
                <a:solidFill>
                  <a:schemeClr val="bg1"/>
                </a:solidFill>
              </a:rPr>
              <a:t> </a:t>
            </a:r>
            <a:r>
              <a:rPr lang="vi-VN" b="1" dirty="0">
                <a:solidFill>
                  <a:srgbClr val="7030A0"/>
                </a:solidFill>
              </a:rPr>
              <a:t>Ngạt ngào hương trầm tỏa bay lên</a:t>
            </a:r>
            <a:r>
              <a:rPr lang="en-US" b="1" dirty="0">
                <a:solidFill>
                  <a:srgbClr val="7030A0"/>
                </a:solidFill>
              </a:rPr>
              <a:t>, n</a:t>
            </a:r>
            <a:r>
              <a:rPr lang="vi-VN" b="1" dirty="0">
                <a:solidFill>
                  <a:srgbClr val="7030A0"/>
                </a:solidFill>
              </a:rPr>
              <a:t>gạt ngào hương trầm tỏa bay lên, tỏa bay lên tỏa bay lên tòa Chúa. Xin cho của lễ con dâng thắm thi</a:t>
            </a:r>
            <a:r>
              <a:rPr lang="en-US" b="1" dirty="0">
                <a:solidFill>
                  <a:srgbClr val="7030A0"/>
                </a:solidFill>
              </a:rPr>
              <a:t>ế</a:t>
            </a:r>
            <a:r>
              <a:rPr lang="vi-VN" b="1" dirty="0">
                <a:solidFill>
                  <a:srgbClr val="7030A0"/>
                </a:solidFill>
              </a:rPr>
              <a:t>t t</a:t>
            </a:r>
            <a:r>
              <a:rPr lang="en-US" b="1" dirty="0">
                <a:solidFill>
                  <a:srgbClr val="7030A0"/>
                </a:solidFill>
              </a:rPr>
              <a:t>ấ</a:t>
            </a:r>
            <a:r>
              <a:rPr lang="vi-VN" b="1" dirty="0">
                <a:solidFill>
                  <a:srgbClr val="7030A0"/>
                </a:solidFill>
              </a:rPr>
              <a:t>m lòng mến tri ân, theo làn hương trầm dâng lên.</a:t>
            </a:r>
            <a:endParaRPr lang="en-US" sz="4800" b="1" dirty="0">
              <a:solidFill>
                <a:srgbClr val="7030A0"/>
              </a:solidFill>
              <a:effectLst/>
            </a:endParaRPr>
          </a:p>
        </p:txBody>
      </p:sp>
    </p:spTree>
    <p:extLst>
      <p:ext uri="{BB962C8B-B14F-4D97-AF65-F5344CB8AC3E}">
        <p14:creationId xmlns:p14="http://schemas.microsoft.com/office/powerpoint/2010/main" val="30943204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60867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724438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dirty="0">
              <a:solidFill>
                <a:srgbClr val="7030A0"/>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52717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5400" b="1" dirty="0">
                <a:solidFill>
                  <a:srgbClr val="C00000"/>
                </a:solidFill>
                <a:effectLst/>
                <a:cs typeface="Times New Roman" pitchFamily="18" charset="0"/>
              </a:rPr>
              <a:t>Ca </a:t>
            </a:r>
            <a:r>
              <a:rPr lang="en-US" sz="5400" b="1" dirty="0" err="1">
                <a:solidFill>
                  <a:srgbClr val="C00000"/>
                </a:solidFill>
                <a:effectLst/>
                <a:cs typeface="Times New Roman" pitchFamily="18" charset="0"/>
              </a:rPr>
              <a:t>Nguyện</a:t>
            </a:r>
            <a:r>
              <a:rPr lang="en-US" sz="5400" b="1" dirty="0">
                <a:solidFill>
                  <a:srgbClr val="C00000"/>
                </a:solidFill>
                <a:effectLst/>
                <a:cs typeface="Times New Roman" pitchFamily="18" charset="0"/>
              </a:rPr>
              <a:t> </a:t>
            </a:r>
            <a:r>
              <a:rPr lang="en-US" sz="5400" b="1" dirty="0" err="1">
                <a:solidFill>
                  <a:srgbClr val="C00000"/>
                </a:solidFill>
                <a:effectLst/>
                <a:cs typeface="Times New Roman" pitchFamily="18" charset="0"/>
              </a:rPr>
              <a:t>Hiệp</a:t>
            </a:r>
            <a:r>
              <a:rPr lang="en-US" sz="5400" b="1" dirty="0">
                <a:solidFill>
                  <a:srgbClr val="C00000"/>
                </a:solidFill>
                <a:effectLst/>
                <a:cs typeface="Times New Roman" pitchFamily="18" charset="0"/>
              </a:rPr>
              <a:t> </a:t>
            </a:r>
            <a:r>
              <a:rPr lang="en-US" sz="5400" b="1" dirty="0" err="1">
                <a:solidFill>
                  <a:srgbClr val="C00000"/>
                </a:solidFill>
                <a:effectLst/>
                <a:cs typeface="Times New Roman" pitchFamily="18" charset="0"/>
              </a:rPr>
              <a:t>Lễ</a:t>
            </a:r>
            <a:r>
              <a:rPr lang="en-US" sz="5400" b="1" dirty="0">
                <a:solidFill>
                  <a:srgbClr val="C00000"/>
                </a:solidFill>
                <a:effectLst/>
                <a:cs typeface="Times New Roman" pitchFamily="18" charset="0"/>
              </a:rPr>
              <a:t> </a:t>
            </a:r>
            <a:br>
              <a:rPr lang="en-US" sz="6600" b="1" dirty="0">
                <a:solidFill>
                  <a:srgbClr val="7030A0"/>
                </a:solidFill>
                <a:effectLst/>
                <a:cs typeface="Times New Roman" pitchFamily="18" charset="0"/>
              </a:rPr>
            </a:br>
            <a:r>
              <a:rPr lang="en-US" sz="6600" b="1" dirty="0">
                <a:solidFill>
                  <a:srgbClr val="7030A0"/>
                </a:solidFill>
                <a:effectLst/>
                <a:cs typeface="Times New Roman" pitchFamily="18" charset="0"/>
              </a:rPr>
              <a:t>	</a:t>
            </a:r>
            <a:r>
              <a:rPr lang="en-US" sz="6600" b="1" dirty="0" err="1">
                <a:solidFill>
                  <a:srgbClr val="FF0000"/>
                </a:solidFill>
                <a:effectLst/>
                <a:cs typeface="Times New Roman" pitchFamily="18" charset="0"/>
              </a:rPr>
              <a:t>Tình</a:t>
            </a:r>
            <a:r>
              <a:rPr lang="en-US" sz="6600" b="1" dirty="0">
                <a:solidFill>
                  <a:srgbClr val="FF0000"/>
                </a:solidFill>
                <a:effectLst/>
                <a:cs typeface="Times New Roman" pitchFamily="18" charset="0"/>
              </a:rPr>
              <a:t> </a:t>
            </a:r>
            <a:r>
              <a:rPr lang="en-US" sz="6600" b="1" dirty="0" err="1">
                <a:solidFill>
                  <a:srgbClr val="FF0000"/>
                </a:solidFill>
                <a:effectLst/>
                <a:cs typeface="Times New Roman" pitchFamily="18" charset="0"/>
              </a:rPr>
              <a:t>Yêu</a:t>
            </a:r>
            <a:r>
              <a:rPr lang="en-US" sz="6600" b="1" dirty="0">
                <a:solidFill>
                  <a:srgbClr val="FF0000"/>
                </a:solidFill>
                <a:effectLst/>
                <a:cs typeface="Times New Roman" pitchFamily="18" charset="0"/>
              </a:rPr>
              <a:t> </a:t>
            </a:r>
            <a:r>
              <a:rPr lang="en-US" sz="6600" b="1" dirty="0" err="1">
                <a:solidFill>
                  <a:srgbClr val="FF0000"/>
                </a:solidFill>
                <a:effectLst/>
                <a:cs typeface="Times New Roman" pitchFamily="18" charset="0"/>
              </a:rPr>
              <a:t>Chúa</a:t>
            </a:r>
            <a:r>
              <a:rPr lang="en-US" sz="6600" b="1" dirty="0">
                <a:solidFill>
                  <a:srgbClr val="FF0000"/>
                </a:solidFill>
                <a:effectLst/>
                <a:cs typeface="Times New Roman" pitchFamily="18" charset="0"/>
              </a:rPr>
              <a:t> </a:t>
            </a:r>
            <a:r>
              <a:rPr lang="en-US" sz="6600" b="1" dirty="0" err="1">
                <a:solidFill>
                  <a:srgbClr val="FF0000"/>
                </a:solidFill>
                <a:effectLst/>
                <a:cs typeface="Times New Roman" pitchFamily="18" charset="0"/>
              </a:rPr>
              <a:t>H</a:t>
            </a:r>
            <a:r>
              <a:rPr lang="en-US" sz="6600" b="1" dirty="0" err="1">
                <a:solidFill>
                  <a:srgbClr val="FF0000"/>
                </a:solidFill>
                <a:cs typeface="Times New Roman" pitchFamily="18" charset="0"/>
              </a:rPr>
              <a:t>ỡi</a:t>
            </a:r>
            <a:r>
              <a:rPr lang="en-US" sz="6600" b="1" dirty="0">
                <a:solidFill>
                  <a:srgbClr val="FF0000"/>
                </a:solidFill>
                <a:cs typeface="Times New Roman" pitchFamily="18" charset="0"/>
              </a:rPr>
              <a:t> </a:t>
            </a:r>
            <a:br>
              <a:rPr lang="en-US" sz="6600" b="1" dirty="0">
                <a:solidFill>
                  <a:srgbClr val="FF0000"/>
                </a:solidFill>
                <a:effectLst/>
                <a:cs typeface="Times New Roman" pitchFamily="18" charset="0"/>
              </a:rPr>
            </a:br>
            <a:r>
              <a:rPr lang="en-US" sz="4000" b="1" i="1" dirty="0" err="1">
                <a:solidFill>
                  <a:srgbClr val="FF0000"/>
                </a:solidFill>
                <a:effectLst/>
                <a:cs typeface="Times New Roman" pitchFamily="18" charset="0"/>
              </a:rPr>
              <a:t>Phùng</a:t>
            </a:r>
            <a:r>
              <a:rPr lang="en-US" sz="4000" b="1" i="1" dirty="0">
                <a:solidFill>
                  <a:srgbClr val="FF0000"/>
                </a:solidFill>
                <a:effectLst/>
                <a:cs typeface="Times New Roman" pitchFamily="18" charset="0"/>
              </a:rPr>
              <a:t> Minh </a:t>
            </a:r>
            <a:r>
              <a:rPr lang="en-US" sz="4000" b="1" i="1" dirty="0" err="1">
                <a:solidFill>
                  <a:srgbClr val="FF0000"/>
                </a:solidFill>
                <a:effectLst/>
                <a:cs typeface="Times New Roman" pitchFamily="18" charset="0"/>
              </a:rPr>
              <a:t>Mẫn</a:t>
            </a:r>
            <a:endParaRPr lang="en-US" sz="4000" b="1" i="1" dirty="0">
              <a:solidFill>
                <a:srgbClr val="FF0000"/>
              </a:solidFill>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fontScale="90000"/>
          </a:bodyPr>
          <a:lstStyle/>
          <a:p>
            <a:pPr algn="just"/>
            <a:r>
              <a:rPr lang="en-US" sz="5400" b="1" u="sng" dirty="0">
                <a:solidFill>
                  <a:srgbClr val="C00000"/>
                </a:solidFill>
                <a:effectLst/>
                <a:cs typeface="Times New Roman" pitchFamily="18" charset="0"/>
              </a:rPr>
              <a:t>Tk1:</a:t>
            </a:r>
            <a:r>
              <a:rPr lang="en-US" sz="5400" b="1" dirty="0">
                <a:solidFill>
                  <a:srgbClr val="7030A0"/>
                </a:solidFill>
                <a:effectLst/>
                <a:cs typeface="Times New Roman" pitchFamily="18" charset="0"/>
              </a:rPr>
              <a:t> </a:t>
            </a:r>
            <a:r>
              <a:rPr lang="vi-VN" sz="5300" b="1" dirty="0">
                <a:solidFill>
                  <a:srgbClr val="7030A0"/>
                </a:solidFill>
              </a:rPr>
              <a:t>Đi hoài đi mãi giữa nhân gian con tìm nguồn an ủi phận người. Lắm lúc chới với đã muốn buông xuôi theo theo dòng trôi. Vì đã bao lần bội phản, trái tim lạnh lùng buồn chán. Tình yêu Chúa hỡi linh hồn con đau rã rời. </a:t>
            </a:r>
            <a:endParaRPr lang="en-US" sz="5400" b="1" dirty="0">
              <a:solidFill>
                <a:srgbClr val="7030A0"/>
              </a:solidFill>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fontScale="90000"/>
          </a:bodyPr>
          <a:lstStyle/>
          <a:p>
            <a:pPr algn="just"/>
            <a:r>
              <a:rPr lang="en-US" sz="5400" b="1" u="sng" dirty="0">
                <a:solidFill>
                  <a:srgbClr val="C00000"/>
                </a:solidFill>
                <a:cs typeface="Times New Roman" pitchFamily="18" charset="0"/>
              </a:rPr>
              <a:t>***</a:t>
            </a:r>
            <a:r>
              <a:rPr lang="en-US" sz="5400" b="1" u="sng" dirty="0">
                <a:solidFill>
                  <a:srgbClr val="C00000"/>
                </a:solidFill>
                <a:effectLst/>
                <a:cs typeface="Times New Roman" pitchFamily="18" charset="0"/>
              </a:rPr>
              <a:t>:</a:t>
            </a:r>
            <a:r>
              <a:rPr lang="en-US" sz="5400" b="1" dirty="0">
                <a:solidFill>
                  <a:srgbClr val="7030A0"/>
                </a:solidFill>
                <a:effectLst/>
                <a:cs typeface="Times New Roman" pitchFamily="18" charset="0"/>
              </a:rPr>
              <a:t> </a:t>
            </a:r>
            <a:r>
              <a:rPr lang="vi-VN" sz="5100" b="1" dirty="0">
                <a:solidFill>
                  <a:srgbClr val="7030A0"/>
                </a:solidFill>
              </a:rPr>
              <a:t>Xin Ngài hãy đến bên con nay đường trần con đã mòn. Giữa lúc sóng gió có Chúa nâng niu vỗ về luôn, khi gót chân này rời rã bước đi âm thầm buồn bã. Tình yêu Chúa hỡi nâng hồn con lên với Ngài.</a:t>
            </a:r>
            <a:endParaRPr lang="en-US" sz="5100" b="1" dirty="0">
              <a:solidFill>
                <a:srgbClr val="7030A0"/>
              </a:solidFill>
              <a:effectLst/>
              <a:cs typeface="Times New Roman" pitchFamily="18" charset="0"/>
            </a:endParaRPr>
          </a:p>
        </p:txBody>
      </p:sp>
    </p:spTree>
    <p:extLst>
      <p:ext uri="{BB962C8B-B14F-4D97-AF65-F5344CB8AC3E}">
        <p14:creationId xmlns:p14="http://schemas.microsoft.com/office/powerpoint/2010/main" val="1910033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b="1" u="sng" dirty="0">
                <a:solidFill>
                  <a:srgbClr val="FF0000"/>
                </a:solidFill>
                <a:cs typeface="Times New Roman" pitchFamily="18" charset="0"/>
              </a:rPr>
              <a:t>T</a:t>
            </a:r>
            <a:r>
              <a:rPr lang="en-US" sz="5400" b="1" u="sng" dirty="0">
                <a:solidFill>
                  <a:srgbClr val="FF0000"/>
                </a:solidFill>
                <a:effectLst/>
                <a:latin typeface="+mj-lt"/>
                <a:cs typeface="Times New Roman" pitchFamily="18" charset="0"/>
              </a:rPr>
              <a:t>k1:</a:t>
            </a:r>
            <a:r>
              <a:rPr lang="en-US" sz="5400" b="1" dirty="0">
                <a:solidFill>
                  <a:srgbClr val="7030A0"/>
                </a:solidFill>
                <a:effectLst/>
                <a:latin typeface="+mj-lt"/>
                <a:cs typeface="Times New Roman" pitchFamily="18" charset="0"/>
              </a:rPr>
              <a:t> </a:t>
            </a:r>
            <a:r>
              <a:rPr lang="vi-VN" sz="5400" b="1" dirty="0">
                <a:solidFill>
                  <a:srgbClr val="7030A0"/>
                </a:solidFill>
              </a:rPr>
              <a:t>Bao năm tháng con hằng ước mơ về bên Chúa hát khúc tạ ơn. Ôi giây phút chan hòa thánh ân trong cõi lòng dâng trào ý thơ.</a:t>
            </a:r>
            <a:endParaRPr lang="vi-VN" sz="5400" b="1" dirty="0">
              <a:solidFill>
                <a:srgbClr val="7030A0"/>
              </a:solidFill>
              <a:effectLst/>
              <a:cs typeface="Times New Roman" pitchFamily="18" charset="0"/>
            </a:endParaRPr>
          </a:p>
        </p:txBody>
      </p:sp>
    </p:spTree>
    <p:extLst>
      <p:ext uri="{BB962C8B-B14F-4D97-AF65-F5344CB8AC3E}">
        <p14:creationId xmlns:p14="http://schemas.microsoft.com/office/powerpoint/2010/main" val="14320602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1" u="sng" dirty="0" err="1">
                <a:solidFill>
                  <a:srgbClr val="C00000"/>
                </a:solidFill>
                <a:effectLst/>
                <a:cs typeface="Times New Roman" pitchFamily="18" charset="0"/>
              </a:rPr>
              <a:t>Đk</a:t>
            </a:r>
            <a:r>
              <a:rPr lang="en-US" sz="4800" b="1" u="sng" dirty="0">
                <a:solidFill>
                  <a:srgbClr val="C00000"/>
                </a:solidFill>
                <a:effectLst/>
                <a:cs typeface="Times New Roman" pitchFamily="18" charset="0"/>
              </a:rPr>
              <a:t>:</a:t>
            </a:r>
            <a:r>
              <a:rPr lang="en-US" sz="4800" b="1" dirty="0">
                <a:solidFill>
                  <a:srgbClr val="7030A0"/>
                </a:solidFill>
                <a:effectLst/>
                <a:cs typeface="Times New Roman" pitchFamily="18" charset="0"/>
              </a:rPr>
              <a:t> </a:t>
            </a:r>
            <a:r>
              <a:rPr lang="vi-VN" b="1" dirty="0">
                <a:solidFill>
                  <a:srgbClr val="7030A0"/>
                </a:solidFill>
              </a:rPr>
              <a:t>Tình Ngài còn đó vẫn thiết tha chờ đón ai đang lạc bước. Tình Ngài dịu êm với những ai nặng gánh mang bao sầu lo. Nguyện Ngài dủ thương sưởi ấm tâm hồn giá băng trong mù tối. Chúa ơi xin tình yêu dẫn con về cùng Ngài</a:t>
            </a:r>
            <a:endParaRPr lang="vi-VN" sz="4800" b="1" dirty="0">
              <a:solidFill>
                <a:srgbClr val="7030A0"/>
              </a:solidFill>
              <a:effectLst/>
            </a:endParaRPr>
          </a:p>
        </p:txBody>
      </p:sp>
    </p:spTree>
    <p:extLst>
      <p:ext uri="{BB962C8B-B14F-4D97-AF65-F5344CB8AC3E}">
        <p14:creationId xmlns:p14="http://schemas.microsoft.com/office/powerpoint/2010/main" val="13019848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1" u="sng" dirty="0">
                <a:solidFill>
                  <a:srgbClr val="C00000"/>
                </a:solidFill>
                <a:effectLst/>
                <a:cs typeface="Times New Roman" pitchFamily="18" charset="0"/>
              </a:rPr>
              <a:t>Tk2:</a:t>
            </a:r>
            <a:r>
              <a:rPr lang="en-US" sz="4800" b="1" dirty="0">
                <a:solidFill>
                  <a:srgbClr val="7030A0"/>
                </a:solidFill>
                <a:effectLst/>
                <a:cs typeface="Times New Roman" pitchFamily="18" charset="0"/>
              </a:rPr>
              <a:t> </a:t>
            </a:r>
            <a:r>
              <a:rPr lang="vi-VN" b="1" dirty="0">
                <a:solidFill>
                  <a:srgbClr val="7030A0"/>
                </a:solidFill>
              </a:rPr>
              <a:t>Bao lần gục ngã giữa đau thương dương trần con lê bước nhọc nhằn, lắm lúc trách móc Chúa hỡi quên con sao lặng thinh? Vì đã phai rồi lòng mến đức trông cậy Ngài mòn mỏi. Niềm tin héo úa con đành tâm xa lìa Ngài. </a:t>
            </a:r>
            <a:endParaRPr lang="en-US" sz="4800" b="1" dirty="0">
              <a:solidFill>
                <a:srgbClr val="7030A0"/>
              </a:solidFill>
              <a:effectLst/>
              <a:cs typeface="Times New Roman" pitchFamily="18" charset="0"/>
            </a:endParaRPr>
          </a:p>
        </p:txBody>
      </p:sp>
    </p:spTree>
    <p:extLst>
      <p:ext uri="{BB962C8B-B14F-4D97-AF65-F5344CB8AC3E}">
        <p14:creationId xmlns:p14="http://schemas.microsoft.com/office/powerpoint/2010/main" val="41603706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1" u="sng" dirty="0">
                <a:solidFill>
                  <a:srgbClr val="C00000"/>
                </a:solidFill>
                <a:cs typeface="Times New Roman" pitchFamily="18" charset="0"/>
              </a:rPr>
              <a:t>***</a:t>
            </a:r>
            <a:r>
              <a:rPr lang="en-US" sz="4800" b="1" u="sng" dirty="0">
                <a:solidFill>
                  <a:srgbClr val="C00000"/>
                </a:solidFill>
                <a:effectLst/>
                <a:cs typeface="Times New Roman" pitchFamily="18" charset="0"/>
              </a:rPr>
              <a:t>:</a:t>
            </a:r>
            <a:r>
              <a:rPr lang="en-US" sz="4800" b="1" dirty="0">
                <a:solidFill>
                  <a:srgbClr val="7030A0"/>
                </a:solidFill>
                <a:effectLst/>
                <a:cs typeface="Times New Roman" pitchFamily="18" charset="0"/>
              </a:rPr>
              <a:t> </a:t>
            </a:r>
            <a:r>
              <a:rPr lang="vi-VN" sz="4800" b="1" dirty="0">
                <a:solidFill>
                  <a:srgbClr val="7030A0"/>
                </a:solidFill>
              </a:rPr>
              <a:t>Xin Ngài đừng lánh xa con, xin đừng buồn con yếu hèn. Những lúc sóng gió bủa lấy thân con, con nhờ ai? Lòng Chúa nhân từ còn mãi sẽ không quên người lầm lỗi. Tình yêu Chúa hỡi nâng hồn con lên với Ngài</a:t>
            </a:r>
            <a:endParaRPr lang="vi-VN" sz="4800" b="1" dirty="0">
              <a:solidFill>
                <a:srgbClr val="7030A0"/>
              </a:solidFill>
              <a:effectLst/>
            </a:endParaRPr>
          </a:p>
        </p:txBody>
      </p:sp>
    </p:spTree>
    <p:extLst>
      <p:ext uri="{BB962C8B-B14F-4D97-AF65-F5344CB8AC3E}">
        <p14:creationId xmlns:p14="http://schemas.microsoft.com/office/powerpoint/2010/main" val="20656444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1" u="sng" dirty="0" err="1">
                <a:solidFill>
                  <a:srgbClr val="C00000"/>
                </a:solidFill>
                <a:effectLst/>
                <a:cs typeface="Times New Roman" pitchFamily="18" charset="0"/>
              </a:rPr>
              <a:t>Đk</a:t>
            </a:r>
            <a:r>
              <a:rPr lang="en-US" sz="4800" b="1" u="sng" dirty="0">
                <a:solidFill>
                  <a:srgbClr val="C00000"/>
                </a:solidFill>
                <a:effectLst/>
                <a:cs typeface="Times New Roman" pitchFamily="18" charset="0"/>
              </a:rPr>
              <a:t>:</a:t>
            </a:r>
            <a:r>
              <a:rPr lang="en-US" sz="4800" b="1" dirty="0">
                <a:solidFill>
                  <a:srgbClr val="7030A0"/>
                </a:solidFill>
                <a:effectLst/>
                <a:cs typeface="Times New Roman" pitchFamily="18" charset="0"/>
              </a:rPr>
              <a:t> </a:t>
            </a:r>
            <a:r>
              <a:rPr lang="vi-VN" b="1" dirty="0">
                <a:solidFill>
                  <a:srgbClr val="7030A0"/>
                </a:solidFill>
              </a:rPr>
              <a:t>Tình Ngài còn đó vẫn thiết tha chờ đón ai đang lạc bước. Tình Ngài dịu êm với những ai nặng gánh mang bao sầu lo. Nguyện Ngài dủ thương sưởi ấm tâm hồn giá băng trong mù tối. Chúa ơi xin tình yêu dẫn con về cùng Ngài</a:t>
            </a:r>
            <a:endParaRPr lang="vi-VN" sz="4800" b="1" dirty="0">
              <a:solidFill>
                <a:srgbClr val="7030A0"/>
              </a:solidFill>
              <a:effectLst/>
            </a:endParaRPr>
          </a:p>
        </p:txBody>
      </p:sp>
    </p:spTree>
    <p:extLst>
      <p:ext uri="{BB962C8B-B14F-4D97-AF65-F5344CB8AC3E}">
        <p14:creationId xmlns:p14="http://schemas.microsoft.com/office/powerpoint/2010/main" val="6950631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dirty="0">
              <a:solidFill>
                <a:srgbClr val="7030A0"/>
              </a:solidFill>
              <a:effectLst/>
              <a:latin typeface="+mj-lt"/>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104184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dirty="0">
              <a:solidFill>
                <a:srgbClr val="7030A0"/>
              </a:solidFill>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697498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7200" b="1" dirty="0">
                <a:solidFill>
                  <a:srgbClr val="FF0000"/>
                </a:solidFill>
                <a:effectLst/>
                <a:latin typeface="+mj-lt"/>
                <a:cs typeface="Times New Roman" pitchFamily="18" charset="0"/>
              </a:rPr>
              <a:t>Ca </a:t>
            </a:r>
            <a:r>
              <a:rPr lang="en-US" sz="7200" b="1" dirty="0" err="1">
                <a:solidFill>
                  <a:srgbClr val="FF0000"/>
                </a:solidFill>
                <a:effectLst/>
                <a:latin typeface="+mj-lt"/>
                <a:cs typeface="Times New Roman" pitchFamily="18" charset="0"/>
              </a:rPr>
              <a:t>Kết</a:t>
            </a:r>
            <a:r>
              <a:rPr lang="en-US" sz="7200" b="1" dirty="0">
                <a:solidFill>
                  <a:srgbClr val="FF0000"/>
                </a:solidFill>
                <a:effectLst/>
                <a:latin typeface="+mj-lt"/>
                <a:cs typeface="Times New Roman" pitchFamily="18" charset="0"/>
              </a:rPr>
              <a:t> </a:t>
            </a:r>
            <a:r>
              <a:rPr lang="en-US" sz="7200" b="1" dirty="0" err="1">
                <a:solidFill>
                  <a:srgbClr val="FF0000"/>
                </a:solidFill>
                <a:effectLst/>
                <a:latin typeface="+mj-lt"/>
                <a:cs typeface="Times New Roman" pitchFamily="18" charset="0"/>
              </a:rPr>
              <a:t>Lễ</a:t>
            </a:r>
            <a:br>
              <a:rPr lang="en-US" sz="7200" b="1" dirty="0">
                <a:solidFill>
                  <a:srgbClr val="FF0000"/>
                </a:solidFill>
                <a:effectLst/>
                <a:latin typeface="+mj-lt"/>
                <a:cs typeface="Times New Roman" pitchFamily="18" charset="0"/>
              </a:rPr>
            </a:br>
            <a:r>
              <a:rPr lang="en-US" sz="6600" b="1" dirty="0" err="1">
                <a:solidFill>
                  <a:srgbClr val="7030A0"/>
                </a:solidFill>
                <a:latin typeface="+mj-lt"/>
                <a:cs typeface="Times New Roman" pitchFamily="18" charset="0"/>
              </a:rPr>
              <a:t>Để</a:t>
            </a:r>
            <a:r>
              <a:rPr lang="en-US" sz="6600" b="1" dirty="0">
                <a:solidFill>
                  <a:srgbClr val="7030A0"/>
                </a:solidFill>
                <a:latin typeface="+mj-lt"/>
                <a:cs typeface="Times New Roman" pitchFamily="18" charset="0"/>
              </a:rPr>
              <a:t> Tim Con </a:t>
            </a:r>
            <a:r>
              <a:rPr lang="en-US" sz="6600" b="1" dirty="0" err="1">
                <a:solidFill>
                  <a:srgbClr val="7030A0"/>
                </a:solidFill>
                <a:latin typeface="+mj-lt"/>
                <a:cs typeface="Times New Roman" pitchFamily="18" charset="0"/>
              </a:rPr>
              <a:t>Hát</a:t>
            </a:r>
            <a:br>
              <a:rPr lang="en-US" sz="5400" b="1" dirty="0">
                <a:solidFill>
                  <a:srgbClr val="7030A0"/>
                </a:solidFill>
                <a:effectLst/>
                <a:cs typeface="Times New Roman" pitchFamily="18" charset="0"/>
              </a:rPr>
            </a:br>
            <a:r>
              <a:rPr lang="en-US" sz="5400" b="1" i="1" dirty="0" err="1">
                <a:solidFill>
                  <a:srgbClr val="7030A0"/>
                </a:solidFill>
                <a:effectLst/>
                <a:cs typeface="Times New Roman" pitchFamily="18" charset="0"/>
              </a:rPr>
              <a:t>Giang</a:t>
            </a:r>
            <a:r>
              <a:rPr lang="en-US" sz="5400" b="1" i="1" dirty="0">
                <a:solidFill>
                  <a:srgbClr val="7030A0"/>
                </a:solidFill>
                <a:effectLst/>
                <a:cs typeface="Times New Roman" pitchFamily="18" charset="0"/>
              </a:rPr>
              <a:t> </a:t>
            </a:r>
            <a:r>
              <a:rPr lang="en-US" sz="5400" b="1" i="1" dirty="0" err="1">
                <a:solidFill>
                  <a:srgbClr val="7030A0"/>
                </a:solidFill>
                <a:effectLst/>
                <a:cs typeface="Times New Roman" pitchFamily="18" charset="0"/>
              </a:rPr>
              <a:t>Tâm</a:t>
            </a:r>
            <a:endParaRPr lang="en-US" sz="7200" b="1" i="1"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b="1" u="sng" dirty="0">
                <a:solidFill>
                  <a:srgbClr val="FF0000"/>
                </a:solidFill>
                <a:cs typeface="Times New Roman" pitchFamily="18" charset="0"/>
              </a:rPr>
              <a:t>T</a:t>
            </a:r>
            <a:r>
              <a:rPr lang="en-US" b="1" u="sng" dirty="0">
                <a:solidFill>
                  <a:srgbClr val="FF0000"/>
                </a:solidFill>
                <a:effectLst/>
                <a:cs typeface="Times New Roman" pitchFamily="18" charset="0"/>
              </a:rPr>
              <a:t>k3: </a:t>
            </a:r>
            <a:r>
              <a:rPr lang="en-US" b="1" dirty="0" err="1">
                <a:solidFill>
                  <a:srgbClr val="7030A0"/>
                </a:solidFill>
                <a:effectLst/>
                <a:cs typeface="Times New Roman" pitchFamily="18" charset="0"/>
              </a:rPr>
              <a:t>Một</a:t>
            </a:r>
            <a:r>
              <a:rPr lang="en-US" b="1" dirty="0">
                <a:solidFill>
                  <a:srgbClr val="7030A0"/>
                </a:solidFill>
                <a:effectLst/>
                <a:cs typeface="Times New Roman" pitchFamily="18" charset="0"/>
              </a:rPr>
              <a:t> </a:t>
            </a:r>
            <a:r>
              <a:rPr lang="en-US" b="1" dirty="0" err="1">
                <a:solidFill>
                  <a:srgbClr val="7030A0"/>
                </a:solidFill>
                <a:effectLst/>
                <a:cs typeface="Times New Roman" pitchFamily="18" charset="0"/>
              </a:rPr>
              <a:t>ngày</a:t>
            </a:r>
            <a:r>
              <a:rPr lang="en-US" b="1" dirty="0">
                <a:solidFill>
                  <a:srgbClr val="7030A0"/>
                </a:solidFill>
                <a:effectLst/>
                <a:cs typeface="Times New Roman" pitchFamily="18" charset="0"/>
              </a:rPr>
              <a:t> qua bao </a:t>
            </a:r>
            <a:r>
              <a:rPr lang="en-US" b="1" dirty="0" err="1">
                <a:solidFill>
                  <a:srgbClr val="7030A0"/>
                </a:solidFill>
                <a:effectLst/>
                <a:cs typeface="Times New Roman" pitchFamily="18" charset="0"/>
              </a:rPr>
              <a:t>nhiêu</a:t>
            </a:r>
            <a:r>
              <a:rPr lang="en-US" b="1" dirty="0">
                <a:solidFill>
                  <a:srgbClr val="7030A0"/>
                </a:solidFill>
                <a:effectLst/>
                <a:cs typeface="Times New Roman" pitchFamily="18" charset="0"/>
              </a:rPr>
              <a:t> </a:t>
            </a:r>
            <a:r>
              <a:rPr lang="en-US" b="1" dirty="0" err="1">
                <a:solidFill>
                  <a:srgbClr val="7030A0"/>
                </a:solidFill>
                <a:effectLst/>
                <a:cs typeface="Times New Roman" pitchFamily="18" charset="0"/>
              </a:rPr>
              <a:t>phúc</a:t>
            </a:r>
            <a:r>
              <a:rPr lang="en-US" b="1" dirty="0">
                <a:solidFill>
                  <a:srgbClr val="7030A0"/>
                </a:solidFill>
                <a:effectLst/>
                <a:cs typeface="Times New Roman" pitchFamily="18" charset="0"/>
              </a:rPr>
              <a:t> </a:t>
            </a:r>
            <a:r>
              <a:rPr lang="en-US" b="1" dirty="0" err="1">
                <a:solidFill>
                  <a:srgbClr val="7030A0"/>
                </a:solidFill>
                <a:effectLst/>
                <a:cs typeface="Times New Roman" pitchFamily="18" charset="0"/>
              </a:rPr>
              <a:t>ân</a:t>
            </a:r>
            <a:r>
              <a:rPr lang="en-US" b="1" dirty="0">
                <a:solidFill>
                  <a:srgbClr val="7030A0"/>
                </a:solidFill>
                <a:effectLst/>
                <a:cs typeface="Times New Roman" pitchFamily="18" charset="0"/>
              </a:rPr>
              <a:t> </a:t>
            </a:r>
            <a:r>
              <a:rPr lang="en-US" b="1" dirty="0" err="1">
                <a:solidFill>
                  <a:srgbClr val="7030A0"/>
                </a:solidFill>
                <a:effectLst/>
                <a:cs typeface="Times New Roman" pitchFamily="18" charset="0"/>
              </a:rPr>
              <a:t>Chúa</a:t>
            </a:r>
            <a:r>
              <a:rPr lang="en-US" b="1" dirty="0">
                <a:solidFill>
                  <a:srgbClr val="7030A0"/>
                </a:solidFill>
                <a:effectLst/>
                <a:cs typeface="Times New Roman" pitchFamily="18" charset="0"/>
              </a:rPr>
              <a:t> </a:t>
            </a:r>
            <a:r>
              <a:rPr lang="en-US" b="1" dirty="0" err="1">
                <a:solidFill>
                  <a:srgbClr val="7030A0"/>
                </a:solidFill>
                <a:effectLst/>
                <a:cs typeface="Times New Roman" pitchFamily="18" charset="0"/>
              </a:rPr>
              <a:t>đã</a:t>
            </a:r>
            <a:r>
              <a:rPr lang="en-US" b="1" dirty="0">
                <a:solidFill>
                  <a:srgbClr val="7030A0"/>
                </a:solidFill>
                <a:effectLst/>
                <a:cs typeface="Times New Roman" pitchFamily="18" charset="0"/>
              </a:rPr>
              <a:t> </a:t>
            </a:r>
            <a:r>
              <a:rPr lang="en-US" b="1" dirty="0" err="1">
                <a:solidFill>
                  <a:srgbClr val="7030A0"/>
                </a:solidFill>
                <a:effectLst/>
                <a:cs typeface="Times New Roman" pitchFamily="18" charset="0"/>
              </a:rPr>
              <a:t>th</a:t>
            </a:r>
            <a:r>
              <a:rPr lang="vi-VN" b="1" dirty="0">
                <a:solidFill>
                  <a:srgbClr val="7030A0"/>
                </a:solidFill>
                <a:effectLst/>
                <a:cs typeface="Times New Roman" pitchFamily="18" charset="0"/>
              </a:rPr>
              <a:t>ư</a:t>
            </a:r>
            <a:r>
              <a:rPr lang="en-US" b="1" dirty="0" err="1">
                <a:solidFill>
                  <a:srgbClr val="7030A0"/>
                </a:solidFill>
                <a:effectLst/>
                <a:cs typeface="Times New Roman" pitchFamily="18" charset="0"/>
              </a:rPr>
              <a:t>ơng</a:t>
            </a:r>
            <a:r>
              <a:rPr lang="en-US" b="1" dirty="0">
                <a:solidFill>
                  <a:srgbClr val="7030A0"/>
                </a:solidFill>
                <a:effectLst/>
                <a:cs typeface="Times New Roman" pitchFamily="18" charset="0"/>
              </a:rPr>
              <a:t> ban </a:t>
            </a:r>
            <a:r>
              <a:rPr lang="en-US" b="1" dirty="0" err="1">
                <a:solidFill>
                  <a:srgbClr val="7030A0"/>
                </a:solidFill>
                <a:effectLst/>
                <a:cs typeface="Times New Roman" pitchFamily="18" charset="0"/>
              </a:rPr>
              <a:t>x</a:t>
            </a:r>
            <a:r>
              <a:rPr lang="en-US" b="1" dirty="0" err="1">
                <a:solidFill>
                  <a:srgbClr val="7030A0"/>
                </a:solidFill>
                <a:cs typeface="Times New Roman" pitchFamily="18" charset="0"/>
              </a:rPr>
              <a:t>uống</a:t>
            </a:r>
            <a:r>
              <a:rPr lang="en-US" b="1" dirty="0">
                <a:solidFill>
                  <a:srgbClr val="7030A0"/>
                </a:solidFill>
                <a:cs typeface="Times New Roman" pitchFamily="18" charset="0"/>
              </a:rPr>
              <a:t> </a:t>
            </a:r>
            <a:r>
              <a:rPr lang="en-US" b="1" dirty="0" err="1">
                <a:solidFill>
                  <a:srgbClr val="7030A0"/>
                </a:solidFill>
                <a:cs typeface="Times New Roman" pitchFamily="18" charset="0"/>
              </a:rPr>
              <a:t>cho</a:t>
            </a:r>
            <a:r>
              <a:rPr lang="en-US" b="1" dirty="0">
                <a:solidFill>
                  <a:srgbClr val="7030A0"/>
                </a:solidFill>
                <a:cs typeface="Times New Roman" pitchFamily="18" charset="0"/>
              </a:rPr>
              <a:t> </a:t>
            </a:r>
            <a:r>
              <a:rPr lang="en-US" b="1" dirty="0" err="1">
                <a:solidFill>
                  <a:srgbClr val="7030A0"/>
                </a:solidFill>
                <a:cs typeface="Times New Roman" pitchFamily="18" charset="0"/>
              </a:rPr>
              <a:t>đời</a:t>
            </a:r>
            <a:r>
              <a:rPr lang="en-US" b="1" dirty="0">
                <a:solidFill>
                  <a:srgbClr val="7030A0"/>
                </a:solidFill>
                <a:cs typeface="Times New Roman" pitchFamily="18" charset="0"/>
              </a:rPr>
              <a:t> con, </a:t>
            </a:r>
            <a:r>
              <a:rPr lang="en-US" b="1" dirty="0" err="1">
                <a:solidFill>
                  <a:srgbClr val="7030A0"/>
                </a:solidFill>
                <a:cs typeface="Times New Roman" pitchFamily="18" charset="0"/>
              </a:rPr>
              <a:t>vì</a:t>
            </a:r>
            <a:r>
              <a:rPr lang="en-US" b="1" dirty="0">
                <a:solidFill>
                  <a:srgbClr val="7030A0"/>
                </a:solidFill>
                <a:cs typeface="Times New Roman" pitchFamily="18" charset="0"/>
              </a:rPr>
              <a:t> </a:t>
            </a:r>
            <a:r>
              <a:rPr lang="en-US" b="1" dirty="0" err="1">
                <a:solidFill>
                  <a:srgbClr val="7030A0"/>
                </a:solidFill>
                <a:cs typeface="Times New Roman" pitchFamily="18" charset="0"/>
              </a:rPr>
              <a:t>tình</a:t>
            </a:r>
            <a:r>
              <a:rPr lang="en-US" b="1" dirty="0">
                <a:solidFill>
                  <a:srgbClr val="7030A0"/>
                </a:solidFill>
                <a:cs typeface="Times New Roman" pitchFamily="18" charset="0"/>
              </a:rPr>
              <a:t> </a:t>
            </a:r>
            <a:r>
              <a:rPr lang="en-US" b="1" dirty="0" err="1">
                <a:solidFill>
                  <a:srgbClr val="7030A0"/>
                </a:solidFill>
                <a:cs typeface="Times New Roman" pitchFamily="18" charset="0"/>
              </a:rPr>
              <a:t>yêu</a:t>
            </a:r>
            <a:r>
              <a:rPr lang="en-US" b="1" dirty="0">
                <a:solidFill>
                  <a:srgbClr val="7030A0"/>
                </a:solidFill>
                <a:cs typeface="Times New Roman" pitchFamily="18" charset="0"/>
              </a:rPr>
              <a:t> </a:t>
            </a:r>
            <a:r>
              <a:rPr lang="en-US" b="1" dirty="0" err="1">
                <a:solidFill>
                  <a:srgbClr val="7030A0"/>
                </a:solidFill>
                <a:cs typeface="Times New Roman" pitchFamily="18" charset="0"/>
              </a:rPr>
              <a:t>vô</a:t>
            </a:r>
            <a:r>
              <a:rPr lang="en-US" b="1" dirty="0">
                <a:solidFill>
                  <a:srgbClr val="7030A0"/>
                </a:solidFill>
                <a:cs typeface="Times New Roman" pitchFamily="18" charset="0"/>
              </a:rPr>
              <a:t> </a:t>
            </a:r>
            <a:r>
              <a:rPr lang="en-US" b="1" dirty="0" err="1">
                <a:solidFill>
                  <a:srgbClr val="7030A0"/>
                </a:solidFill>
                <a:cs typeface="Times New Roman" pitchFamily="18" charset="0"/>
              </a:rPr>
              <a:t>biên</a:t>
            </a:r>
            <a:r>
              <a:rPr lang="en-US" b="1" dirty="0">
                <a:solidFill>
                  <a:srgbClr val="7030A0"/>
                </a:solidFill>
                <a:cs typeface="Times New Roman" pitchFamily="18" charset="0"/>
              </a:rPr>
              <a:t> </a:t>
            </a:r>
            <a:r>
              <a:rPr lang="en-US" b="1" dirty="0" err="1">
                <a:solidFill>
                  <a:srgbClr val="7030A0"/>
                </a:solidFill>
                <a:cs typeface="Times New Roman" pitchFamily="18" charset="0"/>
              </a:rPr>
              <a:t>tràn</a:t>
            </a:r>
            <a:r>
              <a:rPr lang="en-US" b="1" dirty="0">
                <a:solidFill>
                  <a:srgbClr val="7030A0"/>
                </a:solidFill>
                <a:cs typeface="Times New Roman" pitchFamily="18" charset="0"/>
              </a:rPr>
              <a:t> </a:t>
            </a:r>
            <a:r>
              <a:rPr lang="en-US" b="1" dirty="0" err="1">
                <a:solidFill>
                  <a:srgbClr val="7030A0"/>
                </a:solidFill>
                <a:cs typeface="Times New Roman" pitchFamily="18" charset="0"/>
              </a:rPr>
              <a:t>lan</a:t>
            </a:r>
            <a:r>
              <a:rPr lang="en-US" b="1" dirty="0">
                <a:solidFill>
                  <a:srgbClr val="7030A0"/>
                </a:solidFill>
                <a:cs typeface="Times New Roman" pitchFamily="18" charset="0"/>
              </a:rPr>
              <a:t> </a:t>
            </a:r>
            <a:r>
              <a:rPr lang="en-US" b="1" dirty="0" err="1">
                <a:solidFill>
                  <a:srgbClr val="7030A0"/>
                </a:solidFill>
                <a:cs typeface="Times New Roman" pitchFamily="18" charset="0"/>
              </a:rPr>
              <a:t>chứa</a:t>
            </a:r>
            <a:r>
              <a:rPr lang="en-US" b="1" dirty="0">
                <a:solidFill>
                  <a:srgbClr val="7030A0"/>
                </a:solidFill>
                <a:cs typeface="Times New Roman" pitchFamily="18" charset="0"/>
              </a:rPr>
              <a:t> </a:t>
            </a:r>
            <a:r>
              <a:rPr lang="en-US" b="1" dirty="0" err="1">
                <a:solidFill>
                  <a:srgbClr val="7030A0"/>
                </a:solidFill>
                <a:cs typeface="Times New Roman" pitchFamily="18" charset="0"/>
              </a:rPr>
              <a:t>chan</a:t>
            </a:r>
            <a:r>
              <a:rPr lang="en-US" b="1" dirty="0">
                <a:solidFill>
                  <a:srgbClr val="7030A0"/>
                </a:solidFill>
                <a:cs typeface="Times New Roman" pitchFamily="18" charset="0"/>
              </a:rPr>
              <a:t> </a:t>
            </a:r>
            <a:r>
              <a:rPr lang="en-US" b="1" dirty="0" err="1">
                <a:solidFill>
                  <a:srgbClr val="7030A0"/>
                </a:solidFill>
                <a:cs typeface="Times New Roman" pitchFamily="18" charset="0"/>
              </a:rPr>
              <a:t>trong</a:t>
            </a:r>
            <a:r>
              <a:rPr lang="en-US" b="1" dirty="0">
                <a:solidFill>
                  <a:srgbClr val="7030A0"/>
                </a:solidFill>
                <a:cs typeface="Times New Roman" pitchFamily="18" charset="0"/>
              </a:rPr>
              <a:t> </a:t>
            </a:r>
            <a:r>
              <a:rPr lang="en-US" b="1" dirty="0" err="1">
                <a:solidFill>
                  <a:srgbClr val="7030A0"/>
                </a:solidFill>
                <a:cs typeface="Times New Roman" pitchFamily="18" charset="0"/>
              </a:rPr>
              <a:t>tâm</a:t>
            </a:r>
            <a:r>
              <a:rPr lang="en-US" b="1" dirty="0">
                <a:solidFill>
                  <a:srgbClr val="7030A0"/>
                </a:solidFill>
                <a:cs typeface="Times New Roman" pitchFamily="18" charset="0"/>
              </a:rPr>
              <a:t> </a:t>
            </a:r>
            <a:r>
              <a:rPr lang="en-US" b="1" dirty="0" err="1">
                <a:solidFill>
                  <a:srgbClr val="7030A0"/>
                </a:solidFill>
                <a:cs typeface="Times New Roman" pitchFamily="18" charset="0"/>
              </a:rPr>
              <a:t>hồn</a:t>
            </a:r>
            <a:r>
              <a:rPr lang="en-US" b="1" dirty="0">
                <a:solidFill>
                  <a:srgbClr val="7030A0"/>
                </a:solidFill>
                <a:cs typeface="Times New Roman" pitchFamily="18" charset="0"/>
              </a:rPr>
              <a:t>. </a:t>
            </a:r>
            <a:r>
              <a:rPr lang="en-US" b="1" dirty="0" err="1">
                <a:solidFill>
                  <a:srgbClr val="7030A0"/>
                </a:solidFill>
                <a:cs typeface="Times New Roman" pitchFamily="18" charset="0"/>
              </a:rPr>
              <a:t>Dù</a:t>
            </a:r>
            <a:r>
              <a:rPr lang="en-US" b="1" dirty="0">
                <a:solidFill>
                  <a:srgbClr val="7030A0"/>
                </a:solidFill>
                <a:cs typeface="Times New Roman" pitchFamily="18" charset="0"/>
              </a:rPr>
              <a:t> </a:t>
            </a:r>
            <a:r>
              <a:rPr lang="en-US" b="1" dirty="0" err="1">
                <a:solidFill>
                  <a:srgbClr val="7030A0"/>
                </a:solidFill>
                <a:cs typeface="Times New Roman" pitchFamily="18" charset="0"/>
              </a:rPr>
              <a:t>mừng</a:t>
            </a:r>
            <a:r>
              <a:rPr lang="en-US" b="1" dirty="0">
                <a:solidFill>
                  <a:srgbClr val="7030A0"/>
                </a:solidFill>
                <a:cs typeface="Times New Roman" pitchFamily="18" charset="0"/>
              </a:rPr>
              <a:t> </a:t>
            </a:r>
            <a:r>
              <a:rPr lang="en-US" b="1" dirty="0" err="1">
                <a:solidFill>
                  <a:srgbClr val="7030A0"/>
                </a:solidFill>
                <a:cs typeface="Times New Roman" pitchFamily="18" charset="0"/>
              </a:rPr>
              <a:t>vui</a:t>
            </a:r>
            <a:r>
              <a:rPr lang="en-US" b="1" dirty="0">
                <a:solidFill>
                  <a:srgbClr val="7030A0"/>
                </a:solidFill>
                <a:cs typeface="Times New Roman" pitchFamily="18" charset="0"/>
              </a:rPr>
              <a:t> hay bao </a:t>
            </a:r>
            <a:r>
              <a:rPr lang="en-US" b="1" dirty="0" err="1">
                <a:solidFill>
                  <a:srgbClr val="7030A0"/>
                </a:solidFill>
                <a:cs typeface="Times New Roman" pitchFamily="18" charset="0"/>
              </a:rPr>
              <a:t>lệ</a:t>
            </a:r>
            <a:r>
              <a:rPr lang="en-US" b="1" dirty="0">
                <a:solidFill>
                  <a:srgbClr val="7030A0"/>
                </a:solidFill>
                <a:cs typeface="Times New Roman" pitchFamily="18" charset="0"/>
              </a:rPr>
              <a:t> r</a:t>
            </a:r>
            <a:r>
              <a:rPr lang="vi-VN" b="1" dirty="0">
                <a:solidFill>
                  <a:srgbClr val="7030A0"/>
                </a:solidFill>
                <a:cs typeface="Times New Roman" pitchFamily="18" charset="0"/>
              </a:rPr>
              <a:t>ơ</a:t>
            </a:r>
            <a:r>
              <a:rPr lang="en-US" b="1" dirty="0" err="1">
                <a:solidFill>
                  <a:srgbClr val="7030A0"/>
                </a:solidFill>
                <a:cs typeface="Times New Roman" pitchFamily="18" charset="0"/>
              </a:rPr>
              <a:t>i</a:t>
            </a:r>
            <a:r>
              <a:rPr lang="en-US" b="1" dirty="0">
                <a:solidFill>
                  <a:srgbClr val="7030A0"/>
                </a:solidFill>
                <a:cs typeface="Times New Roman" pitchFamily="18" charset="0"/>
              </a:rPr>
              <a:t> </a:t>
            </a:r>
            <a:r>
              <a:rPr lang="en-US" b="1" dirty="0" err="1">
                <a:solidFill>
                  <a:srgbClr val="7030A0"/>
                </a:solidFill>
                <a:cs typeface="Times New Roman" pitchFamily="18" charset="0"/>
              </a:rPr>
              <a:t>đời</a:t>
            </a:r>
            <a:r>
              <a:rPr lang="en-US" b="1" dirty="0">
                <a:solidFill>
                  <a:srgbClr val="7030A0"/>
                </a:solidFill>
                <a:cs typeface="Times New Roman" pitchFamily="18" charset="0"/>
              </a:rPr>
              <a:t> con </a:t>
            </a:r>
            <a:r>
              <a:rPr lang="en-US" b="1" dirty="0" err="1">
                <a:solidFill>
                  <a:srgbClr val="7030A0"/>
                </a:solidFill>
                <a:cs typeface="Times New Roman" pitchFamily="18" charset="0"/>
              </a:rPr>
              <a:t>dâng</a:t>
            </a:r>
            <a:r>
              <a:rPr lang="en-US" b="1" dirty="0">
                <a:solidFill>
                  <a:srgbClr val="7030A0"/>
                </a:solidFill>
                <a:cs typeface="Times New Roman" pitchFamily="18" charset="0"/>
              </a:rPr>
              <a:t> </a:t>
            </a:r>
            <a:r>
              <a:rPr lang="en-US" b="1" dirty="0" err="1">
                <a:solidFill>
                  <a:srgbClr val="7030A0"/>
                </a:solidFill>
                <a:cs typeface="Times New Roman" pitchFamily="18" charset="0"/>
              </a:rPr>
              <a:t>lên</a:t>
            </a:r>
            <a:r>
              <a:rPr lang="en-US" b="1" dirty="0">
                <a:solidFill>
                  <a:srgbClr val="7030A0"/>
                </a:solidFill>
                <a:cs typeface="Times New Roman" pitchFamily="18" charset="0"/>
              </a:rPr>
              <a:t> </a:t>
            </a:r>
            <a:r>
              <a:rPr lang="en-US" b="1" dirty="0" err="1">
                <a:solidFill>
                  <a:srgbClr val="7030A0"/>
                </a:solidFill>
                <a:cs typeface="Times New Roman" pitchFamily="18" charset="0"/>
              </a:rPr>
              <a:t>tiếng</a:t>
            </a:r>
            <a:r>
              <a:rPr lang="en-US" b="1" dirty="0">
                <a:solidFill>
                  <a:srgbClr val="7030A0"/>
                </a:solidFill>
                <a:cs typeface="Times New Roman" pitchFamily="18" charset="0"/>
              </a:rPr>
              <a:t> </a:t>
            </a:r>
            <a:r>
              <a:rPr lang="en-US" b="1" dirty="0" err="1">
                <a:solidFill>
                  <a:srgbClr val="7030A0"/>
                </a:solidFill>
                <a:cs typeface="Times New Roman" pitchFamily="18" charset="0"/>
              </a:rPr>
              <a:t>hát</a:t>
            </a:r>
            <a:r>
              <a:rPr lang="en-US" b="1" dirty="0">
                <a:solidFill>
                  <a:srgbClr val="7030A0"/>
                </a:solidFill>
                <a:cs typeface="Times New Roman" pitchFamily="18" charset="0"/>
              </a:rPr>
              <a:t> </a:t>
            </a:r>
            <a:r>
              <a:rPr lang="en-US" b="1" dirty="0" err="1">
                <a:solidFill>
                  <a:srgbClr val="7030A0"/>
                </a:solidFill>
                <a:cs typeface="Times New Roman" pitchFamily="18" charset="0"/>
              </a:rPr>
              <a:t>không</a:t>
            </a:r>
            <a:r>
              <a:rPr lang="en-US" b="1" dirty="0">
                <a:solidFill>
                  <a:srgbClr val="7030A0"/>
                </a:solidFill>
                <a:cs typeface="Times New Roman" pitchFamily="18" charset="0"/>
              </a:rPr>
              <a:t> ng</a:t>
            </a:r>
            <a:r>
              <a:rPr lang="vi-VN" b="1" dirty="0">
                <a:solidFill>
                  <a:srgbClr val="7030A0"/>
                </a:solidFill>
                <a:cs typeface="Times New Roman" pitchFamily="18" charset="0"/>
              </a:rPr>
              <a:t>ơ</a:t>
            </a:r>
            <a:r>
              <a:rPr lang="en-US" b="1" dirty="0" err="1">
                <a:solidFill>
                  <a:srgbClr val="7030A0"/>
                </a:solidFill>
                <a:cs typeface="Times New Roman" pitchFamily="18" charset="0"/>
              </a:rPr>
              <a:t>i</a:t>
            </a:r>
            <a:r>
              <a:rPr lang="en-US" b="1" dirty="0">
                <a:solidFill>
                  <a:srgbClr val="7030A0"/>
                </a:solidFill>
                <a:cs typeface="Times New Roman" pitchFamily="18" charset="0"/>
              </a:rPr>
              <a:t> </a:t>
            </a:r>
            <a:r>
              <a:rPr lang="en-US" b="1" dirty="0" err="1">
                <a:solidFill>
                  <a:srgbClr val="7030A0"/>
                </a:solidFill>
                <a:cs typeface="Times New Roman" pitchFamily="18" charset="0"/>
              </a:rPr>
              <a:t>Chúa</a:t>
            </a:r>
            <a:r>
              <a:rPr lang="en-US" b="1" dirty="0">
                <a:solidFill>
                  <a:srgbClr val="7030A0"/>
                </a:solidFill>
                <a:cs typeface="Times New Roman" pitchFamily="18" charset="0"/>
              </a:rPr>
              <a:t> </a:t>
            </a:r>
            <a:r>
              <a:rPr lang="en-US" b="1" dirty="0" err="1">
                <a:solidFill>
                  <a:srgbClr val="7030A0"/>
                </a:solidFill>
                <a:cs typeface="Times New Roman" pitchFamily="18" charset="0"/>
              </a:rPr>
              <a:t>th</a:t>
            </a:r>
            <a:r>
              <a:rPr lang="vi-VN" b="1" dirty="0">
                <a:solidFill>
                  <a:srgbClr val="7030A0"/>
                </a:solidFill>
                <a:cs typeface="Times New Roman" pitchFamily="18" charset="0"/>
              </a:rPr>
              <a:t>ư</a:t>
            </a:r>
            <a:r>
              <a:rPr lang="en-US" b="1" dirty="0" err="1">
                <a:solidFill>
                  <a:srgbClr val="7030A0"/>
                </a:solidFill>
                <a:cs typeface="Times New Roman" pitchFamily="18" charset="0"/>
              </a:rPr>
              <a:t>ơng</a:t>
            </a:r>
            <a:r>
              <a:rPr lang="en-US" b="1" dirty="0">
                <a:solidFill>
                  <a:srgbClr val="7030A0"/>
                </a:solidFill>
                <a:cs typeface="Times New Roman" pitchFamily="18" charset="0"/>
              </a:rPr>
              <a:t> con </a:t>
            </a:r>
            <a:r>
              <a:rPr lang="en-US" b="1" dirty="0" err="1">
                <a:solidFill>
                  <a:srgbClr val="7030A0"/>
                </a:solidFill>
                <a:cs typeface="Times New Roman" pitchFamily="18" charset="0"/>
              </a:rPr>
              <a:t>hoài</a:t>
            </a:r>
            <a:r>
              <a:rPr lang="en-US" b="1" dirty="0">
                <a:solidFill>
                  <a:srgbClr val="7030A0"/>
                </a:solidFill>
                <a:cs typeface="Times New Roman" pitchFamily="18" charset="0"/>
              </a:rPr>
              <a:t> con </a:t>
            </a:r>
            <a:r>
              <a:rPr lang="en-US" b="1" dirty="0" err="1">
                <a:solidFill>
                  <a:srgbClr val="7030A0"/>
                </a:solidFill>
                <a:cs typeface="Times New Roman" pitchFamily="18" charset="0"/>
              </a:rPr>
              <a:t>sao</a:t>
            </a:r>
            <a:r>
              <a:rPr lang="en-US" b="1" dirty="0">
                <a:solidFill>
                  <a:srgbClr val="7030A0"/>
                </a:solidFill>
                <a:cs typeface="Times New Roman" pitchFamily="18" charset="0"/>
              </a:rPr>
              <a:t> </a:t>
            </a:r>
            <a:r>
              <a:rPr lang="en-US" b="1" dirty="0" err="1">
                <a:solidFill>
                  <a:srgbClr val="7030A0"/>
                </a:solidFill>
                <a:cs typeface="Times New Roman" pitchFamily="18" charset="0"/>
              </a:rPr>
              <a:t>nói</a:t>
            </a:r>
            <a:r>
              <a:rPr lang="en-US" b="1" dirty="0">
                <a:solidFill>
                  <a:srgbClr val="7030A0"/>
                </a:solidFill>
                <a:cs typeface="Times New Roman" pitchFamily="18" charset="0"/>
              </a:rPr>
              <a:t> </a:t>
            </a:r>
            <a:r>
              <a:rPr lang="en-US" b="1" dirty="0" err="1">
                <a:solidFill>
                  <a:srgbClr val="7030A0"/>
                </a:solidFill>
                <a:cs typeface="Times New Roman" pitchFamily="18" charset="0"/>
              </a:rPr>
              <a:t>nên</a:t>
            </a:r>
            <a:r>
              <a:rPr lang="en-US" b="1" dirty="0">
                <a:solidFill>
                  <a:srgbClr val="7030A0"/>
                </a:solidFill>
                <a:cs typeface="Times New Roman" pitchFamily="18" charset="0"/>
              </a:rPr>
              <a:t> </a:t>
            </a:r>
            <a:r>
              <a:rPr lang="en-US" b="1" dirty="0" err="1">
                <a:solidFill>
                  <a:srgbClr val="7030A0"/>
                </a:solidFill>
                <a:cs typeface="Times New Roman" pitchFamily="18" charset="0"/>
              </a:rPr>
              <a:t>lời</a:t>
            </a:r>
            <a:r>
              <a:rPr lang="en-US" b="1" dirty="0">
                <a:solidFill>
                  <a:srgbClr val="7030A0"/>
                </a:solidFill>
                <a:cs typeface="Times New Roman" pitchFamily="18" charset="0"/>
              </a:rPr>
              <a:t>. </a:t>
            </a:r>
            <a:endParaRPr lang="en-US" b="1" dirty="0">
              <a:solidFill>
                <a:srgbClr val="7030A0"/>
              </a:solidFill>
              <a:effectLst/>
              <a:cs typeface="Times New Roman" pitchFamily="18" charset="0"/>
            </a:endParaRPr>
          </a:p>
        </p:txBody>
      </p:sp>
    </p:spTree>
    <p:extLst>
      <p:ext uri="{BB962C8B-B14F-4D97-AF65-F5344CB8AC3E}">
        <p14:creationId xmlns:p14="http://schemas.microsoft.com/office/powerpoint/2010/main" val="20272131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fontScale="90000"/>
          </a:bodyPr>
          <a:lstStyle/>
          <a:p>
            <a:pPr algn="just"/>
            <a:r>
              <a:rPr lang="en-US" sz="4800" b="1" u="sng" dirty="0" err="1">
                <a:solidFill>
                  <a:srgbClr val="FF0000"/>
                </a:solidFill>
                <a:effectLst/>
                <a:cs typeface="Times New Roman" pitchFamily="18" charset="0"/>
              </a:rPr>
              <a:t>Đk</a:t>
            </a:r>
            <a:r>
              <a:rPr lang="en-US" sz="4800" b="1" u="sng" dirty="0">
                <a:solidFill>
                  <a:srgbClr val="FF0000"/>
                </a:solidFill>
                <a:effectLst/>
                <a:cs typeface="Times New Roman" pitchFamily="18" charset="0"/>
              </a:rPr>
              <a:t>:</a:t>
            </a:r>
            <a:r>
              <a:rPr lang="en-US" sz="4800" b="1" dirty="0">
                <a:solidFill>
                  <a:srgbClr val="7030A0"/>
                </a:solidFill>
                <a:effectLst/>
                <a:cs typeface="Times New Roman" pitchFamily="18" charset="0"/>
              </a:rPr>
              <a:t> </a:t>
            </a:r>
            <a:r>
              <a:rPr lang="en-US" sz="4800" b="1" dirty="0" err="1">
                <a:solidFill>
                  <a:srgbClr val="7030A0"/>
                </a:solidFill>
                <a:cs typeface="Times New Roman" pitchFamily="18" charset="0"/>
              </a:rPr>
              <a:t>Để</a:t>
            </a:r>
            <a:r>
              <a:rPr lang="en-US" sz="4800" b="1" dirty="0">
                <a:solidFill>
                  <a:srgbClr val="7030A0"/>
                </a:solidFill>
                <a:cs typeface="Times New Roman" pitchFamily="18" charset="0"/>
              </a:rPr>
              <a:t> </a:t>
            </a:r>
            <a:r>
              <a:rPr lang="en-US" sz="4800" b="1" dirty="0" err="1">
                <a:solidFill>
                  <a:srgbClr val="7030A0"/>
                </a:solidFill>
                <a:cs typeface="Times New Roman" pitchFamily="18" charset="0"/>
              </a:rPr>
              <a:t>tim</a:t>
            </a:r>
            <a:r>
              <a:rPr lang="en-US" sz="4800" b="1" dirty="0">
                <a:solidFill>
                  <a:srgbClr val="7030A0"/>
                </a:solidFill>
                <a:cs typeface="Times New Roman" pitchFamily="18" charset="0"/>
              </a:rPr>
              <a:t> con </a:t>
            </a:r>
            <a:r>
              <a:rPr lang="en-US" sz="4800" b="1" dirty="0" err="1">
                <a:solidFill>
                  <a:srgbClr val="7030A0"/>
                </a:solidFill>
                <a:cs typeface="Times New Roman" pitchFamily="18" charset="0"/>
              </a:rPr>
              <a:t>hát</a:t>
            </a:r>
            <a:r>
              <a:rPr lang="en-US" sz="4800" b="1" dirty="0">
                <a:solidFill>
                  <a:srgbClr val="7030A0"/>
                </a:solidFill>
                <a:cs typeface="Times New Roman" pitchFamily="18" charset="0"/>
              </a:rPr>
              <a:t> </a:t>
            </a:r>
            <a:r>
              <a:rPr lang="en-US" sz="4800" b="1" dirty="0" err="1">
                <a:solidFill>
                  <a:srgbClr val="7030A0"/>
                </a:solidFill>
                <a:cs typeface="Times New Roman" pitchFamily="18" charset="0"/>
              </a:rPr>
              <a:t>khúc</a:t>
            </a:r>
            <a:r>
              <a:rPr lang="en-US" sz="4800" b="1" dirty="0">
                <a:solidFill>
                  <a:srgbClr val="7030A0"/>
                </a:solidFill>
                <a:cs typeface="Times New Roman" pitchFamily="18" charset="0"/>
              </a:rPr>
              <a:t> </a:t>
            </a:r>
            <a:r>
              <a:rPr lang="en-US" sz="4800" b="1" dirty="0" err="1">
                <a:solidFill>
                  <a:srgbClr val="7030A0"/>
                </a:solidFill>
                <a:cs typeface="Times New Roman" pitchFamily="18" charset="0"/>
              </a:rPr>
              <a:t>hát</a:t>
            </a:r>
            <a:r>
              <a:rPr lang="en-US" sz="4800" b="1" dirty="0">
                <a:solidFill>
                  <a:srgbClr val="7030A0"/>
                </a:solidFill>
                <a:cs typeface="Times New Roman" pitchFamily="18" charset="0"/>
              </a:rPr>
              <a:t> </a:t>
            </a:r>
            <a:r>
              <a:rPr lang="en-US" sz="4800" b="1" dirty="0" err="1">
                <a:solidFill>
                  <a:srgbClr val="7030A0"/>
                </a:solidFill>
                <a:cs typeface="Times New Roman" pitchFamily="18" charset="0"/>
              </a:rPr>
              <a:t>mến</a:t>
            </a:r>
            <a:r>
              <a:rPr lang="en-US" sz="4800" b="1" dirty="0">
                <a:solidFill>
                  <a:srgbClr val="7030A0"/>
                </a:solidFill>
                <a:cs typeface="Times New Roman" pitchFamily="18" charset="0"/>
              </a:rPr>
              <a:t> </a:t>
            </a:r>
            <a:r>
              <a:rPr lang="en-US" sz="4800" b="1" dirty="0" err="1">
                <a:solidFill>
                  <a:srgbClr val="7030A0"/>
                </a:solidFill>
                <a:cs typeface="Times New Roman" pitchFamily="18" charset="0"/>
              </a:rPr>
              <a:t>yêu</a:t>
            </a:r>
            <a:r>
              <a:rPr lang="en-US" sz="4800" b="1" dirty="0">
                <a:solidFill>
                  <a:srgbClr val="7030A0"/>
                </a:solidFill>
                <a:cs typeface="Times New Roman" pitchFamily="18" charset="0"/>
              </a:rPr>
              <a:t> ca </a:t>
            </a:r>
            <a:r>
              <a:rPr lang="en-US" sz="4800" b="1" dirty="0" err="1">
                <a:solidFill>
                  <a:srgbClr val="7030A0"/>
                </a:solidFill>
                <a:cs typeface="Times New Roman" pitchFamily="18" charset="0"/>
              </a:rPr>
              <a:t>khúc</a:t>
            </a:r>
            <a:r>
              <a:rPr lang="en-US" sz="4800" b="1" dirty="0">
                <a:solidFill>
                  <a:srgbClr val="7030A0"/>
                </a:solidFill>
                <a:cs typeface="Times New Roman" pitchFamily="18" charset="0"/>
              </a:rPr>
              <a:t> </a:t>
            </a:r>
            <a:r>
              <a:rPr lang="en-US" sz="4800" b="1" dirty="0" err="1">
                <a:solidFill>
                  <a:srgbClr val="7030A0"/>
                </a:solidFill>
                <a:cs typeface="Times New Roman" pitchFamily="18" charset="0"/>
              </a:rPr>
              <a:t>muôn</a:t>
            </a:r>
            <a:r>
              <a:rPr lang="en-US" sz="4800" b="1" dirty="0">
                <a:solidFill>
                  <a:srgbClr val="7030A0"/>
                </a:solidFill>
                <a:cs typeface="Times New Roman" pitchFamily="18" charset="0"/>
              </a:rPr>
              <a:t> </a:t>
            </a:r>
            <a:r>
              <a:rPr lang="en-US" sz="4800" b="1" dirty="0" err="1">
                <a:solidFill>
                  <a:srgbClr val="7030A0"/>
                </a:solidFill>
                <a:cs typeface="Times New Roman" pitchFamily="18" charset="0"/>
              </a:rPr>
              <a:t>đời</a:t>
            </a:r>
            <a:r>
              <a:rPr lang="en-US" sz="4800" b="1" dirty="0">
                <a:solidFill>
                  <a:srgbClr val="7030A0"/>
                </a:solidFill>
                <a:cs typeface="Times New Roman" pitchFamily="18" charset="0"/>
              </a:rPr>
              <a:t> </a:t>
            </a:r>
            <a:r>
              <a:rPr lang="en-US" sz="4800" b="1" dirty="0" err="1">
                <a:solidFill>
                  <a:srgbClr val="7030A0"/>
                </a:solidFill>
                <a:cs typeface="Times New Roman" pitchFamily="18" charset="0"/>
              </a:rPr>
              <a:t>vang</a:t>
            </a:r>
            <a:r>
              <a:rPr lang="en-US" sz="4800" b="1" dirty="0">
                <a:solidFill>
                  <a:srgbClr val="7030A0"/>
                </a:solidFill>
                <a:cs typeface="Times New Roman" pitchFamily="18" charset="0"/>
              </a:rPr>
              <a:t> </a:t>
            </a:r>
            <a:r>
              <a:rPr lang="en-US" sz="4800" b="1" dirty="0" err="1">
                <a:solidFill>
                  <a:srgbClr val="7030A0"/>
                </a:solidFill>
                <a:cs typeface="Times New Roman" pitchFamily="18" charset="0"/>
              </a:rPr>
              <a:t>lên</a:t>
            </a:r>
            <a:r>
              <a:rPr lang="en-US" sz="4800" b="1" dirty="0">
                <a:solidFill>
                  <a:srgbClr val="7030A0"/>
                </a:solidFill>
                <a:cs typeface="Times New Roman" pitchFamily="18" charset="0"/>
              </a:rPr>
              <a:t> </a:t>
            </a:r>
            <a:r>
              <a:rPr lang="en-US" sz="4800" b="1" dirty="0" err="1">
                <a:solidFill>
                  <a:srgbClr val="7030A0"/>
                </a:solidFill>
                <a:cs typeface="Times New Roman" pitchFamily="18" charset="0"/>
              </a:rPr>
              <a:t>chẳng</a:t>
            </a:r>
            <a:r>
              <a:rPr lang="en-US" sz="4800" b="1" dirty="0">
                <a:solidFill>
                  <a:srgbClr val="7030A0"/>
                </a:solidFill>
                <a:cs typeface="Times New Roman" pitchFamily="18" charset="0"/>
              </a:rPr>
              <a:t> ng</a:t>
            </a:r>
            <a:r>
              <a:rPr lang="vi-VN" sz="4800" b="1" dirty="0">
                <a:solidFill>
                  <a:srgbClr val="7030A0"/>
                </a:solidFill>
                <a:cs typeface="Times New Roman" pitchFamily="18" charset="0"/>
              </a:rPr>
              <a:t>ơ</a:t>
            </a:r>
            <a:r>
              <a:rPr lang="en-US" sz="4800" b="1" dirty="0" err="1">
                <a:solidFill>
                  <a:srgbClr val="7030A0"/>
                </a:solidFill>
                <a:cs typeface="Times New Roman" pitchFamily="18" charset="0"/>
              </a:rPr>
              <a:t>i</a:t>
            </a:r>
            <a:r>
              <a:rPr lang="en-US" sz="4800" b="1" dirty="0">
                <a:solidFill>
                  <a:srgbClr val="7030A0"/>
                </a:solidFill>
                <a:cs typeface="Times New Roman" pitchFamily="18" charset="0"/>
              </a:rPr>
              <a:t>, </a:t>
            </a:r>
            <a:r>
              <a:rPr lang="en-US" sz="4800" b="1" dirty="0" err="1">
                <a:solidFill>
                  <a:srgbClr val="7030A0"/>
                </a:solidFill>
                <a:cs typeface="Times New Roman" pitchFamily="18" charset="0"/>
              </a:rPr>
              <a:t>hát</a:t>
            </a:r>
            <a:r>
              <a:rPr lang="en-US" sz="4800" b="1" dirty="0">
                <a:solidFill>
                  <a:srgbClr val="7030A0"/>
                </a:solidFill>
                <a:cs typeface="Times New Roman" pitchFamily="18" charset="0"/>
              </a:rPr>
              <a:t> </a:t>
            </a:r>
            <a:r>
              <a:rPr lang="en-US" sz="4800" b="1" dirty="0" err="1">
                <a:solidFill>
                  <a:srgbClr val="7030A0"/>
                </a:solidFill>
                <a:cs typeface="Times New Roman" pitchFamily="18" charset="0"/>
              </a:rPr>
              <a:t>lên</a:t>
            </a:r>
            <a:r>
              <a:rPr lang="en-US" sz="4800" b="1" dirty="0">
                <a:solidFill>
                  <a:srgbClr val="7030A0"/>
                </a:solidFill>
                <a:cs typeface="Times New Roman" pitchFamily="18" charset="0"/>
              </a:rPr>
              <a:t> </a:t>
            </a:r>
            <a:r>
              <a:rPr lang="en-US" sz="4800" b="1" dirty="0" err="1">
                <a:solidFill>
                  <a:srgbClr val="7030A0"/>
                </a:solidFill>
                <a:cs typeface="Times New Roman" pitchFamily="18" charset="0"/>
              </a:rPr>
              <a:t>câu</a:t>
            </a:r>
            <a:r>
              <a:rPr lang="en-US" sz="4800" b="1" dirty="0">
                <a:solidFill>
                  <a:srgbClr val="7030A0"/>
                </a:solidFill>
                <a:cs typeface="Times New Roman" pitchFamily="18" charset="0"/>
              </a:rPr>
              <a:t> </a:t>
            </a:r>
            <a:r>
              <a:rPr lang="en-US" sz="4800" b="1" dirty="0" err="1">
                <a:solidFill>
                  <a:srgbClr val="7030A0"/>
                </a:solidFill>
                <a:cs typeface="Times New Roman" pitchFamily="18" charset="0"/>
              </a:rPr>
              <a:t>chúc</a:t>
            </a:r>
            <a:r>
              <a:rPr lang="en-US" sz="4800" b="1" dirty="0">
                <a:solidFill>
                  <a:srgbClr val="7030A0"/>
                </a:solidFill>
                <a:cs typeface="Times New Roman" pitchFamily="18" charset="0"/>
              </a:rPr>
              <a:t> </a:t>
            </a:r>
            <a:r>
              <a:rPr lang="en-US" sz="4800" b="1" dirty="0" err="1">
                <a:solidFill>
                  <a:srgbClr val="7030A0"/>
                </a:solidFill>
                <a:cs typeface="Times New Roman" pitchFamily="18" charset="0"/>
              </a:rPr>
              <a:t>khen</a:t>
            </a:r>
            <a:r>
              <a:rPr lang="en-US" sz="4800" b="1" dirty="0">
                <a:solidFill>
                  <a:srgbClr val="7030A0"/>
                </a:solidFill>
                <a:cs typeface="Times New Roman" pitchFamily="18" charset="0"/>
              </a:rPr>
              <a:t> </a:t>
            </a:r>
            <a:r>
              <a:rPr lang="en-US" sz="4800" b="1" dirty="0" err="1">
                <a:solidFill>
                  <a:srgbClr val="7030A0"/>
                </a:solidFill>
                <a:cs typeface="Times New Roman" pitchFamily="18" charset="0"/>
              </a:rPr>
              <a:t>Thiên</a:t>
            </a:r>
            <a:r>
              <a:rPr lang="en-US" sz="4800" b="1" dirty="0">
                <a:solidFill>
                  <a:srgbClr val="7030A0"/>
                </a:solidFill>
                <a:cs typeface="Times New Roman" pitchFamily="18" charset="0"/>
              </a:rPr>
              <a:t> </a:t>
            </a:r>
            <a:r>
              <a:rPr lang="en-US" sz="4800" b="1" dirty="0" err="1">
                <a:solidFill>
                  <a:srgbClr val="7030A0"/>
                </a:solidFill>
                <a:cs typeface="Times New Roman" pitchFamily="18" charset="0"/>
              </a:rPr>
              <a:t>Chúa</a:t>
            </a:r>
            <a:r>
              <a:rPr lang="en-US" sz="4800" b="1" dirty="0">
                <a:solidFill>
                  <a:srgbClr val="7030A0"/>
                </a:solidFill>
                <a:cs typeface="Times New Roman" pitchFamily="18" charset="0"/>
              </a:rPr>
              <a:t> </a:t>
            </a:r>
            <a:r>
              <a:rPr lang="en-US" sz="4800" b="1" dirty="0" err="1">
                <a:solidFill>
                  <a:srgbClr val="7030A0"/>
                </a:solidFill>
                <a:cs typeface="Times New Roman" pitchFamily="18" charset="0"/>
              </a:rPr>
              <a:t>vô</a:t>
            </a:r>
            <a:r>
              <a:rPr lang="en-US" sz="4800" b="1" dirty="0">
                <a:solidFill>
                  <a:srgbClr val="7030A0"/>
                </a:solidFill>
                <a:cs typeface="Times New Roman" pitchFamily="18" charset="0"/>
              </a:rPr>
              <a:t> </a:t>
            </a:r>
            <a:r>
              <a:rPr lang="en-US" sz="4800" b="1" dirty="0" err="1">
                <a:solidFill>
                  <a:srgbClr val="7030A0"/>
                </a:solidFill>
                <a:cs typeface="Times New Roman" pitchFamily="18" charset="0"/>
              </a:rPr>
              <a:t>cùng</a:t>
            </a:r>
            <a:r>
              <a:rPr lang="en-US" sz="4800" b="1" dirty="0">
                <a:solidFill>
                  <a:srgbClr val="7030A0"/>
                </a:solidFill>
                <a:cs typeface="Times New Roman" pitchFamily="18" charset="0"/>
              </a:rPr>
              <a:t> </a:t>
            </a:r>
            <a:r>
              <a:rPr lang="en-US" sz="4800" b="1" dirty="0" err="1">
                <a:solidFill>
                  <a:srgbClr val="7030A0"/>
                </a:solidFill>
                <a:cs typeface="Times New Roman" pitchFamily="18" charset="0"/>
              </a:rPr>
              <a:t>nhân</a:t>
            </a:r>
            <a:r>
              <a:rPr lang="en-US" sz="4800" b="1" dirty="0">
                <a:solidFill>
                  <a:srgbClr val="7030A0"/>
                </a:solidFill>
                <a:cs typeface="Times New Roman" pitchFamily="18" charset="0"/>
              </a:rPr>
              <a:t> </a:t>
            </a:r>
            <a:r>
              <a:rPr lang="en-US" sz="4800" b="1" dirty="0" err="1">
                <a:solidFill>
                  <a:srgbClr val="7030A0"/>
                </a:solidFill>
                <a:cs typeface="Times New Roman" pitchFamily="18" charset="0"/>
              </a:rPr>
              <a:t>lành</a:t>
            </a:r>
            <a:r>
              <a:rPr lang="en-US" sz="4800" b="1" dirty="0">
                <a:solidFill>
                  <a:srgbClr val="7030A0"/>
                </a:solidFill>
                <a:cs typeface="Times New Roman" pitchFamily="18" charset="0"/>
              </a:rPr>
              <a:t>. </a:t>
            </a:r>
            <a:r>
              <a:rPr lang="en-US" sz="4800" b="1" dirty="0" err="1">
                <a:solidFill>
                  <a:srgbClr val="7030A0"/>
                </a:solidFill>
                <a:cs typeface="Times New Roman" pitchFamily="18" charset="0"/>
              </a:rPr>
              <a:t>Miệng</a:t>
            </a:r>
            <a:r>
              <a:rPr lang="en-US" sz="4800" b="1" dirty="0">
                <a:solidFill>
                  <a:srgbClr val="7030A0"/>
                </a:solidFill>
                <a:cs typeface="Times New Roman" pitchFamily="18" charset="0"/>
              </a:rPr>
              <a:t> </a:t>
            </a:r>
            <a:r>
              <a:rPr lang="en-US" sz="4800" b="1" dirty="0" err="1">
                <a:solidFill>
                  <a:srgbClr val="7030A0"/>
                </a:solidFill>
                <a:cs typeface="Times New Roman" pitchFamily="18" charset="0"/>
              </a:rPr>
              <a:t>môi</a:t>
            </a:r>
            <a:r>
              <a:rPr lang="en-US" sz="4800" b="1" dirty="0">
                <a:solidFill>
                  <a:srgbClr val="7030A0"/>
                </a:solidFill>
                <a:cs typeface="Times New Roman" pitchFamily="18" charset="0"/>
              </a:rPr>
              <a:t> con </a:t>
            </a:r>
            <a:r>
              <a:rPr lang="en-US" sz="4800" b="1" dirty="0" err="1">
                <a:solidFill>
                  <a:srgbClr val="7030A0"/>
                </a:solidFill>
                <a:cs typeface="Times New Roman" pitchFamily="18" charset="0"/>
              </a:rPr>
              <a:t>vang</a:t>
            </a:r>
            <a:r>
              <a:rPr lang="en-US" sz="4800" b="1" dirty="0">
                <a:solidFill>
                  <a:srgbClr val="7030A0"/>
                </a:solidFill>
                <a:cs typeface="Times New Roman" pitchFamily="18" charset="0"/>
              </a:rPr>
              <a:t> </a:t>
            </a:r>
            <a:r>
              <a:rPr lang="en-US" sz="4800" b="1" dirty="0" err="1">
                <a:solidFill>
                  <a:srgbClr val="7030A0"/>
                </a:solidFill>
                <a:cs typeface="Times New Roman" pitchFamily="18" charset="0"/>
              </a:rPr>
              <a:t>lên</a:t>
            </a:r>
            <a:r>
              <a:rPr lang="en-US" sz="4800" b="1" dirty="0">
                <a:solidFill>
                  <a:srgbClr val="7030A0"/>
                </a:solidFill>
                <a:cs typeface="Times New Roman" pitchFamily="18" charset="0"/>
              </a:rPr>
              <a:t> </a:t>
            </a:r>
            <a:r>
              <a:rPr lang="en-US" sz="4800" b="1" dirty="0" err="1">
                <a:solidFill>
                  <a:srgbClr val="7030A0"/>
                </a:solidFill>
                <a:cs typeface="Times New Roman" pitchFamily="18" charset="0"/>
              </a:rPr>
              <a:t>khúc</a:t>
            </a:r>
            <a:r>
              <a:rPr lang="en-US" sz="4800" b="1" dirty="0">
                <a:solidFill>
                  <a:srgbClr val="7030A0"/>
                </a:solidFill>
                <a:cs typeface="Times New Roman" pitchFamily="18" charset="0"/>
              </a:rPr>
              <a:t> ca </a:t>
            </a:r>
            <a:r>
              <a:rPr lang="en-US" sz="4800" b="1" dirty="0" err="1">
                <a:solidFill>
                  <a:srgbClr val="7030A0"/>
                </a:solidFill>
                <a:cs typeface="Times New Roman" pitchFamily="18" charset="0"/>
              </a:rPr>
              <a:t>cuộc</a:t>
            </a:r>
            <a:r>
              <a:rPr lang="en-US" sz="4800" b="1" dirty="0">
                <a:solidFill>
                  <a:srgbClr val="7030A0"/>
                </a:solidFill>
                <a:cs typeface="Times New Roman" pitchFamily="18" charset="0"/>
              </a:rPr>
              <a:t> </a:t>
            </a:r>
            <a:r>
              <a:rPr lang="en-US" sz="4800" b="1" dirty="0" err="1">
                <a:solidFill>
                  <a:srgbClr val="7030A0"/>
                </a:solidFill>
                <a:cs typeface="Times New Roman" pitchFamily="18" charset="0"/>
              </a:rPr>
              <a:t>đời</a:t>
            </a:r>
            <a:r>
              <a:rPr lang="en-US" sz="4800" b="1" dirty="0">
                <a:solidFill>
                  <a:srgbClr val="7030A0"/>
                </a:solidFill>
                <a:cs typeface="Times New Roman" pitchFamily="18" charset="0"/>
              </a:rPr>
              <a:t> con </a:t>
            </a:r>
            <a:r>
              <a:rPr lang="en-US" sz="4800" b="1" dirty="0" err="1">
                <a:solidFill>
                  <a:srgbClr val="7030A0"/>
                </a:solidFill>
                <a:cs typeface="Times New Roman" pitchFamily="18" charset="0"/>
              </a:rPr>
              <a:t>vang</a:t>
            </a:r>
            <a:r>
              <a:rPr lang="en-US" sz="4800" b="1" dirty="0">
                <a:solidFill>
                  <a:srgbClr val="7030A0"/>
                </a:solidFill>
                <a:cs typeface="Times New Roman" pitchFamily="18" charset="0"/>
              </a:rPr>
              <a:t>  </a:t>
            </a:r>
            <a:r>
              <a:rPr lang="en-US" sz="4800" b="1" dirty="0" err="1">
                <a:solidFill>
                  <a:srgbClr val="7030A0"/>
                </a:solidFill>
                <a:cs typeface="Times New Roman" pitchFamily="18" charset="0"/>
              </a:rPr>
              <a:t>lên</a:t>
            </a:r>
            <a:r>
              <a:rPr lang="en-US" sz="4800" b="1" dirty="0">
                <a:solidFill>
                  <a:srgbClr val="7030A0"/>
                </a:solidFill>
                <a:cs typeface="Times New Roman" pitchFamily="18" charset="0"/>
              </a:rPr>
              <a:t> </a:t>
            </a:r>
            <a:r>
              <a:rPr lang="en-US" sz="4800" b="1" dirty="0" err="1">
                <a:solidFill>
                  <a:srgbClr val="7030A0"/>
                </a:solidFill>
                <a:cs typeface="Times New Roman" pitchFamily="18" charset="0"/>
              </a:rPr>
              <a:t>thiết</a:t>
            </a:r>
            <a:r>
              <a:rPr lang="en-US" sz="4800" b="1" dirty="0">
                <a:solidFill>
                  <a:srgbClr val="7030A0"/>
                </a:solidFill>
                <a:cs typeface="Times New Roman" pitchFamily="18" charset="0"/>
              </a:rPr>
              <a:t> </a:t>
            </a:r>
            <a:r>
              <a:rPr lang="en-US" sz="4800" b="1" dirty="0" err="1">
                <a:solidFill>
                  <a:srgbClr val="7030A0"/>
                </a:solidFill>
                <a:cs typeface="Times New Roman" pitchFamily="18" charset="0"/>
              </a:rPr>
              <a:t>tha</a:t>
            </a:r>
            <a:r>
              <a:rPr lang="en-US" sz="4800" b="1" dirty="0">
                <a:solidFill>
                  <a:srgbClr val="7030A0"/>
                </a:solidFill>
                <a:cs typeface="Times New Roman" pitchFamily="18" charset="0"/>
              </a:rPr>
              <a:t> </a:t>
            </a:r>
            <a:r>
              <a:rPr lang="en-US" sz="4800" b="1" dirty="0" err="1">
                <a:solidFill>
                  <a:srgbClr val="7030A0"/>
                </a:solidFill>
                <a:cs typeface="Times New Roman" pitchFamily="18" charset="0"/>
              </a:rPr>
              <a:t>một</a:t>
            </a:r>
            <a:r>
              <a:rPr lang="en-US" sz="4800" b="1" dirty="0">
                <a:solidFill>
                  <a:srgbClr val="7030A0"/>
                </a:solidFill>
                <a:cs typeface="Times New Roman" pitchFamily="18" charset="0"/>
              </a:rPr>
              <a:t> </a:t>
            </a:r>
            <a:r>
              <a:rPr lang="en-US" sz="4800" b="1" dirty="0" err="1">
                <a:solidFill>
                  <a:srgbClr val="7030A0"/>
                </a:solidFill>
                <a:cs typeface="Times New Roman" pitchFamily="18" charset="0"/>
              </a:rPr>
              <a:t>Thiên</a:t>
            </a:r>
            <a:r>
              <a:rPr lang="en-US" sz="4800" b="1" dirty="0">
                <a:solidFill>
                  <a:srgbClr val="7030A0"/>
                </a:solidFill>
                <a:cs typeface="Times New Roman" pitchFamily="18" charset="0"/>
              </a:rPr>
              <a:t> </a:t>
            </a:r>
            <a:r>
              <a:rPr lang="en-US" sz="4800" b="1" dirty="0" err="1">
                <a:solidFill>
                  <a:srgbClr val="7030A0"/>
                </a:solidFill>
                <a:cs typeface="Times New Roman" pitchFamily="18" charset="0"/>
              </a:rPr>
              <a:t>Chúa</a:t>
            </a:r>
            <a:r>
              <a:rPr lang="en-US" sz="4800" b="1" dirty="0">
                <a:solidFill>
                  <a:srgbClr val="7030A0"/>
                </a:solidFill>
                <a:cs typeface="Times New Roman" pitchFamily="18" charset="0"/>
              </a:rPr>
              <a:t> </a:t>
            </a:r>
            <a:r>
              <a:rPr lang="en-US" sz="4800" b="1" dirty="0" err="1">
                <a:solidFill>
                  <a:srgbClr val="7030A0"/>
                </a:solidFill>
                <a:cs typeface="Times New Roman" pitchFamily="18" charset="0"/>
              </a:rPr>
              <a:t>là</a:t>
            </a:r>
            <a:r>
              <a:rPr lang="en-US" sz="4800" b="1" dirty="0">
                <a:solidFill>
                  <a:srgbClr val="7030A0"/>
                </a:solidFill>
                <a:cs typeface="Times New Roman" pitchFamily="18" charset="0"/>
              </a:rPr>
              <a:t> Cha. </a:t>
            </a:r>
            <a:r>
              <a:rPr lang="en-US" sz="4800" b="1" dirty="0" err="1">
                <a:solidFill>
                  <a:srgbClr val="7030A0"/>
                </a:solidFill>
                <a:cs typeface="Times New Roman" pitchFamily="18" charset="0"/>
              </a:rPr>
              <a:t>Tình</a:t>
            </a:r>
            <a:r>
              <a:rPr lang="en-US" sz="4800" b="1" dirty="0">
                <a:solidFill>
                  <a:srgbClr val="7030A0"/>
                </a:solidFill>
                <a:cs typeface="Times New Roman" pitchFamily="18" charset="0"/>
              </a:rPr>
              <a:t> </a:t>
            </a:r>
            <a:r>
              <a:rPr lang="en-US" sz="4800" b="1" dirty="0" err="1">
                <a:solidFill>
                  <a:srgbClr val="7030A0"/>
                </a:solidFill>
                <a:cs typeface="Times New Roman" pitchFamily="18" charset="0"/>
              </a:rPr>
              <a:t>Yêu</a:t>
            </a:r>
            <a:r>
              <a:rPr lang="en-US" sz="4800" b="1" dirty="0">
                <a:solidFill>
                  <a:srgbClr val="7030A0"/>
                </a:solidFill>
                <a:cs typeface="Times New Roman" pitchFamily="18" charset="0"/>
              </a:rPr>
              <a:t> </a:t>
            </a:r>
            <a:r>
              <a:rPr lang="en-US" sz="4800" b="1" dirty="0" err="1">
                <a:solidFill>
                  <a:srgbClr val="7030A0"/>
                </a:solidFill>
                <a:cs typeface="Times New Roman" pitchFamily="18" charset="0"/>
              </a:rPr>
              <a:t>Chúa</a:t>
            </a:r>
            <a:r>
              <a:rPr lang="en-US" sz="4800" b="1" dirty="0">
                <a:solidFill>
                  <a:srgbClr val="7030A0"/>
                </a:solidFill>
                <a:cs typeface="Times New Roman" pitchFamily="18" charset="0"/>
              </a:rPr>
              <a:t> </a:t>
            </a:r>
            <a:r>
              <a:rPr lang="en-US" sz="4800" b="1" dirty="0" err="1">
                <a:solidFill>
                  <a:srgbClr val="7030A0"/>
                </a:solidFill>
                <a:cs typeface="Times New Roman" pitchFamily="18" charset="0"/>
              </a:rPr>
              <a:t>chẳng</a:t>
            </a:r>
            <a:r>
              <a:rPr lang="en-US" sz="4800" b="1" dirty="0">
                <a:solidFill>
                  <a:srgbClr val="7030A0"/>
                </a:solidFill>
                <a:cs typeface="Times New Roman" pitchFamily="18" charset="0"/>
              </a:rPr>
              <a:t> </a:t>
            </a:r>
            <a:r>
              <a:rPr lang="en-US" sz="4800" b="1" dirty="0" err="1">
                <a:solidFill>
                  <a:srgbClr val="7030A0"/>
                </a:solidFill>
                <a:cs typeface="Times New Roman" pitchFamily="18" charset="0"/>
              </a:rPr>
              <a:t>phôi</a:t>
            </a:r>
            <a:r>
              <a:rPr lang="en-US" sz="4800" b="1" dirty="0">
                <a:solidFill>
                  <a:srgbClr val="7030A0"/>
                </a:solidFill>
                <a:cs typeface="Times New Roman" pitchFamily="18" charset="0"/>
              </a:rPr>
              <a:t> </a:t>
            </a:r>
            <a:r>
              <a:rPr lang="en-US" sz="4800" b="1" dirty="0" err="1">
                <a:solidFill>
                  <a:srgbClr val="7030A0"/>
                </a:solidFill>
                <a:cs typeface="Times New Roman" pitchFamily="18" charset="0"/>
              </a:rPr>
              <a:t>pha</a:t>
            </a:r>
            <a:r>
              <a:rPr lang="en-US" sz="4800" b="1" dirty="0">
                <a:solidFill>
                  <a:srgbClr val="7030A0"/>
                </a:solidFill>
                <a:cs typeface="Times New Roman" pitchFamily="18" charset="0"/>
              </a:rPr>
              <a:t>.</a:t>
            </a:r>
            <a:endParaRPr lang="en-US" sz="4800" b="1" dirty="0">
              <a:solidFill>
                <a:srgbClr val="7030A0"/>
              </a:solidFill>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dirty="0">
              <a:solidFill>
                <a:srgbClr val="7030A0"/>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40433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000" b="1" u="sng" dirty="0" err="1">
                <a:solidFill>
                  <a:srgbClr val="FF0000"/>
                </a:solidFill>
                <a:effectLst/>
                <a:latin typeface="+mj-lt"/>
                <a:cs typeface="Times New Roman" pitchFamily="18" charset="0"/>
              </a:rPr>
              <a:t>Đk</a:t>
            </a:r>
            <a:r>
              <a:rPr lang="en-US" sz="6000" b="1" u="sng" dirty="0">
                <a:solidFill>
                  <a:srgbClr val="FF0000"/>
                </a:solidFill>
                <a:effectLst/>
                <a:latin typeface="+mj-lt"/>
                <a:cs typeface="Times New Roman" pitchFamily="18" charset="0"/>
              </a:rPr>
              <a:t>:</a:t>
            </a:r>
            <a:r>
              <a:rPr lang="en-US" sz="6000" b="1" dirty="0">
                <a:solidFill>
                  <a:srgbClr val="7030A0"/>
                </a:solidFill>
                <a:effectLst/>
                <a:latin typeface="+mj-lt"/>
                <a:cs typeface="Times New Roman" pitchFamily="18" charset="0"/>
              </a:rPr>
              <a:t> </a:t>
            </a:r>
            <a:r>
              <a:rPr lang="vi-VN" sz="6000" b="1" dirty="0">
                <a:solidFill>
                  <a:srgbClr val="7030A0"/>
                </a:solidFill>
              </a:rPr>
              <a:t>Trong hân hoan chúng con về đây, mang tin yêu mơ ước nồng say, cùng hợp tiếng ca tạ ơn Chúa lời thiết tha.</a:t>
            </a:r>
            <a:endParaRPr lang="vi-VN" sz="6000" b="1" dirty="0">
              <a:solidFill>
                <a:srgbClr val="7030A0"/>
              </a:solidFill>
              <a:effectLst/>
              <a:cs typeface="Times New Roman" pitchFamily="18" charset="0"/>
            </a:endParaRPr>
          </a:p>
        </p:txBody>
      </p:sp>
    </p:spTree>
    <p:extLst>
      <p:ext uri="{BB962C8B-B14F-4D97-AF65-F5344CB8AC3E}">
        <p14:creationId xmlns:p14="http://schemas.microsoft.com/office/powerpoint/2010/main" val="2018100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400" b="1" u="sng" dirty="0">
                <a:solidFill>
                  <a:srgbClr val="FF0000"/>
                </a:solidFill>
                <a:effectLst/>
                <a:cs typeface="Times New Roman" pitchFamily="18" charset="0"/>
              </a:rPr>
              <a:t>Tk2:</a:t>
            </a:r>
            <a:r>
              <a:rPr lang="en-US" sz="5400" b="1" dirty="0">
                <a:solidFill>
                  <a:srgbClr val="7030A0"/>
                </a:solidFill>
                <a:effectLst/>
                <a:cs typeface="Times New Roman" pitchFamily="18" charset="0"/>
              </a:rPr>
              <a:t> </a:t>
            </a:r>
            <a:r>
              <a:rPr lang="vi-VN" sz="5400" b="1" dirty="0">
                <a:solidFill>
                  <a:srgbClr val="7030A0"/>
                </a:solidFill>
              </a:rPr>
              <a:t>Như nai khát mong nguồn nước trong hồn con khát chính Chúa tình thương. Con vui sướng trở về thánh cung cho cõi lòng vuông tròn ước mong.</a:t>
            </a:r>
            <a:endParaRPr lang="en-US" sz="5400" b="1" dirty="0">
              <a:solidFill>
                <a:srgbClr val="7030A0"/>
              </a:solidFill>
              <a:effectLst/>
              <a:cs typeface="Times New Roman" pitchFamily="18" charset="0"/>
            </a:endParaRPr>
          </a:p>
        </p:txBody>
      </p:sp>
    </p:spTree>
    <p:extLst>
      <p:ext uri="{BB962C8B-B14F-4D97-AF65-F5344CB8AC3E}">
        <p14:creationId xmlns:p14="http://schemas.microsoft.com/office/powerpoint/2010/main" val="4254533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000" b="1" u="sng" dirty="0" err="1">
                <a:solidFill>
                  <a:srgbClr val="FF0000"/>
                </a:solidFill>
                <a:effectLst/>
                <a:latin typeface="+mj-lt"/>
                <a:cs typeface="Times New Roman" pitchFamily="18" charset="0"/>
              </a:rPr>
              <a:t>Đk</a:t>
            </a:r>
            <a:r>
              <a:rPr lang="en-US" sz="6000" b="1" u="sng" dirty="0">
                <a:solidFill>
                  <a:srgbClr val="FF0000"/>
                </a:solidFill>
                <a:effectLst/>
                <a:latin typeface="+mj-lt"/>
                <a:cs typeface="Times New Roman" pitchFamily="18" charset="0"/>
              </a:rPr>
              <a:t>:</a:t>
            </a:r>
            <a:r>
              <a:rPr lang="en-US" sz="6000" b="1" dirty="0">
                <a:solidFill>
                  <a:srgbClr val="7030A0"/>
                </a:solidFill>
                <a:effectLst/>
                <a:latin typeface="+mj-lt"/>
                <a:cs typeface="Times New Roman" pitchFamily="18" charset="0"/>
              </a:rPr>
              <a:t> </a:t>
            </a:r>
            <a:r>
              <a:rPr lang="vi-VN" sz="6000" b="1" dirty="0">
                <a:solidFill>
                  <a:srgbClr val="7030A0"/>
                </a:solidFill>
              </a:rPr>
              <a:t>Trong hân hoan chúng con về đây, mang tin yêu mơ ước nồng say, cùng hợp tiếng ca tạ ơn Chúa lời thiết tha.</a:t>
            </a:r>
            <a:endParaRPr lang="vi-VN" sz="6000" b="1" dirty="0">
              <a:solidFill>
                <a:srgbClr val="7030A0"/>
              </a:solidFill>
              <a:effectLst/>
              <a:cs typeface="Times New Roman" pitchFamily="18" charset="0"/>
            </a:endParaRPr>
          </a:p>
        </p:txBody>
      </p:sp>
    </p:spTree>
    <p:extLst>
      <p:ext uri="{BB962C8B-B14F-4D97-AF65-F5344CB8AC3E}">
        <p14:creationId xmlns:p14="http://schemas.microsoft.com/office/powerpoint/2010/main" val="17178187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542</TotalTime>
  <Words>1938</Words>
  <Application>Microsoft Office PowerPoint</Application>
  <PresentationFormat>On-screen Show (16:9)</PresentationFormat>
  <Paragraphs>85</Paragraphs>
  <Slides>69</Slides>
  <Notes>1</Notes>
  <HiddenSlides>0</HiddenSlides>
  <MMClips>0</MMClips>
  <ScaleCrop>false</ScaleCrop>
  <HeadingPairs>
    <vt:vector size="6" baseType="variant">
      <vt:variant>
        <vt:lpstr>Fonts Used</vt:lpstr>
      </vt:variant>
      <vt:variant>
        <vt:i4>3</vt:i4>
      </vt:variant>
      <vt:variant>
        <vt:lpstr>Theme</vt:lpstr>
      </vt:variant>
      <vt:variant>
        <vt:i4>15</vt:i4>
      </vt:variant>
      <vt:variant>
        <vt:lpstr>Slide Titles</vt:lpstr>
      </vt:variant>
      <vt:variant>
        <vt:i4>69</vt:i4>
      </vt:variant>
    </vt:vector>
  </HeadingPairs>
  <TitlesOfParts>
    <vt:vector size="87" baseType="lpstr">
      <vt:lpstr>Arial</vt:lpstr>
      <vt:lpstr>Calibri</vt:lpstr>
      <vt:lpstr>UTM American Sans</vt:lpstr>
      <vt:lpstr>Office Theme</vt:lpstr>
      <vt:lpstr>1_Office Theme</vt:lpstr>
      <vt:lpstr>4_Office Theme</vt:lpstr>
      <vt:lpstr>12_Office Theme</vt:lpstr>
      <vt:lpstr>13_Office Theme</vt:lpstr>
      <vt:lpstr>10_Office Theme</vt:lpstr>
      <vt:lpstr>37_Default Design</vt:lpstr>
      <vt:lpstr>5_Office Theme</vt:lpstr>
      <vt:lpstr>6_Office Theme</vt:lpstr>
      <vt:lpstr>8_Office Theme</vt:lpstr>
      <vt:lpstr>16_Office Theme</vt:lpstr>
      <vt:lpstr>19_Office Theme</vt:lpstr>
      <vt:lpstr>20_Office Theme</vt:lpstr>
      <vt:lpstr>2_Office Theme</vt:lpstr>
      <vt:lpstr>36_Default Design</vt:lpstr>
      <vt:lpstr>PowerPoint Presentation</vt:lpstr>
      <vt:lpstr>Ca Nhập Lễ Chúa Chung Lời Tạ Ơn Lm. Nguyễn Duy</vt:lpstr>
      <vt:lpstr>Đk: Trong hân hoan chúng con về đây, mang tin yêu mơ ước nồng say, cùng hợp tiếng ca tạ ơn Chúa lời thiết tha.</vt:lpstr>
      <vt:lpstr>Tk3: Xin hiệp nhất muôn người chúng con tình yêu Chúa nối kết đoàn con, xin dâng Chúa trong một khúc ca lời cảm tạ muôn đời thiết tha.</vt:lpstr>
      <vt:lpstr>Đk: Trong hân hoan chúng con về đây, mang tin yêu mơ ước nồng say, cùng hợp tiếng ca tạ ơn Chúa lời thiết tha.</vt:lpstr>
      <vt:lpstr>Tk1: Bao năm tháng con hằng ước mơ về bên Chúa hát khúc tạ ơn. Ôi giây phút chan hòa thánh ân trong cõi lòng dâng trào ý thơ.</vt:lpstr>
      <vt:lpstr>Đk: Trong hân hoan chúng con về đây, mang tin yêu mơ ước nồng say, cùng hợp tiếng ca tạ ơn Chúa lời thiết tha.</vt:lpstr>
      <vt:lpstr>Tk2: Như nai khát mong nguồn nước trong hồn con khát chính Chúa tình thương. Con vui sướng trở về thánh cung cho cõi lòng vuông tròn ước mong.</vt:lpstr>
      <vt:lpstr>Đk: Trong hân hoan chúng con về đây, mang tin yêu mơ ước nồng say, cùng hợp tiếng ca tạ ơn Chúa lời thiết tha.</vt:lpstr>
      <vt:lpstr> </vt:lpstr>
      <vt:lpstr> </vt:lpstr>
      <vt:lpstr> </vt:lpstr>
      <vt:lpstr> </vt:lpstr>
      <vt:lpstr> </vt:lpstr>
      <vt:lpstr> </vt:lpstr>
      <vt:lpstr> </vt:lpstr>
      <vt:lpstr> </vt:lpstr>
      <vt:lpstr>PowerPoint Presentation</vt:lpstr>
      <vt:lpstr>PowerPoint Presentation</vt:lpstr>
      <vt:lpstr>THÁNH VỊNH 88 Lễ Kính Thánh Giuse  Lm Kim Long 03 Câu</vt:lpstr>
      <vt:lpstr>Đk: Dòng dõi Người sẽ vạn kỷ trường tồn. </vt:lpstr>
      <vt:lpstr>Tk1: Tình thương Chúa muôn đời con luôn ca tụng. Vạn kiếp miệng con sẽ cao rao lòng thành tín của Ngài. Vì Chúa phán: Tình thương đó xây dựng đến thiên thu. Đức tín thành của Chúa thiết lập trên cung trời.</vt:lpstr>
      <vt:lpstr>Đk: Dòng dõi Người sẽ vạn kỷ trường tồn. </vt:lpstr>
      <vt:lpstr>Tk2: Lập giao ước với người Ta đây tuyển chọn. Thề hứa cùng Đa-vít tôi trung rằng: dòng dõi của ngươi bền vững mãi vì Ta muốn xây dựng đến thiên thu, muốn thiết lập củng cố ngai vàng ngươi muôn đời.</vt:lpstr>
      <vt:lpstr>Đk: Dòng dõi Người sẽ vạn kỷ trường tồn. </vt:lpstr>
      <vt:lpstr>Tk3: Người thưa Chúa: thân phụ con nay là Ngài, là Chúa mà con kính tin luôn, là núi đá độ trì. Và Chúa phán: Này Ta sẽ thương người đến muôn năm. Sẽ giữ hoài giao ước với người luôn khôn rời.</vt:lpstr>
      <vt:lpstr>Đk: Dòng dõi Người sẽ vạn kỷ trường tồn. </vt:lpstr>
      <vt:lpstr>PowerPoint Presentation</vt:lpstr>
      <vt:lpstr>Lạy Chúa phúc thay người ở trong thánh điện của Chúa, họ luôn hát mừng Ngài.</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Ngạt ngào hương trầm tỏa bay lên, ngạt ngào hương trầm tỏa bay lên, tỏa bay lên tỏa bay lên tòa Chúa. Xin cho của lễ con dâng thắm thiết tấm lòng mến tri ân, theo làn hương trầm dâng lên.</vt:lpstr>
      <vt:lpstr>Tk1: Này bánh rượu với tình yêu đoàn con dâng Ngài. Cùng với nhọc lao ngày qua tháng năm miệt mài. Đây của lễ kính dâng Ngài như làn hương ngát diệu vời, nguyện dâng lên Chúa câu ngợi chúc muôn đời.</vt:lpstr>
      <vt:lpstr>Đk: Ngạt ngào hương trầm tỏa bay lên, ngạt ngào hương trầm tỏa bay lên, tỏa bay lên tỏa bay lên tòa Chúa. Xin cho của lễ con dâng thắm thiết tấm lòng mến tri ân, theo làn hương trầm dâng lên.</vt:lpstr>
      <vt:lpstr>Tk2: Đời sống ngày nắng ngày mưa trọn kiếp xoay vần. Cùng những buồn vui đời với bao thăng trầm. Cuộc đời nhỏ bé đáng gì  để làm lễ hiến dâng Ngài, chỉ còn tình yêu mong được kính dâng Ngài.</vt:lpstr>
      <vt:lpstr>Đk: Ngạt ngào hương trầm tỏa bay lên, ngạt ngào hương trầm tỏa bay lên, tỏa bay lên tỏa bay lên tòa Chúa. Xin cho của lễ con dâng thắm thiết tấm lòng mến tri ân, theo làn hương trầm dâng lên.</vt:lpstr>
      <vt:lpstr>Tk3: Nguuyện những lời hát lời kinh tựa áng hương trầm. Nguyện với đời con thành kính dẫu bao lỗi lầm. Dâng Ngài kiếp sống âm thầm, hy vọng tươi sáng xanh mầm, ngày mai vinh phúc ca tụng Chúa muôn năm. </vt:lpstr>
      <vt:lpstr>Đk: Ngạt ngào hương trầm tỏa bay lên, ngạt ngào hương trầm tỏa bay lên, tỏa bay lên tỏa bay lên tòa Chúa. Xin cho của lễ con dâng thắm thiết tấm lòng mến tri ân, theo làn hương trầm dâng lên.</vt:lpstr>
      <vt:lpstr>PowerPoint Presentation</vt:lpstr>
      <vt:lpstr>PowerPoint Presentation</vt:lpstr>
      <vt:lpstr>PowerPoint Presentation</vt:lpstr>
      <vt:lpstr>Ca Nguyện Hiệp Lễ   Tình Yêu Chúa Hỡi  Phùng Minh Mẫn</vt:lpstr>
      <vt:lpstr>Tk1: Đi hoài đi mãi giữa nhân gian con tìm nguồn an ủi phận người. Lắm lúc chới với đã muốn buông xuôi theo theo dòng trôi. Vì đã bao lần bội phản, trái tim lạnh lùng buồn chán. Tình yêu Chúa hỡi linh hồn con đau rã rời. </vt:lpstr>
      <vt:lpstr>***: Xin Ngài hãy đến bên con nay đường trần con đã mòn. Giữa lúc sóng gió có Chúa nâng niu vỗ về luôn, khi gót chân này rời rã bước đi âm thầm buồn bã. Tình yêu Chúa hỡi nâng hồn con lên với Ngài.</vt:lpstr>
      <vt:lpstr>Đk: Tình Ngài còn đó vẫn thiết tha chờ đón ai đang lạc bước. Tình Ngài dịu êm với những ai nặng gánh mang bao sầu lo. Nguyện Ngài dủ thương sưởi ấm tâm hồn giá băng trong mù tối. Chúa ơi xin tình yêu dẫn con về cùng Ngài</vt:lpstr>
      <vt:lpstr>Tk2: Bao lần gục ngã giữa đau thương dương trần con lê bước nhọc nhằn, lắm lúc trách móc Chúa hỡi quên con sao lặng thinh? Vì đã phai rồi lòng mến đức trông cậy Ngài mòn mỏi. Niềm tin héo úa con đành tâm xa lìa Ngài. </vt:lpstr>
      <vt:lpstr>***: Xin Ngài đừng lánh xa con, xin đừng buồn con yếu hèn. Những lúc sóng gió bủa lấy thân con, con nhờ ai? Lòng Chúa nhân từ còn mãi sẽ không quên người lầm lỗi. Tình yêu Chúa hỡi nâng hồn con lên với Ngài</vt:lpstr>
      <vt:lpstr>Đk: Tình Ngài còn đó vẫn thiết tha chờ đón ai đang lạc bước. Tình Ngài dịu êm với những ai nặng gánh mang bao sầu lo. Nguyện Ngài dủ thương sưởi ấm tâm hồn giá băng trong mù tối. Chúa ơi xin tình yêu dẫn con về cùng Ngài</vt:lpstr>
      <vt:lpstr>PowerPoint Presentation</vt:lpstr>
      <vt:lpstr>PowerPoint Presentation</vt:lpstr>
      <vt:lpstr>Ca Kết Lễ Để Tim Con Hát Giang Tâm</vt:lpstr>
      <vt:lpstr>Tk3: Một ngày qua bao nhiêu phúc ân Chúa đã thương ban xuống cho đời con, vì tình yêu vô biên tràn lan chứa chan trong tâm hồn. Dù mừng vui hay bao lệ rơi đời con dâng lên tiếng hát không ngơi Chúa thương con hoài con sao nói nên lời. </vt:lpstr>
      <vt:lpstr>Đk: Để tim con hát khúc hát mến yêu ca khúc muôn đời vang lên chẳng ngơi, hát lên câu chúc khen Thiên Chúa vô cùng nhân lành. Miệng môi con vang lên khúc ca cuộc đời con vang  lên thiết tha một Thiên Chúa là Cha. Tình Yêu Chúa chẳng phôi pha.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VÀO NHÀ CHÚA St: Minh Tâm</dc:title>
  <dc:creator>Hung Nam</dc:creator>
  <cp:lastModifiedBy>tnttvietnam@outlook.com</cp:lastModifiedBy>
  <cp:revision>84</cp:revision>
  <dcterms:created xsi:type="dcterms:W3CDTF">2023-01-29T22:00:16Z</dcterms:created>
  <dcterms:modified xsi:type="dcterms:W3CDTF">2024-02-29T06:51:45Z</dcterms:modified>
</cp:coreProperties>
</file>