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3872" r:id="rId10"/>
    <p:sldMasterId id="2147483884" r:id="rId11"/>
    <p:sldMasterId id="2147483956" r:id="rId12"/>
    <p:sldMasterId id="2147484004" r:id="rId13"/>
    <p:sldMasterId id="2147484016" r:id="rId14"/>
    <p:sldMasterId id="2147484028" r:id="rId15"/>
    <p:sldMasterId id="2147484052" r:id="rId16"/>
    <p:sldMasterId id="2147484064" r:id="rId17"/>
    <p:sldMasterId id="2147484076" r:id="rId18"/>
    <p:sldMasterId id="2147484088" r:id="rId19"/>
  </p:sldMasterIdLst>
  <p:notesMasterIdLst>
    <p:notesMasterId r:id="rId85"/>
  </p:notesMasterIdLst>
  <p:sldIdLst>
    <p:sldId id="9727" r:id="rId20"/>
    <p:sldId id="9692" r:id="rId21"/>
    <p:sldId id="9764" r:id="rId22"/>
    <p:sldId id="9765" r:id="rId23"/>
    <p:sldId id="9752" r:id="rId24"/>
    <p:sldId id="402" r:id="rId25"/>
    <p:sldId id="9684" r:id="rId26"/>
    <p:sldId id="9683" r:id="rId27"/>
    <p:sldId id="9768" r:id="rId28"/>
    <p:sldId id="9685" r:id="rId29"/>
    <p:sldId id="9769" r:id="rId30"/>
    <p:sldId id="9728" r:id="rId31"/>
    <p:sldId id="385" r:id="rId32"/>
    <p:sldId id="9753" r:id="rId33"/>
    <p:sldId id="9754" r:id="rId34"/>
    <p:sldId id="9755" r:id="rId35"/>
    <p:sldId id="9756" r:id="rId36"/>
    <p:sldId id="9757" r:id="rId37"/>
    <p:sldId id="9758" r:id="rId38"/>
    <p:sldId id="9759" r:id="rId39"/>
    <p:sldId id="9760" r:id="rId40"/>
    <p:sldId id="390" r:id="rId41"/>
    <p:sldId id="9770" r:id="rId42"/>
    <p:sldId id="9730" r:id="rId43"/>
    <p:sldId id="401" r:id="rId44"/>
    <p:sldId id="9700" r:id="rId45"/>
    <p:sldId id="9701" r:id="rId46"/>
    <p:sldId id="9702" r:id="rId47"/>
    <p:sldId id="9703" r:id="rId48"/>
    <p:sldId id="9704" r:id="rId49"/>
    <p:sldId id="9705" r:id="rId50"/>
    <p:sldId id="9706" r:id="rId51"/>
    <p:sldId id="9707" r:id="rId52"/>
    <p:sldId id="9708" r:id="rId53"/>
    <p:sldId id="9709" r:id="rId54"/>
    <p:sldId id="9710" r:id="rId55"/>
    <p:sldId id="9711" r:id="rId56"/>
    <p:sldId id="9712" r:id="rId57"/>
    <p:sldId id="9699" r:id="rId58"/>
    <p:sldId id="9698" r:id="rId59"/>
    <p:sldId id="561" r:id="rId60"/>
    <p:sldId id="559" r:id="rId61"/>
    <p:sldId id="9771" r:id="rId62"/>
    <p:sldId id="614" r:id="rId63"/>
    <p:sldId id="9772" r:id="rId64"/>
    <p:sldId id="9737" r:id="rId65"/>
    <p:sldId id="9773" r:id="rId66"/>
    <p:sldId id="443" r:id="rId67"/>
    <p:sldId id="9731" r:id="rId68"/>
    <p:sldId id="387" r:id="rId69"/>
    <p:sldId id="278" r:id="rId70"/>
    <p:sldId id="357" r:id="rId71"/>
    <p:sldId id="279" r:id="rId72"/>
    <p:sldId id="9674" r:id="rId73"/>
    <p:sldId id="9774" r:id="rId74"/>
    <p:sldId id="280" r:id="rId75"/>
    <p:sldId id="9775" r:id="rId76"/>
    <p:sldId id="463" r:id="rId77"/>
    <p:sldId id="475" r:id="rId78"/>
    <p:sldId id="293" r:id="rId79"/>
    <p:sldId id="294" r:id="rId80"/>
    <p:sldId id="9749" r:id="rId81"/>
    <p:sldId id="295" r:id="rId82"/>
    <p:sldId id="9776" r:id="rId83"/>
    <p:sldId id="9729" r:id="rId8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6" Type="http://schemas.openxmlformats.org/officeDocument/2006/relationships/slide" Target="slides/slide57.xml"/><Relationship Id="rId84" Type="http://schemas.openxmlformats.org/officeDocument/2006/relationships/slide" Target="slides/slide65.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slide" Target="slides/slide60.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2.xml"/><Relationship Id="rId82" Type="http://schemas.openxmlformats.org/officeDocument/2006/relationships/slide" Target="slides/slide63.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3345C2-D75E-4D28-A93D-0FD4057A79A5}" type="datetimeFigureOut">
              <a:rPr lang="en-US" smtClean="0"/>
              <a:t>3/11/2024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B4758-2F80-484D-B53F-A491DD787EF3}" type="slidenum">
              <a:rPr lang="en-US" smtClean="0"/>
              <a:t>‹#›</a:t>
            </a:fld>
            <a:endParaRPr lang="en-US"/>
          </a:p>
        </p:txBody>
      </p:sp>
    </p:spTree>
    <p:extLst>
      <p:ext uri="{BB962C8B-B14F-4D97-AF65-F5344CB8AC3E}">
        <p14:creationId xmlns:p14="http://schemas.microsoft.com/office/powerpoint/2010/main" val="2432683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1271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664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7210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1643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9313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2059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853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523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8094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6970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6665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01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355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236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900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842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838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99400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51572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85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39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85737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7973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1398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7423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2598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0624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44712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77477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4919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99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0630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39686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8095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06177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30195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0794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60074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05118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514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207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2133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52606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94582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5126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34932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2299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76851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0324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41907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37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68592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65403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05148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58186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04129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20558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93118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56080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61851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277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06086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98095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0405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84677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32456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63677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27214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15133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56439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6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93130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3256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60023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50319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1436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68459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58438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41684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33259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84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44292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73976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73794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13545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85741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448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2.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3/11/2024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574672"/>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2979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124037"/>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085414"/>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075943"/>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916865"/>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963592"/>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901108"/>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5.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dirty="0" smtClean="0">
                <a:solidFill>
                  <a:srgbClr val="FFFF00"/>
                </a:solidFill>
                <a:effectLst>
                  <a:outerShdw blurRad="38100" dist="38100" dir="2700000" algn="tl">
                    <a:srgbClr val="000000">
                      <a:alpha val="43137"/>
                    </a:srgbClr>
                  </a:outerShdw>
                </a:effectLst>
                <a:cs typeface="Times New Roman" pitchFamily="18" charset="0"/>
              </a:rPr>
              <a:t>Pk2</a:t>
            </a:r>
            <a:r>
              <a:rPr lang="vi-VN" sz="5400" dirty="0">
                <a:solidFill>
                  <a:srgbClr val="FFFF00"/>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Đời </a:t>
            </a:r>
            <a:r>
              <a:rPr lang="vi-VN" sz="5400" dirty="0" smtClean="0">
                <a:solidFill>
                  <a:schemeClr val="bg1"/>
                </a:solidFill>
                <a:effectLst>
                  <a:outerShdw blurRad="38100" dist="38100" dir="2700000" algn="tl">
                    <a:srgbClr val="000000">
                      <a:alpha val="43137"/>
                    </a:srgbClr>
                  </a:outerShdw>
                </a:effectLst>
                <a:cs typeface="Times New Roman" pitchFamily="18" charset="0"/>
              </a:rPr>
              <a:t>con, </a:t>
            </a:r>
            <a:r>
              <a:rPr lang="vi-VN" sz="5400" dirty="0">
                <a:solidFill>
                  <a:schemeClr val="bg1"/>
                </a:solidFill>
                <a:effectLst>
                  <a:outerShdw blurRad="38100" dist="38100" dir="2700000" algn="tl">
                    <a:srgbClr val="000000">
                      <a:alpha val="43137"/>
                    </a:srgbClr>
                  </a:outerShdw>
                </a:effectLst>
                <a:cs typeface="Times New Roman" pitchFamily="18" charset="0"/>
              </a:rPr>
              <a:t>đã nhiều lần bội </a:t>
            </a:r>
            <a:r>
              <a:rPr lang="vi-VN" sz="5400" dirty="0" smtClean="0">
                <a:solidFill>
                  <a:schemeClr val="bg1"/>
                </a:solidFill>
                <a:effectLst>
                  <a:outerShdw blurRad="38100" dist="38100" dir="2700000" algn="tl">
                    <a:srgbClr val="000000">
                      <a:alpha val="43137"/>
                    </a:srgbClr>
                  </a:outerShdw>
                </a:effectLst>
                <a:cs typeface="Times New Roman" pitchFamily="18" charset="0"/>
              </a:rPr>
              <a:t>vong. </a:t>
            </a:r>
            <a:r>
              <a:rPr lang="vi-VN" sz="5400" dirty="0">
                <a:solidFill>
                  <a:schemeClr val="bg1"/>
                </a:solidFill>
                <a:effectLst>
                  <a:outerShdw blurRad="38100" dist="38100" dir="2700000" algn="tl">
                    <a:srgbClr val="000000">
                      <a:alpha val="43137"/>
                    </a:srgbClr>
                  </a:outerShdw>
                </a:effectLst>
                <a:cs typeface="Times New Roman" pitchFamily="18" charset="0"/>
              </a:rPr>
              <a:t>về </a:t>
            </a:r>
            <a:r>
              <a:rPr lang="vi-VN" sz="5400" dirty="0" smtClean="0">
                <a:solidFill>
                  <a:schemeClr val="bg1"/>
                </a:solidFill>
                <a:effectLst>
                  <a:outerShdw blurRad="38100" dist="38100" dir="2700000" algn="tl">
                    <a:srgbClr val="000000">
                      <a:alpha val="43137"/>
                    </a:srgbClr>
                  </a:outerShdw>
                </a:effectLst>
                <a:cs typeface="Times New Roman" pitchFamily="18" charset="0"/>
              </a:rPr>
              <a:t>đây, </a:t>
            </a:r>
            <a:r>
              <a:rPr lang="vi-VN" sz="5400" dirty="0">
                <a:solidFill>
                  <a:schemeClr val="bg1"/>
                </a:solidFill>
                <a:effectLst>
                  <a:outerShdw blurRad="38100" dist="38100" dir="2700000" algn="tl">
                    <a:srgbClr val="000000">
                      <a:alpha val="43137"/>
                    </a:srgbClr>
                  </a:outerShdw>
                </a:effectLst>
                <a:cs typeface="Times New Roman" pitchFamily="18" charset="0"/>
              </a:rPr>
              <a:t>Chúa Trời ban sức sống.  Tình </a:t>
            </a:r>
            <a:r>
              <a:rPr lang="vi-VN" sz="5400" dirty="0" smtClean="0">
                <a:solidFill>
                  <a:schemeClr val="bg1"/>
                </a:solidFill>
                <a:effectLst>
                  <a:outerShdw blurRad="38100" dist="38100" dir="2700000" algn="tl">
                    <a:srgbClr val="000000">
                      <a:alpha val="43137"/>
                    </a:srgbClr>
                  </a:outerShdw>
                </a:effectLst>
                <a:cs typeface="Times New Roman" pitchFamily="18" charset="0"/>
              </a:rPr>
              <a:t>Cha, </a:t>
            </a:r>
            <a:r>
              <a:rPr lang="vi-VN" sz="5400" dirty="0">
                <a:solidFill>
                  <a:schemeClr val="bg1"/>
                </a:solidFill>
                <a:effectLst>
                  <a:outerShdw blurRad="38100" dist="38100" dir="2700000" algn="tl">
                    <a:srgbClr val="000000">
                      <a:alpha val="43137"/>
                    </a:srgbClr>
                  </a:outerShdw>
                </a:effectLst>
                <a:cs typeface="Times New Roman" pitchFamily="18" charset="0"/>
              </a:rPr>
              <a:t>nung nấu trí lòng </a:t>
            </a:r>
            <a:r>
              <a:rPr lang="vi-VN" sz="5400" dirty="0" smtClean="0">
                <a:solidFill>
                  <a:schemeClr val="bg1"/>
                </a:solidFill>
                <a:effectLst>
                  <a:outerShdw blurRad="38100" dist="38100" dir="2700000" algn="tl">
                    <a:srgbClr val="000000">
                      <a:alpha val="43137"/>
                    </a:srgbClr>
                  </a:outerShdw>
                </a:effectLst>
                <a:cs typeface="Times New Roman" pitchFamily="18" charset="0"/>
              </a:rPr>
              <a:t>con. </a:t>
            </a:r>
            <a:r>
              <a:rPr lang="vi-VN" sz="5400" dirty="0">
                <a:solidFill>
                  <a:schemeClr val="bg1"/>
                </a:solidFill>
                <a:effectLst>
                  <a:outerShdw blurRad="38100" dist="38100" dir="2700000" algn="tl">
                    <a:srgbClr val="000000">
                      <a:alpha val="43137"/>
                    </a:srgbClr>
                  </a:outerShdw>
                </a:effectLst>
                <a:cs typeface="Times New Roman" pitchFamily="18" charset="0"/>
              </a:rPr>
              <a:t>ngày tháng ở cùng con, Người thánh hoá đời con. </a:t>
            </a:r>
            <a:endParaRPr lang="en-US" sz="5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6000" dirty="0" smtClean="0">
                <a:solidFill>
                  <a:srgbClr val="FFFF00"/>
                </a:solidFill>
                <a:effectLst>
                  <a:outerShdw blurRad="38100" dist="38100" dir="2700000" algn="tl">
                    <a:srgbClr val="000000">
                      <a:alpha val="43137"/>
                    </a:srgbClr>
                  </a:outerShdw>
                </a:effectLst>
                <a:cs typeface="Times New Roman" pitchFamily="18" charset="0"/>
              </a:rPr>
              <a:t>ĐK</a:t>
            </a:r>
            <a:r>
              <a:rPr lang="vi-VN" sz="6000" dirty="0">
                <a:solidFill>
                  <a:srgbClr val="FFFF00"/>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Hãy trở về với Ta nối kết tình cách xa bao năm qua.  Hãy trở về với Ta nối kết tình cách xa thêm đậm đà.</a:t>
            </a:r>
            <a:endParaRPr lang="vi-VN" sz="60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14038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862322"/>
          </a:xfrm>
          <a:prstGeom prst="rect">
            <a:avLst/>
          </a:prstGeom>
        </p:spPr>
        <p:txBody>
          <a:bodyPr wrap="square">
            <a:spAutoFit/>
          </a:bodyPr>
          <a:lstStyle/>
          <a:p>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r>
              <a:rPr lang="vi-VN" sz="3200" i="1" dirty="0">
                <a:solidFill>
                  <a:schemeClr val="bg1"/>
                </a:solidFill>
              </a:rPr>
              <a:t>Lề Luật đã được Thiên Chúa ban qua ông Mô-sê. Ta sẽ lập một giao ước mới, và không còn nhớ đến lỗi lầm của dân Ta nữa</a:t>
            </a:r>
            <a:r>
              <a:rPr lang="vi-VN" sz="3200" i="1" dirty="0" smtClean="0">
                <a:solidFill>
                  <a:schemeClr val="bg1"/>
                </a:solidFill>
              </a:rPr>
              <a:t>.</a:t>
            </a:r>
            <a:endParaRPr lang="vi-VN" sz="3200" i="1" dirty="0">
              <a:solidFill>
                <a:schemeClr val="bg1"/>
              </a:solidFill>
            </a:endParaRPr>
          </a:p>
          <a:p>
            <a:r>
              <a:rPr lang="vi-VN" sz="4400" i="1" dirty="0">
                <a:solidFill>
                  <a:schemeClr val="bg1"/>
                </a:solidFill>
              </a:rPr>
              <a:t>Bài trích sách ngôn sứ Giê-rê-mi-a</a:t>
            </a:r>
            <a:r>
              <a:rPr lang="vi-VN" sz="4400" i="1" dirty="0" smtClean="0">
                <a:solidFill>
                  <a:schemeClr val="bg1"/>
                </a:solidFill>
              </a:rPr>
              <a:t>.</a:t>
            </a:r>
            <a:endParaRPr lang="vi-VN" sz="4400" i="1"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a:t>
            </a:r>
            <a:r>
              <a:rPr lang="en-US" dirty="0">
                <a:solidFill>
                  <a:srgbClr val="FFFF00"/>
                </a:solidFill>
              </a:rPr>
              <a:t>VỊNH </a:t>
            </a:r>
            <a:r>
              <a:rPr lang="en-US" dirty="0" smtClean="0">
                <a:solidFill>
                  <a:srgbClr val="FFFF00"/>
                </a:solidFill>
              </a:rPr>
              <a:t>50</a:t>
            </a:r>
            <a:r>
              <a:rPr lang="en-US" dirty="0">
                <a:solidFill>
                  <a:srgbClr val="FFFF00"/>
                </a:solidFill>
              </a:rPr>
              <a:t/>
            </a:r>
            <a:br>
              <a:rPr lang="en-US" dirty="0">
                <a:solidFill>
                  <a:srgbClr val="FFFF00"/>
                </a:solidFill>
              </a:rPr>
            </a:br>
            <a:r>
              <a:rPr lang="en-US" dirty="0" smtClean="0">
                <a:solidFill>
                  <a:srgbClr val="FFFF00"/>
                </a:solidFill>
              </a:rPr>
              <a:t>CHÚA </a:t>
            </a:r>
            <a:r>
              <a:rPr lang="en-US" dirty="0">
                <a:solidFill>
                  <a:srgbClr val="FFFF00"/>
                </a:solidFill>
              </a:rPr>
              <a:t>NHẬT </a:t>
            </a:r>
            <a:r>
              <a:rPr lang="en-US" dirty="0" smtClean="0">
                <a:solidFill>
                  <a:srgbClr val="FFFF00"/>
                </a:solidFill>
              </a:rPr>
              <a:t>V </a:t>
            </a:r>
            <a:r>
              <a:rPr lang="en-US" dirty="0">
                <a:solidFill>
                  <a:srgbClr val="FFFF00"/>
                </a:solidFill>
              </a:rPr>
              <a:t>MÙA CHAY</a:t>
            </a:r>
            <a:br>
              <a:rPr lang="en-US" dirty="0">
                <a:solidFill>
                  <a:srgbClr val="FFFF00"/>
                </a:solidFill>
              </a:rPr>
            </a:br>
            <a:r>
              <a:rPr lang="en-US" i="1" dirty="0" err="1" smtClean="0">
                <a:solidFill>
                  <a:schemeClr val="bg1"/>
                </a:solidFill>
              </a:rPr>
              <a:t>Năm</a:t>
            </a:r>
            <a:r>
              <a:rPr lang="en-US" i="1" dirty="0" smtClean="0">
                <a:solidFill>
                  <a:schemeClr val="bg1"/>
                </a:solidFill>
              </a:rPr>
              <a:t> B</a:t>
            </a:r>
            <a:br>
              <a:rPr lang="en-US" i="1" dirty="0" smtClean="0">
                <a:solidFill>
                  <a:schemeClr val="bg1"/>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Cau</a:t>
            </a:r>
            <a:endParaRPr lang="en-US" i="1" dirty="0">
              <a:solidFill>
                <a:schemeClr val="bg1"/>
              </a:solidFill>
            </a:endParaRPr>
          </a:p>
        </p:txBody>
      </p:sp>
    </p:spTree>
    <p:extLst>
      <p:ext uri="{BB962C8B-B14F-4D97-AF65-F5344CB8AC3E}">
        <p14:creationId xmlns:p14="http://schemas.microsoft.com/office/powerpoint/2010/main" val="3650967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Ôi lạy Chúa xin tạo cho con trái tim trong sạch.</a:t>
            </a:r>
            <a:endParaRPr lang="en-US" sz="6600">
              <a:solidFill>
                <a:schemeClr val="bg1"/>
              </a:solidFill>
            </a:endParaRPr>
          </a:p>
        </p:txBody>
      </p:sp>
    </p:spTree>
    <p:extLst>
      <p:ext uri="{BB962C8B-B14F-4D97-AF65-F5344CB8AC3E}">
        <p14:creationId xmlns:p14="http://schemas.microsoft.com/office/powerpoint/2010/main" val="1141986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Tk1:</a:t>
            </a:r>
            <a:r>
              <a:rPr lang="en-US" sz="5400" dirty="0">
                <a:solidFill>
                  <a:schemeClr val="bg1"/>
                </a:solidFill>
              </a:rPr>
              <a:t> </a:t>
            </a:r>
            <a:r>
              <a:rPr lang="vi-VN" sz="5400" dirty="0">
                <a:solidFill>
                  <a:schemeClr val="bg1"/>
                </a:solidFill>
              </a:rPr>
              <a:t>Xin thương </a:t>
            </a:r>
            <a:r>
              <a:rPr lang="vi-VN" sz="5400" dirty="0" smtClean="0">
                <a:solidFill>
                  <a:schemeClr val="bg1"/>
                </a:solidFill>
              </a:rPr>
              <a:t>con, </a:t>
            </a:r>
            <a:r>
              <a:rPr lang="vi-VN" sz="5400" dirty="0">
                <a:solidFill>
                  <a:schemeClr val="bg1"/>
                </a:solidFill>
              </a:rPr>
              <a:t>lạy Chúa theo lượng từ bi </a:t>
            </a:r>
            <a:r>
              <a:rPr lang="vi-VN" sz="5400" dirty="0" smtClean="0">
                <a:solidFill>
                  <a:schemeClr val="bg1"/>
                </a:solidFill>
              </a:rPr>
              <a:t>Chúa. </a:t>
            </a:r>
            <a:r>
              <a:rPr lang="vi-VN" sz="5400" dirty="0">
                <a:solidFill>
                  <a:schemeClr val="bg1"/>
                </a:solidFill>
              </a:rPr>
              <a:t>xóa tội con theo lượng hải hà. Rửa con sạch muôn vàn lầm lỗi, tội tình con xin Ngài tẩy luyện.</a:t>
            </a:r>
            <a:endParaRPr lang="en-US" sz="5400" dirty="0">
              <a:solidFill>
                <a:schemeClr val="bg1"/>
              </a:solidFill>
            </a:endParaRPr>
          </a:p>
        </p:txBody>
      </p:sp>
    </p:spTree>
    <p:extLst>
      <p:ext uri="{BB962C8B-B14F-4D97-AF65-F5344CB8AC3E}">
        <p14:creationId xmlns:p14="http://schemas.microsoft.com/office/powerpoint/2010/main" val="596407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Ôi lạy Chúa xin tạo cho con trái tim trong sạch.</a:t>
            </a:r>
            <a:endParaRPr lang="en-US" sz="6600">
              <a:solidFill>
                <a:schemeClr val="bg1"/>
              </a:solidFill>
            </a:endParaRPr>
          </a:p>
        </p:txBody>
      </p:sp>
    </p:spTree>
    <p:extLst>
      <p:ext uri="{BB962C8B-B14F-4D97-AF65-F5344CB8AC3E}">
        <p14:creationId xmlns:p14="http://schemas.microsoft.com/office/powerpoint/2010/main" val="2351830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Tk2:</a:t>
            </a:r>
            <a:r>
              <a:rPr lang="en-US" sz="5400" dirty="0">
                <a:solidFill>
                  <a:schemeClr val="bg1"/>
                </a:solidFill>
              </a:rPr>
              <a:t> </a:t>
            </a:r>
            <a:r>
              <a:rPr lang="vi-VN" sz="5400" dirty="0">
                <a:solidFill>
                  <a:schemeClr val="bg1"/>
                </a:solidFill>
              </a:rPr>
              <a:t>Ban cho con, lạy Chúa cõi lòng thực trong </a:t>
            </a:r>
            <a:r>
              <a:rPr lang="vi-VN" sz="5400" dirty="0" smtClean="0">
                <a:solidFill>
                  <a:schemeClr val="bg1"/>
                </a:solidFill>
              </a:rPr>
              <a:t>trắng. </a:t>
            </a:r>
            <a:r>
              <a:rPr lang="vi-VN" sz="5400" dirty="0">
                <a:solidFill>
                  <a:schemeClr val="bg1"/>
                </a:solidFill>
              </a:rPr>
              <a:t>phú vào con tinh thần vững mạnh. Chớ xua từ con khỏi mặt Chúa, đừng biệt con khỏi Thần Trí Ngài.</a:t>
            </a:r>
            <a:endParaRPr lang="en-US" sz="5400" dirty="0">
              <a:solidFill>
                <a:schemeClr val="bg1"/>
              </a:solidFill>
            </a:endParaRPr>
          </a:p>
        </p:txBody>
      </p:sp>
    </p:spTree>
    <p:extLst>
      <p:ext uri="{BB962C8B-B14F-4D97-AF65-F5344CB8AC3E}">
        <p14:creationId xmlns:p14="http://schemas.microsoft.com/office/powerpoint/2010/main" val="2398311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Ôi lạy Chúa xin tạo cho con trái tim trong sạch.</a:t>
            </a:r>
            <a:endParaRPr lang="en-US" sz="6600">
              <a:solidFill>
                <a:schemeClr val="bg1"/>
              </a:solidFill>
            </a:endParaRPr>
          </a:p>
        </p:txBody>
      </p:sp>
    </p:spTree>
    <p:extLst>
      <p:ext uri="{BB962C8B-B14F-4D97-AF65-F5344CB8AC3E}">
        <p14:creationId xmlns:p14="http://schemas.microsoft.com/office/powerpoint/2010/main" val="325167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FF00"/>
                </a:solidFill>
                <a:effectLst>
                  <a:outerShdw blurRad="38100" dist="38100" dir="2700000" algn="tl">
                    <a:srgbClr val="000000">
                      <a:alpha val="43137"/>
                    </a:srgbClr>
                  </a:outerShdw>
                </a:effectLst>
                <a:cs typeface="Times New Roman" pitchFamily="18" charset="0"/>
              </a:rPr>
              <a:t>Tập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Hát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Cộng</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Đoàn</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FF00"/>
                </a:solidFill>
              </a:rPr>
              <a:t>Tk3:</a:t>
            </a:r>
            <a:r>
              <a:rPr lang="en-US" sz="5400" dirty="0" smtClean="0">
                <a:solidFill>
                  <a:schemeClr val="bg1"/>
                </a:solidFill>
              </a:rPr>
              <a:t> </a:t>
            </a:r>
            <a:r>
              <a:rPr lang="vi-VN" sz="5400" dirty="0">
                <a:solidFill>
                  <a:schemeClr val="bg1"/>
                </a:solidFill>
              </a:rPr>
              <a:t>Cho con </a:t>
            </a:r>
            <a:r>
              <a:rPr lang="vi-VN" sz="5400" dirty="0" smtClean="0">
                <a:solidFill>
                  <a:schemeClr val="bg1"/>
                </a:solidFill>
              </a:rPr>
              <a:t>vui, </a:t>
            </a:r>
            <a:r>
              <a:rPr lang="vi-VN" sz="5400" dirty="0">
                <a:solidFill>
                  <a:schemeClr val="bg1"/>
                </a:solidFill>
              </a:rPr>
              <a:t>được thấy ơn Ngài thương cứu </a:t>
            </a:r>
            <a:r>
              <a:rPr lang="vi-VN" sz="5400" dirty="0" smtClean="0">
                <a:solidFill>
                  <a:schemeClr val="bg1"/>
                </a:solidFill>
              </a:rPr>
              <a:t>rỗi. </a:t>
            </a:r>
            <a:r>
              <a:rPr lang="vi-VN" sz="5400" dirty="0">
                <a:solidFill>
                  <a:schemeClr val="bg1"/>
                </a:solidFill>
              </a:rPr>
              <a:t>đỡ vực con theo lòng quảng đại. Lối đi Ngài con sẽ dạy </a:t>
            </a:r>
            <a:r>
              <a:rPr lang="vi-VN" sz="5400" dirty="0" smtClean="0">
                <a:solidFill>
                  <a:schemeClr val="bg1"/>
                </a:solidFill>
              </a:rPr>
              <a:t>dỗ, </a:t>
            </a:r>
            <a:r>
              <a:rPr lang="vi-VN" sz="5400" dirty="0">
                <a:solidFill>
                  <a:schemeClr val="bg1"/>
                </a:solidFill>
              </a:rPr>
              <a:t>để tội nhân trở lại với Ngài.</a:t>
            </a:r>
            <a:endParaRPr lang="en-US" sz="5400" dirty="0">
              <a:solidFill>
                <a:schemeClr val="bg1"/>
              </a:solidFill>
            </a:endParaRPr>
          </a:p>
        </p:txBody>
      </p:sp>
    </p:spTree>
    <p:extLst>
      <p:ext uri="{BB962C8B-B14F-4D97-AF65-F5344CB8AC3E}">
        <p14:creationId xmlns:p14="http://schemas.microsoft.com/office/powerpoint/2010/main" val="401678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Ôi lạy Chúa xin tạo cho con trái tim trong sạch.</a:t>
            </a:r>
            <a:endParaRPr lang="en-US" sz="6600">
              <a:solidFill>
                <a:schemeClr val="bg1"/>
              </a:solidFill>
            </a:endParaRPr>
          </a:p>
        </p:txBody>
      </p:sp>
    </p:spTree>
    <p:extLst>
      <p:ext uri="{BB962C8B-B14F-4D97-AF65-F5344CB8AC3E}">
        <p14:creationId xmlns:p14="http://schemas.microsoft.com/office/powerpoint/2010/main" val="856217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492990"/>
          </a:xfrm>
          <a:prstGeom prst="rect">
            <a:avLst/>
          </a:prstGeom>
        </p:spPr>
        <p:txBody>
          <a:bodyPr wrap="square">
            <a:spAutoFit/>
          </a:bodyPr>
          <a:lstStyle/>
          <a:p>
            <a:r>
              <a:rPr lang="vi-VN" sz="4000" u="sng" dirty="0">
                <a:solidFill>
                  <a:srgbClr val="FFFF00"/>
                </a:solidFill>
              </a:rPr>
              <a:t>Bài đọc </a:t>
            </a:r>
            <a:r>
              <a:rPr lang="en-US" sz="4000" u="sng" dirty="0" smtClean="0">
                <a:solidFill>
                  <a:srgbClr val="FFFF00"/>
                </a:solidFill>
              </a:rPr>
              <a:t>2:</a:t>
            </a:r>
            <a:endParaRPr lang="vi-VN" sz="4000" u="sng" dirty="0">
              <a:solidFill>
                <a:srgbClr val="FFFF00"/>
              </a:solidFill>
            </a:endParaRPr>
          </a:p>
          <a:p>
            <a:r>
              <a:rPr lang="vi-VN" sz="3600" i="1" dirty="0">
                <a:solidFill>
                  <a:schemeClr val="bg1"/>
                </a:solidFill>
              </a:rPr>
              <a:t>Đức Ki-tô đã học biết thế nào là vâng phục, và trở nên nguồn ơn cứu độ vĩnh cửu</a:t>
            </a:r>
            <a:r>
              <a:rPr lang="vi-VN" sz="3600" i="1" dirty="0" smtClean="0">
                <a:solidFill>
                  <a:schemeClr val="bg1"/>
                </a:solidFill>
              </a:rPr>
              <a:t>.</a:t>
            </a:r>
            <a:endParaRPr lang="vi-VN" sz="3600" i="1" dirty="0">
              <a:solidFill>
                <a:schemeClr val="bg1"/>
              </a:solidFill>
            </a:endParaRPr>
          </a:p>
          <a:p>
            <a:r>
              <a:rPr lang="vi-VN" sz="4400" dirty="0">
                <a:solidFill>
                  <a:schemeClr val="bg1"/>
                </a:solidFill>
              </a:rPr>
              <a:t>Bài trích thư gửi tín hữu Híp-ri.</a:t>
            </a:r>
            <a:endParaRPr lang="vi-VN" sz="4000" dirty="0">
              <a:solidFill>
                <a:schemeClr val="bg1"/>
              </a:solidFill>
            </a:endParaRPr>
          </a:p>
        </p:txBody>
      </p:sp>
    </p:spTree>
    <p:extLst>
      <p:ext uri="{BB962C8B-B14F-4D97-AF65-F5344CB8AC3E}">
        <p14:creationId xmlns:p14="http://schemas.microsoft.com/office/powerpoint/2010/main" val="1775292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chemeClr val="bg1"/>
                </a:solidFill>
              </a:rPr>
              <a:t>Chúa phán: “Ai phụng sự </a:t>
            </a:r>
            <a:r>
              <a:rPr lang="vi-VN" sz="5400" dirty="0" smtClean="0">
                <a:solidFill>
                  <a:schemeClr val="bg1"/>
                </a:solidFill>
              </a:rPr>
              <a:t>Ta, </a:t>
            </a:r>
            <a:r>
              <a:rPr lang="vi-VN" sz="5400" dirty="0">
                <a:solidFill>
                  <a:schemeClr val="bg1"/>
                </a:solidFill>
              </a:rPr>
              <a:t>hãy theo </a:t>
            </a:r>
            <a:r>
              <a:rPr lang="vi-VN" sz="5400" dirty="0" smtClean="0">
                <a:solidFill>
                  <a:schemeClr val="bg1"/>
                </a:solidFill>
              </a:rPr>
              <a:t>Ta. </a:t>
            </a:r>
            <a:r>
              <a:rPr lang="vi-VN" sz="5400" dirty="0">
                <a:solidFill>
                  <a:schemeClr val="bg1"/>
                </a:solidFill>
              </a:rPr>
              <a:t>và Ta ở </a:t>
            </a:r>
            <a:r>
              <a:rPr lang="vi-VN" sz="5400" dirty="0" smtClean="0">
                <a:solidFill>
                  <a:schemeClr val="bg1"/>
                </a:solidFill>
              </a:rPr>
              <a:t>đâu, </a:t>
            </a:r>
            <a:r>
              <a:rPr lang="vi-VN" sz="5400" dirty="0">
                <a:solidFill>
                  <a:schemeClr val="bg1"/>
                </a:solidFill>
              </a:rPr>
              <a:t>thì người phụng sự Ta cũng sẽ ở đó”.</a:t>
            </a:r>
            <a:endParaRPr lang="en-US"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2989492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Ôi lạy Chúa xin tạo cho con trái tim trong sạch.</a:t>
            </a:r>
            <a:endParaRPr lang="en-US" sz="6600">
              <a:solidFill>
                <a:schemeClr val="bg1"/>
              </a:solidFill>
            </a:endParaRPr>
          </a:p>
        </p:txBody>
      </p:sp>
    </p:spTree>
    <p:extLst>
      <p:ext uri="{BB962C8B-B14F-4D97-AF65-F5344CB8AC3E}">
        <p14:creationId xmlns:p14="http://schemas.microsoft.com/office/powerpoint/2010/main" val="3401382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smtClean="0">
                <a:solidFill>
                  <a:srgbClr val="FFFF00"/>
                </a:solidFill>
              </a:rPr>
              <a:t>CHÚA NHẬT V MÙA CHAY NĂM B</a:t>
            </a:r>
          </a:p>
          <a:p>
            <a:pPr algn="just"/>
            <a:r>
              <a:rPr lang="vi-VN" sz="2800" dirty="0">
                <a:solidFill>
                  <a:schemeClr val="bg1"/>
                </a:solidFill>
              </a:rPr>
              <a:t>Như hạt lúa mì phải mục nát thì mới sinh ra nhiều bông hạt. Mỗi người chúng ta cũng vậy, nếu cũng biết chết đi cho tội lỗi, cho những ích kỷ và đam mê trần thế, thì cuộc đời này sẽ trổ sinh nhiều hoa trái thiêng liêng.</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chemeClr val="bg1"/>
                </a:solidFill>
              </a:rPr>
              <a:t>Chúa phán: “Ai phụng sự </a:t>
            </a:r>
            <a:r>
              <a:rPr lang="vi-VN" sz="5400" dirty="0" smtClean="0">
                <a:solidFill>
                  <a:schemeClr val="bg1"/>
                </a:solidFill>
              </a:rPr>
              <a:t>Ta, </a:t>
            </a:r>
            <a:r>
              <a:rPr lang="vi-VN" sz="5400" dirty="0">
                <a:solidFill>
                  <a:schemeClr val="bg1"/>
                </a:solidFill>
              </a:rPr>
              <a:t>hãy theo </a:t>
            </a:r>
            <a:r>
              <a:rPr lang="vi-VN" sz="5400" dirty="0" smtClean="0">
                <a:solidFill>
                  <a:schemeClr val="bg1"/>
                </a:solidFill>
              </a:rPr>
              <a:t>Ta. </a:t>
            </a:r>
            <a:r>
              <a:rPr lang="vi-VN" sz="5400" dirty="0">
                <a:solidFill>
                  <a:schemeClr val="bg1"/>
                </a:solidFill>
              </a:rPr>
              <a:t>và Ta ở </a:t>
            </a:r>
            <a:r>
              <a:rPr lang="vi-VN" sz="5400" dirty="0" smtClean="0">
                <a:solidFill>
                  <a:schemeClr val="bg1"/>
                </a:solidFill>
              </a:rPr>
              <a:t>đâu, </a:t>
            </a:r>
            <a:r>
              <a:rPr lang="vi-VN" sz="5400" dirty="0">
                <a:solidFill>
                  <a:schemeClr val="bg1"/>
                </a:solidFill>
              </a:rPr>
              <a:t>thì người phụng sự Ta cũng sẽ ở đó”.</a:t>
            </a:r>
            <a:endParaRPr lang="en-US"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2850514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733800" y="2724150"/>
            <a:ext cx="5257800" cy="1538883"/>
          </a:xfrm>
          <a:prstGeom prst="rect">
            <a:avLst/>
          </a:prstGeom>
        </p:spPr>
        <p:txBody>
          <a:bodyPr wrap="square">
            <a:spAutoFit/>
          </a:bodyPr>
          <a:lstStyle/>
          <a:p>
            <a:pPr algn="ctr"/>
            <a:r>
              <a:rPr lang="en-US" sz="5400" dirty="0" err="1" smtClean="0">
                <a:solidFill>
                  <a:srgbClr val="FFFF00"/>
                </a:solidFill>
              </a:rPr>
              <a:t>Của</a:t>
            </a:r>
            <a:r>
              <a:rPr lang="en-US" sz="5400" dirty="0" smtClean="0">
                <a:solidFill>
                  <a:srgbClr val="FFFF00"/>
                </a:solidFill>
              </a:rPr>
              <a:t> </a:t>
            </a:r>
            <a:r>
              <a:rPr lang="en-US" sz="5400" dirty="0" err="1" smtClean="0">
                <a:solidFill>
                  <a:srgbClr val="FFFF00"/>
                </a:solidFill>
              </a:rPr>
              <a:t>Lễ</a:t>
            </a:r>
            <a:r>
              <a:rPr lang="en-US" sz="5400" dirty="0" smtClean="0">
                <a:solidFill>
                  <a:srgbClr val="FFFF00"/>
                </a:solidFill>
              </a:rPr>
              <a:t> </a:t>
            </a:r>
            <a:r>
              <a:rPr lang="en-US" sz="5400" dirty="0" err="1">
                <a:solidFill>
                  <a:srgbClr val="FFFF00"/>
                </a:solidFill>
              </a:rPr>
              <a:t>D</a:t>
            </a:r>
            <a:r>
              <a:rPr lang="en-US" sz="5400" dirty="0" err="1" smtClean="0">
                <a:solidFill>
                  <a:srgbClr val="FFFF00"/>
                </a:solidFill>
              </a:rPr>
              <a:t>âng</a:t>
            </a:r>
            <a:r>
              <a:rPr lang="en-US" sz="5400" dirty="0" smtClean="0">
                <a:solidFill>
                  <a:srgbClr val="FFFF00"/>
                </a:solidFill>
              </a:rPr>
              <a:t> Cha</a:t>
            </a:r>
            <a:endParaRPr lang="en-US" sz="5400" dirty="0" smtClean="0">
              <a:solidFill>
                <a:srgbClr val="FFFF00"/>
              </a:solidFill>
            </a:endParaRPr>
          </a:p>
          <a:p>
            <a:pPr algn="ctr"/>
            <a:r>
              <a:rPr lang="en-US" sz="4000" i="1" dirty="0" err="1" smtClean="0">
                <a:solidFill>
                  <a:schemeClr val="bg1"/>
                </a:solidFill>
              </a:rPr>
              <a:t>Đinh</a:t>
            </a:r>
            <a:r>
              <a:rPr lang="en-US" sz="4000" i="1" dirty="0" smtClean="0">
                <a:solidFill>
                  <a:schemeClr val="bg1"/>
                </a:solidFill>
              </a:rPr>
              <a:t> </a:t>
            </a:r>
            <a:r>
              <a:rPr lang="en-US" sz="4000" i="1" dirty="0" err="1" smtClean="0">
                <a:solidFill>
                  <a:schemeClr val="bg1"/>
                </a:solidFill>
              </a:rPr>
              <a:t>Công</a:t>
            </a:r>
            <a:r>
              <a:rPr lang="en-US" sz="4000" i="1" dirty="0" smtClean="0">
                <a:solidFill>
                  <a:schemeClr val="bg1"/>
                </a:solidFill>
              </a:rPr>
              <a:t> </a:t>
            </a:r>
            <a:r>
              <a:rPr lang="en-US" sz="4000" i="1" dirty="0" err="1" smtClean="0">
                <a:solidFill>
                  <a:schemeClr val="bg1"/>
                </a:solidFill>
              </a:rPr>
              <a:t>Huỳnh</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effectLst>
                  <a:outerShdw blurRad="38100" dist="38100" dir="2700000" algn="tl">
                    <a:srgbClr val="000000">
                      <a:alpha val="43137"/>
                    </a:srgbClr>
                  </a:outerShdw>
                </a:effectLst>
              </a:rPr>
              <a:t>ĐK</a:t>
            </a:r>
            <a:r>
              <a:rPr lang="vi-VN" sz="6000" dirty="0">
                <a:solidFill>
                  <a:srgbClr val="FFFF00"/>
                </a:solidFill>
                <a:effectLst>
                  <a:outerShdw blurRad="38100" dist="38100" dir="2700000" algn="tl">
                    <a:srgbClr val="000000">
                      <a:alpha val="43137"/>
                    </a:srgbClr>
                  </a:outerShdw>
                </a:effectLst>
              </a:rPr>
              <a:t>: </a:t>
            </a:r>
            <a:r>
              <a:rPr lang="vi-VN" sz="6000" dirty="0">
                <a:solidFill>
                  <a:schemeClr val="bg1"/>
                </a:solidFill>
                <a:effectLst>
                  <a:outerShdw blurRad="38100" dist="38100" dir="2700000" algn="tl">
                    <a:srgbClr val="000000">
                      <a:alpha val="43137"/>
                    </a:srgbClr>
                  </a:outerShdw>
                </a:effectLst>
              </a:rPr>
              <a:t>Của lễ toàn thiêu con dâng về Cha từ ái. Thánh hóa lễ dâng cho xứng cân dâng về Chúa Trời. </a:t>
            </a:r>
            <a:endParaRPr lang="en-U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effectLst>
                  <a:outerShdw blurRad="38100" dist="38100" dir="2700000" algn="tl">
                    <a:srgbClr val="000000">
                      <a:alpha val="43137"/>
                    </a:srgbClr>
                  </a:outerShdw>
                </a:effectLst>
              </a:rPr>
              <a:t>Pk1</a:t>
            </a:r>
            <a:r>
              <a:rPr lang="vi-VN" sz="4800" dirty="0">
                <a:solidFill>
                  <a:srgbClr val="FFFF00"/>
                </a:solidFill>
                <a:effectLst>
                  <a:outerShdw blurRad="38100" dist="38100" dir="2700000" algn="tl">
                    <a:srgbClr val="000000">
                      <a:alpha val="43137"/>
                    </a:srgbClr>
                  </a:outerShdw>
                </a:effectLst>
              </a:rPr>
              <a:t>:  </a:t>
            </a:r>
            <a:r>
              <a:rPr lang="vi-VN" sz="4800" dirty="0">
                <a:solidFill>
                  <a:schemeClr val="bg1"/>
                </a:solidFill>
                <a:effectLst>
                  <a:outerShdw blurRad="38100" dist="38100" dir="2700000" algn="tl">
                    <a:srgbClr val="000000">
                      <a:alpha val="43137"/>
                    </a:srgbClr>
                  </a:outerShdw>
                </a:effectLst>
              </a:rPr>
              <a:t>Này rượu nho bánh miến con nguyện dâng lên lòng thành tín. Xin liên kết tâm hồn chúng con, sao cho xứng nên của lễ dâng. Bao yêu mến chân thành kính tin, hiệp nhất trong một Chúa Trời. </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effectLst>
                  <a:outerShdw blurRad="38100" dist="38100" dir="2700000" algn="tl">
                    <a:srgbClr val="000000">
                      <a:alpha val="43137"/>
                    </a:srgbClr>
                  </a:outerShdw>
                </a:effectLst>
              </a:rPr>
              <a:t>ĐK</a:t>
            </a:r>
            <a:r>
              <a:rPr lang="vi-VN" sz="6000" dirty="0">
                <a:solidFill>
                  <a:srgbClr val="FFFF00"/>
                </a:solidFill>
                <a:effectLst>
                  <a:outerShdw blurRad="38100" dist="38100" dir="2700000" algn="tl">
                    <a:srgbClr val="000000">
                      <a:alpha val="43137"/>
                    </a:srgbClr>
                  </a:outerShdw>
                </a:effectLst>
              </a:rPr>
              <a:t>: </a:t>
            </a:r>
            <a:r>
              <a:rPr lang="vi-VN" sz="6000" dirty="0">
                <a:solidFill>
                  <a:schemeClr val="bg1"/>
                </a:solidFill>
                <a:effectLst>
                  <a:outerShdw blurRad="38100" dist="38100" dir="2700000" algn="tl">
                    <a:srgbClr val="000000">
                      <a:alpha val="43137"/>
                    </a:srgbClr>
                  </a:outerShdw>
                </a:effectLst>
              </a:rPr>
              <a:t>Của lễ toàn thiêu con dâng về Cha từ ái. Thánh hóa lễ dâng cho xứng cân dâng về Chúa Trời. </a:t>
            </a:r>
            <a:endParaRPr lang="en-U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2622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effectLst>
                  <a:outerShdw blurRad="38100" dist="38100" dir="2700000" algn="tl">
                    <a:srgbClr val="000000">
                      <a:alpha val="43137"/>
                    </a:srgbClr>
                  </a:outerShdw>
                </a:effectLst>
              </a:rPr>
              <a:t>Pk2</a:t>
            </a:r>
            <a:r>
              <a:rPr lang="vi-VN" sz="4800" dirty="0">
                <a:solidFill>
                  <a:srgbClr val="FFFF00"/>
                </a:solidFill>
                <a:effectLst>
                  <a:outerShdw blurRad="38100" dist="38100" dir="2700000" algn="tl">
                    <a:srgbClr val="000000">
                      <a:alpha val="43137"/>
                    </a:srgbClr>
                  </a:outerShdw>
                </a:effectLst>
              </a:rPr>
              <a:t>: </a:t>
            </a:r>
            <a:r>
              <a:rPr lang="vi-VN" sz="4800" dirty="0" smtClean="0">
                <a:solidFill>
                  <a:schemeClr val="bg1"/>
                </a:solidFill>
                <a:effectLst>
                  <a:outerShdw blurRad="38100" dist="38100" dir="2700000" algn="tl">
                    <a:srgbClr val="000000">
                      <a:alpha val="43137"/>
                    </a:srgbClr>
                  </a:outerShdw>
                </a:effectLst>
              </a:rPr>
              <a:t>Tựa </a:t>
            </a:r>
            <a:r>
              <a:rPr lang="vi-VN" sz="4800" dirty="0">
                <a:solidFill>
                  <a:schemeClr val="bg1"/>
                </a:solidFill>
                <a:effectLst>
                  <a:outerShdw blurRad="38100" dist="38100" dir="2700000" algn="tl">
                    <a:srgbClr val="000000">
                      <a:alpha val="43137"/>
                    </a:srgbClr>
                  </a:outerShdw>
                </a:effectLst>
              </a:rPr>
              <a:t>trầm hương nghi ngút lan tỏa bay cao về Thiên Chúa. Chân con bước đến gần thánh điện, dâng hy lễ mong đẹp ý Cha. Tuy nhỏ bé nhưng lòng thiết tha, đượm thắm ân tình chan hòa. </a:t>
            </a:r>
            <a:endParaRPr lang="vi-VN"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effectLst>
                  <a:outerShdw blurRad="38100" dist="38100" dir="2700000" algn="tl">
                    <a:srgbClr val="000000">
                      <a:alpha val="43137"/>
                    </a:srgbClr>
                  </a:outerShdw>
                </a:effectLst>
              </a:rPr>
              <a:t>ĐK</a:t>
            </a:r>
            <a:r>
              <a:rPr lang="vi-VN" sz="6000" dirty="0">
                <a:solidFill>
                  <a:srgbClr val="FFFF00"/>
                </a:solidFill>
                <a:effectLst>
                  <a:outerShdw blurRad="38100" dist="38100" dir="2700000" algn="tl">
                    <a:srgbClr val="000000">
                      <a:alpha val="43137"/>
                    </a:srgbClr>
                  </a:outerShdw>
                </a:effectLst>
              </a:rPr>
              <a:t>: </a:t>
            </a:r>
            <a:r>
              <a:rPr lang="vi-VN" sz="6000" dirty="0">
                <a:solidFill>
                  <a:schemeClr val="bg1"/>
                </a:solidFill>
                <a:effectLst>
                  <a:outerShdw blurRad="38100" dist="38100" dir="2700000" algn="tl">
                    <a:srgbClr val="000000">
                      <a:alpha val="43137"/>
                    </a:srgbClr>
                  </a:outerShdw>
                </a:effectLst>
              </a:rPr>
              <a:t>Của lễ toàn thiêu con dâng về Cha từ ái. Thánh hóa lễ dâng cho xứng cân dâng về Chúa Trời. </a:t>
            </a:r>
            <a:endParaRPr lang="en-U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54102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effectLst>
                  <a:outerShdw blurRad="38100" dist="38100" dir="2700000" algn="tl">
                    <a:srgbClr val="000000">
                      <a:alpha val="43137"/>
                    </a:srgbClr>
                  </a:outerShdw>
                </a:effectLst>
              </a:rPr>
              <a:t>Pk3</a:t>
            </a:r>
            <a:r>
              <a:rPr lang="vi-VN" sz="4800" dirty="0">
                <a:solidFill>
                  <a:srgbClr val="FFFF00"/>
                </a:solidFill>
                <a:effectLst>
                  <a:outerShdw blurRad="38100" dist="38100" dir="2700000" algn="tl">
                    <a:srgbClr val="000000">
                      <a:alpha val="43137"/>
                    </a:srgbClr>
                  </a:outerShdw>
                </a:effectLst>
              </a:rPr>
              <a:t>: </a:t>
            </a:r>
            <a:r>
              <a:rPr lang="vi-VN" sz="4800" dirty="0" smtClean="0">
                <a:solidFill>
                  <a:schemeClr val="bg1"/>
                </a:solidFill>
                <a:effectLst>
                  <a:outerShdw blurRad="38100" dist="38100" dir="2700000" algn="tl">
                    <a:srgbClr val="000000">
                      <a:alpha val="43137"/>
                    </a:srgbClr>
                  </a:outerShdw>
                </a:effectLst>
              </a:rPr>
              <a:t>Này </a:t>
            </a:r>
            <a:r>
              <a:rPr lang="vi-VN" sz="4800" dirty="0">
                <a:solidFill>
                  <a:schemeClr val="bg1"/>
                </a:solidFill>
                <a:effectLst>
                  <a:outerShdw blurRad="38100" dist="38100" dir="2700000" algn="tl">
                    <a:srgbClr val="000000">
                      <a:alpha val="43137"/>
                    </a:srgbClr>
                  </a:outerShdw>
                </a:effectLst>
              </a:rPr>
              <a:t>hồn con vươn tới dâng cuộc đời như của lễ mới. Bao ước mơ bé nhỏ tuổi xuân, đôi môi mãi tươi cười tháng năm. Con đâu biết lấy gì tiến dâng, chỉ có con tim thắm </a:t>
            </a:r>
            <a:r>
              <a:rPr lang="vi-VN" sz="4800" dirty="0" smtClean="0">
                <a:solidFill>
                  <a:schemeClr val="bg1"/>
                </a:solidFill>
                <a:effectLst>
                  <a:outerShdw blurRad="38100" dist="38100" dir="2700000" algn="tl">
                    <a:srgbClr val="000000">
                      <a:alpha val="43137"/>
                    </a:srgbClr>
                  </a:outerShdw>
                </a:effectLst>
              </a:rPr>
              <a:t>nồng. </a:t>
            </a:r>
            <a:endParaRPr lang="vi-VN"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259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effectLst>
                  <a:outerShdw blurRad="38100" dist="38100" dir="2700000" algn="tl">
                    <a:srgbClr val="000000">
                      <a:alpha val="43137"/>
                    </a:srgbClr>
                  </a:outerShdw>
                </a:effectLst>
              </a:rPr>
              <a:t>ĐK</a:t>
            </a:r>
            <a:r>
              <a:rPr lang="vi-VN" sz="6000" dirty="0">
                <a:solidFill>
                  <a:srgbClr val="FFFF00"/>
                </a:solidFill>
                <a:effectLst>
                  <a:outerShdw blurRad="38100" dist="38100" dir="2700000" algn="tl">
                    <a:srgbClr val="000000">
                      <a:alpha val="43137"/>
                    </a:srgbClr>
                  </a:outerShdw>
                </a:effectLst>
              </a:rPr>
              <a:t>: </a:t>
            </a:r>
            <a:r>
              <a:rPr lang="vi-VN" sz="6000" dirty="0">
                <a:solidFill>
                  <a:schemeClr val="bg1"/>
                </a:solidFill>
                <a:effectLst>
                  <a:outerShdw blurRad="38100" dist="38100" dir="2700000" algn="tl">
                    <a:srgbClr val="000000">
                      <a:alpha val="43137"/>
                    </a:srgbClr>
                  </a:outerShdw>
                </a:effectLst>
              </a:rPr>
              <a:t>Của lễ toàn thiêu con dâng về Cha từ ái. Thánh hóa lễ dâng cho xứng cân dâng về Chúa Trời. </a:t>
            </a:r>
            <a:endParaRPr lang="en-U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741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912124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1" dirty="0">
                <a:solidFill>
                  <a:srgbClr val="FFFF00"/>
                </a:solidFill>
                <a:effectLst>
                  <a:outerShdw blurRad="38100" dist="38100" dir="2700000" algn="tl">
                    <a:srgbClr val="000000">
                      <a:alpha val="43137"/>
                    </a:srgbClr>
                  </a:outerShdw>
                </a:effectLst>
                <a:cs typeface="Times New Roman" pitchFamily="18" charset="0"/>
              </a:rPr>
              <a:t>Ca </a:t>
            </a:r>
            <a:r>
              <a:rPr lang="en-US" sz="6600" b="1" dirty="0" err="1">
                <a:solidFill>
                  <a:srgbClr val="FFFF00"/>
                </a:solidFill>
                <a:effectLst>
                  <a:outerShdw blurRad="38100" dist="38100" dir="2700000" algn="tl">
                    <a:srgbClr val="000000">
                      <a:alpha val="43137"/>
                    </a:srgbClr>
                  </a:outerShdw>
                </a:effectLst>
                <a:cs typeface="Times New Roman" pitchFamily="18" charset="0"/>
              </a:rPr>
              <a:t>Nguyện</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Hiệp</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Lễ</a:t>
            </a:r>
            <a:r>
              <a:rPr lang="en-US" sz="6600" b="1" dirty="0">
                <a:solidFill>
                  <a:srgbClr val="FFFF00"/>
                </a:solidFill>
                <a:effectLst>
                  <a:outerShdw blurRad="38100" dist="38100" dir="2700000" algn="tl">
                    <a:srgbClr val="000000">
                      <a:alpha val="43137"/>
                    </a:srgbClr>
                  </a:outerShdw>
                </a:effectLst>
                <a:cs typeface="Times New Roman" pitchFamily="18" charset="0"/>
              </a:rPr>
              <a:t>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Hạt</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Giống</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Nảy</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Mầm</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4800" b="1" i="1" dirty="0" err="1" smtClean="0">
                <a:solidFill>
                  <a:schemeClr val="bg1"/>
                </a:solidFill>
                <a:effectLst>
                  <a:outerShdw blurRad="38100" dist="38100" dir="2700000" algn="tl">
                    <a:srgbClr val="000000">
                      <a:alpha val="43137"/>
                    </a:srgbClr>
                  </a:outerShdw>
                </a:effectLst>
                <a:cs typeface="Times New Roman" pitchFamily="18" charset="0"/>
              </a:rPr>
              <a:t>Đinh</a:t>
            </a:r>
            <a:r>
              <a:rPr lang="en-US" sz="48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cs typeface="Times New Roman" pitchFamily="18" charset="0"/>
              </a:rPr>
              <a:t>Công</a:t>
            </a:r>
            <a:r>
              <a:rPr lang="en-US" sz="48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cs typeface="Times New Roman" pitchFamily="18" charset="0"/>
              </a:rPr>
              <a:t>Huỳnh</a:t>
            </a:r>
            <a:endParaRPr lang="en-US" sz="48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dirty="0" smtClean="0">
                <a:solidFill>
                  <a:srgbClr val="FFFF00"/>
                </a:solidFill>
                <a:effectLst>
                  <a:outerShdw blurRad="38100" dist="38100" dir="2700000" algn="tl">
                    <a:srgbClr val="000000">
                      <a:alpha val="43137"/>
                    </a:srgbClr>
                  </a:outerShdw>
                </a:effectLst>
              </a:rPr>
              <a:t>Pk1</a:t>
            </a:r>
            <a:r>
              <a:rPr lang="vi-VN" sz="4800" dirty="0">
                <a:solidFill>
                  <a:srgbClr val="FFFF00"/>
                </a:solidFill>
                <a:effectLst>
                  <a:outerShdw blurRad="38100" dist="38100" dir="2700000" algn="tl">
                    <a:srgbClr val="000000">
                      <a:alpha val="43137"/>
                    </a:srgbClr>
                  </a:outerShdw>
                </a:effectLst>
              </a:rPr>
              <a:t>:  </a:t>
            </a:r>
            <a:r>
              <a:rPr lang="vi-VN" sz="4800" dirty="0">
                <a:solidFill>
                  <a:schemeClr val="bg1"/>
                </a:solidFill>
                <a:effectLst>
                  <a:outerShdw blurRad="38100" dist="38100" dir="2700000" algn="tl">
                    <a:srgbClr val="000000">
                      <a:alpha val="43137"/>
                    </a:srgbClr>
                  </a:outerShdw>
                </a:effectLst>
              </a:rPr>
              <a:t>Thân con như hạt lúa mì được gieo trong đất </a:t>
            </a:r>
            <a:r>
              <a:rPr lang="vi-VN" sz="4800" dirty="0" smtClean="0">
                <a:solidFill>
                  <a:schemeClr val="bg1"/>
                </a:solidFill>
                <a:effectLst>
                  <a:outerShdw blurRad="38100" dist="38100" dir="2700000" algn="tl">
                    <a:srgbClr val="000000">
                      <a:alpha val="43137"/>
                    </a:srgbClr>
                  </a:outerShdw>
                </a:effectLst>
              </a:rPr>
              <a:t>mềm. </a:t>
            </a:r>
            <a:r>
              <a:rPr lang="vi-VN" sz="4800" dirty="0">
                <a:solidFill>
                  <a:schemeClr val="bg1"/>
                </a:solidFill>
                <a:effectLst>
                  <a:outerShdw blurRad="38100" dist="38100" dir="2700000" algn="tl">
                    <a:srgbClr val="000000">
                      <a:alpha val="43137"/>
                    </a:srgbClr>
                  </a:outerShdw>
                </a:effectLst>
              </a:rPr>
              <a:t>bình minh chiếu soi trên mình ngày mai ước mơ đâm chồi. Mong mưa tưới gội nương đồng để sinh hoa tốt tươi, nhờ tay Chúa thương vun trồng, hạt lúa đơm bông đẹp tươi.</a:t>
            </a:r>
            <a:endParaRPr lang="vi-VN"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1984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dirty="0" smtClean="0">
                <a:solidFill>
                  <a:srgbClr val="FFFF00"/>
                </a:solidFill>
                <a:effectLst>
                  <a:outerShdw blurRad="38100" dist="38100" dir="2700000" algn="tl">
                    <a:srgbClr val="000000">
                      <a:alpha val="43137"/>
                    </a:srgbClr>
                  </a:outerShdw>
                </a:effectLst>
              </a:rPr>
              <a:t>ĐK</a:t>
            </a:r>
            <a:r>
              <a:rPr lang="vi-VN" sz="4800" dirty="0">
                <a:solidFill>
                  <a:srgbClr val="FFFF00"/>
                </a:solidFill>
                <a:effectLst>
                  <a:outerShdw blurRad="38100" dist="38100" dir="2700000" algn="tl">
                    <a:srgbClr val="000000">
                      <a:alpha val="43137"/>
                    </a:srgbClr>
                  </a:outerShdw>
                </a:effectLst>
              </a:rPr>
              <a:t>: </a:t>
            </a:r>
            <a:r>
              <a:rPr lang="vi-VN" sz="4800" dirty="0">
                <a:solidFill>
                  <a:schemeClr val="bg1"/>
                </a:solidFill>
                <a:effectLst>
                  <a:outerShdw blurRad="38100" dist="38100" dir="2700000" algn="tl">
                    <a:srgbClr val="000000">
                      <a:alpha val="43137"/>
                    </a:srgbClr>
                  </a:outerShdw>
                </a:effectLst>
              </a:rPr>
              <a:t>Vì xưa Chúa </a:t>
            </a:r>
            <a:r>
              <a:rPr lang="vi-VN" sz="4800" dirty="0" smtClean="0">
                <a:solidFill>
                  <a:schemeClr val="bg1"/>
                </a:solidFill>
                <a:effectLst>
                  <a:outerShdw blurRad="38100" dist="38100" dir="2700000" algn="tl">
                    <a:srgbClr val="000000">
                      <a:alpha val="43137"/>
                    </a:srgbClr>
                  </a:outerShdw>
                </a:effectLst>
              </a:rPr>
              <a:t>đã, </a:t>
            </a:r>
            <a:r>
              <a:rPr lang="vi-VN" sz="4800" dirty="0">
                <a:solidFill>
                  <a:schemeClr val="bg1"/>
                </a:solidFill>
                <a:effectLst>
                  <a:outerShdw blurRad="38100" dist="38100" dir="2700000" algn="tl">
                    <a:srgbClr val="000000">
                      <a:alpha val="43137"/>
                    </a:srgbClr>
                  </a:outerShdw>
                </a:effectLst>
              </a:rPr>
              <a:t>chịu hy sinh chết trên thập hình, bằng cái chết đau thương, để cứu rỗi nhân </a:t>
            </a:r>
            <a:r>
              <a:rPr lang="vi-VN" sz="4800" dirty="0" smtClean="0">
                <a:solidFill>
                  <a:schemeClr val="bg1"/>
                </a:solidFill>
                <a:effectLst>
                  <a:outerShdw blurRad="38100" dist="38100" dir="2700000" algn="tl">
                    <a:srgbClr val="000000">
                      <a:alpha val="43137"/>
                    </a:srgbClr>
                  </a:outerShdw>
                </a:effectLst>
              </a:rPr>
              <a:t>sinh, </a:t>
            </a:r>
            <a:r>
              <a:rPr lang="vi-VN" sz="4800" dirty="0">
                <a:solidFill>
                  <a:schemeClr val="bg1"/>
                </a:solidFill>
                <a:effectLst>
                  <a:outerShdw blurRad="38100" dist="38100" dir="2700000" algn="tl">
                    <a:srgbClr val="000000">
                      <a:alpha val="43137"/>
                    </a:srgbClr>
                  </a:outerShdw>
                </a:effectLst>
              </a:rPr>
              <a:t>tội lỗi. Ngài như hạt </a:t>
            </a:r>
            <a:r>
              <a:rPr lang="vi-VN" sz="4800" dirty="0" smtClean="0">
                <a:solidFill>
                  <a:schemeClr val="bg1"/>
                </a:solidFill>
                <a:effectLst>
                  <a:outerShdw blurRad="38100" dist="38100" dir="2700000" algn="tl">
                    <a:srgbClr val="000000">
                      <a:alpha val="43137"/>
                    </a:srgbClr>
                  </a:outerShdw>
                </a:effectLst>
              </a:rPr>
              <a:t>lúa, </a:t>
            </a:r>
            <a:r>
              <a:rPr lang="vi-VN" sz="4800" dirty="0">
                <a:solidFill>
                  <a:schemeClr val="bg1"/>
                </a:solidFill>
                <a:effectLst>
                  <a:outerShdw blurRad="38100" dist="38100" dir="2700000" algn="tl">
                    <a:srgbClr val="000000">
                      <a:alpha val="43137"/>
                    </a:srgbClr>
                  </a:outerShdw>
                </a:effectLst>
              </a:rPr>
              <a:t>chịu tan đi để sinh bông hạt, bằng giá máu yêu thương, vì chỉ muốn nhân </a:t>
            </a:r>
            <a:r>
              <a:rPr lang="vi-VN" sz="4800" dirty="0" smtClean="0">
                <a:solidFill>
                  <a:schemeClr val="bg1"/>
                </a:solidFill>
                <a:effectLst>
                  <a:outerShdw blurRad="38100" dist="38100" dir="2700000" algn="tl">
                    <a:srgbClr val="000000">
                      <a:alpha val="43137"/>
                    </a:srgbClr>
                  </a:outerShdw>
                </a:effectLst>
              </a:rPr>
              <a:t>gian, </a:t>
            </a:r>
            <a:r>
              <a:rPr lang="vi-VN" sz="4800" dirty="0">
                <a:solidFill>
                  <a:schemeClr val="bg1"/>
                </a:solidFill>
                <a:effectLst>
                  <a:outerShdw blurRad="38100" dist="38100" dir="2700000" algn="tl">
                    <a:srgbClr val="000000">
                      <a:alpha val="43137"/>
                    </a:srgbClr>
                  </a:outerShdw>
                </a:effectLst>
              </a:rPr>
              <a:t>hạnh phúc.</a:t>
            </a:r>
            <a:endParaRPr lang="en-US" sz="48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dirty="0" smtClean="0">
                <a:solidFill>
                  <a:srgbClr val="FFFF00"/>
                </a:solidFill>
                <a:effectLst>
                  <a:outerShdw blurRad="38100" dist="38100" dir="2700000" algn="tl">
                    <a:srgbClr val="000000">
                      <a:alpha val="43137"/>
                    </a:srgbClr>
                  </a:outerShdw>
                </a:effectLst>
              </a:rPr>
              <a:t>Pk2</a:t>
            </a:r>
            <a:r>
              <a:rPr lang="vi-VN" sz="4800" dirty="0">
                <a:solidFill>
                  <a:srgbClr val="FFFF00"/>
                </a:solidFill>
                <a:effectLst>
                  <a:outerShdw blurRad="38100" dist="38100" dir="2700000" algn="tl">
                    <a:srgbClr val="000000">
                      <a:alpha val="43137"/>
                    </a:srgbClr>
                  </a:outerShdw>
                </a:effectLst>
              </a:rPr>
              <a:t>: </a:t>
            </a:r>
            <a:r>
              <a:rPr lang="vi-VN" sz="4800" dirty="0" smtClean="0">
                <a:solidFill>
                  <a:schemeClr val="bg1"/>
                </a:solidFill>
                <a:effectLst>
                  <a:outerShdw blurRad="38100" dist="38100" dir="2700000" algn="tl">
                    <a:srgbClr val="000000">
                      <a:alpha val="43137"/>
                    </a:srgbClr>
                  </a:outerShdw>
                </a:effectLst>
              </a:rPr>
              <a:t>Cho </a:t>
            </a:r>
            <a:r>
              <a:rPr lang="vi-VN" sz="4800" dirty="0">
                <a:solidFill>
                  <a:schemeClr val="bg1"/>
                </a:solidFill>
                <a:effectLst>
                  <a:outerShdw blurRad="38100" dist="38100" dir="2700000" algn="tl">
                    <a:srgbClr val="000000">
                      <a:alpha val="43137"/>
                    </a:srgbClr>
                  </a:outerShdw>
                </a:effectLst>
              </a:rPr>
              <a:t>con chết đi mỗi ngày tựa như bông lúa mì, vì ai quý </a:t>
            </a:r>
            <a:r>
              <a:rPr lang="vi-VN" sz="4800" dirty="0" smtClean="0">
                <a:solidFill>
                  <a:schemeClr val="bg1"/>
                </a:solidFill>
                <a:effectLst>
                  <a:outerShdw blurRad="38100" dist="38100" dir="2700000" algn="tl">
                    <a:srgbClr val="000000">
                      <a:alpha val="43137"/>
                    </a:srgbClr>
                  </a:outerShdw>
                </a:effectLst>
              </a:rPr>
              <a:t>sinh mạng mình</a:t>
            </a:r>
            <a:r>
              <a:rPr lang="vi-VN" sz="4800" dirty="0">
                <a:solidFill>
                  <a:schemeClr val="bg1"/>
                </a:solidFill>
                <a:effectLst>
                  <a:outerShdw blurRad="38100" dist="38100" dir="2700000" algn="tl">
                    <a:srgbClr val="000000">
                      <a:alpha val="43137"/>
                    </a:srgbClr>
                  </a:outerShdw>
                </a:effectLst>
              </a:rPr>
              <a:t>, đời sau chẳng ích gì. Nhưng ai coi thường chính mình, chịu tan như lúa mì, ngày sau Chúa cho vui hưởng hạnh phúc bên ngai tòa cao.</a:t>
            </a:r>
            <a:endParaRPr lang="en-US" sz="48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dirty="0" smtClean="0">
                <a:solidFill>
                  <a:srgbClr val="FFFF00"/>
                </a:solidFill>
                <a:effectLst>
                  <a:outerShdw blurRad="38100" dist="38100" dir="2700000" algn="tl">
                    <a:srgbClr val="000000">
                      <a:alpha val="43137"/>
                    </a:srgbClr>
                  </a:outerShdw>
                </a:effectLst>
              </a:rPr>
              <a:t>ĐK</a:t>
            </a:r>
            <a:r>
              <a:rPr lang="vi-VN" sz="4800" dirty="0">
                <a:solidFill>
                  <a:srgbClr val="FFFF00"/>
                </a:solidFill>
                <a:effectLst>
                  <a:outerShdw blurRad="38100" dist="38100" dir="2700000" algn="tl">
                    <a:srgbClr val="000000">
                      <a:alpha val="43137"/>
                    </a:srgbClr>
                  </a:outerShdw>
                </a:effectLst>
              </a:rPr>
              <a:t>: </a:t>
            </a:r>
            <a:r>
              <a:rPr lang="vi-VN" sz="4800" dirty="0">
                <a:solidFill>
                  <a:schemeClr val="bg1"/>
                </a:solidFill>
                <a:effectLst>
                  <a:outerShdw blurRad="38100" dist="38100" dir="2700000" algn="tl">
                    <a:srgbClr val="000000">
                      <a:alpha val="43137"/>
                    </a:srgbClr>
                  </a:outerShdw>
                </a:effectLst>
              </a:rPr>
              <a:t>Vì xưa Chúa </a:t>
            </a:r>
            <a:r>
              <a:rPr lang="vi-VN" sz="4800" dirty="0" smtClean="0">
                <a:solidFill>
                  <a:schemeClr val="bg1"/>
                </a:solidFill>
                <a:effectLst>
                  <a:outerShdw blurRad="38100" dist="38100" dir="2700000" algn="tl">
                    <a:srgbClr val="000000">
                      <a:alpha val="43137"/>
                    </a:srgbClr>
                  </a:outerShdw>
                </a:effectLst>
              </a:rPr>
              <a:t>đã, </a:t>
            </a:r>
            <a:r>
              <a:rPr lang="vi-VN" sz="4800" dirty="0">
                <a:solidFill>
                  <a:schemeClr val="bg1"/>
                </a:solidFill>
                <a:effectLst>
                  <a:outerShdw blurRad="38100" dist="38100" dir="2700000" algn="tl">
                    <a:srgbClr val="000000">
                      <a:alpha val="43137"/>
                    </a:srgbClr>
                  </a:outerShdw>
                </a:effectLst>
              </a:rPr>
              <a:t>chịu hy sinh chết trên thập hình, bằng cái chết đau thương, để cứu rỗi nhân </a:t>
            </a:r>
            <a:r>
              <a:rPr lang="vi-VN" sz="4800" dirty="0" smtClean="0">
                <a:solidFill>
                  <a:schemeClr val="bg1"/>
                </a:solidFill>
                <a:effectLst>
                  <a:outerShdw blurRad="38100" dist="38100" dir="2700000" algn="tl">
                    <a:srgbClr val="000000">
                      <a:alpha val="43137"/>
                    </a:srgbClr>
                  </a:outerShdw>
                </a:effectLst>
              </a:rPr>
              <a:t>sinh, </a:t>
            </a:r>
            <a:r>
              <a:rPr lang="vi-VN" sz="4800" dirty="0">
                <a:solidFill>
                  <a:schemeClr val="bg1"/>
                </a:solidFill>
                <a:effectLst>
                  <a:outerShdw blurRad="38100" dist="38100" dir="2700000" algn="tl">
                    <a:srgbClr val="000000">
                      <a:alpha val="43137"/>
                    </a:srgbClr>
                  </a:outerShdw>
                </a:effectLst>
              </a:rPr>
              <a:t>tội lỗi. Ngài như hạt </a:t>
            </a:r>
            <a:r>
              <a:rPr lang="vi-VN" sz="4800" dirty="0" smtClean="0">
                <a:solidFill>
                  <a:schemeClr val="bg1"/>
                </a:solidFill>
                <a:effectLst>
                  <a:outerShdw blurRad="38100" dist="38100" dir="2700000" algn="tl">
                    <a:srgbClr val="000000">
                      <a:alpha val="43137"/>
                    </a:srgbClr>
                  </a:outerShdw>
                </a:effectLst>
              </a:rPr>
              <a:t>lúa, </a:t>
            </a:r>
            <a:r>
              <a:rPr lang="vi-VN" sz="4800" dirty="0">
                <a:solidFill>
                  <a:schemeClr val="bg1"/>
                </a:solidFill>
                <a:effectLst>
                  <a:outerShdw blurRad="38100" dist="38100" dir="2700000" algn="tl">
                    <a:srgbClr val="000000">
                      <a:alpha val="43137"/>
                    </a:srgbClr>
                  </a:outerShdw>
                </a:effectLst>
              </a:rPr>
              <a:t>chịu tan đi để sinh bông hạt, bằng giá máu yêu thương, vì chỉ muốn nhân </a:t>
            </a:r>
            <a:r>
              <a:rPr lang="vi-VN" sz="4800" dirty="0" smtClean="0">
                <a:solidFill>
                  <a:schemeClr val="bg1"/>
                </a:solidFill>
                <a:effectLst>
                  <a:outerShdw blurRad="38100" dist="38100" dir="2700000" algn="tl">
                    <a:srgbClr val="000000">
                      <a:alpha val="43137"/>
                    </a:srgbClr>
                  </a:outerShdw>
                </a:effectLst>
              </a:rPr>
              <a:t>gian, </a:t>
            </a:r>
            <a:r>
              <a:rPr lang="vi-VN" sz="4800" dirty="0">
                <a:solidFill>
                  <a:schemeClr val="bg1"/>
                </a:solidFill>
                <a:effectLst>
                  <a:outerShdw blurRad="38100" dist="38100" dir="2700000" algn="tl">
                    <a:srgbClr val="000000">
                      <a:alpha val="43137"/>
                    </a:srgbClr>
                  </a:outerShdw>
                </a:effectLst>
              </a:rPr>
              <a:t>hạnh phúc.</a:t>
            </a:r>
            <a:endParaRPr lang="en-US" sz="48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596793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4600" dirty="0" smtClean="0">
                <a:solidFill>
                  <a:srgbClr val="FFFF00"/>
                </a:solidFill>
                <a:effectLst>
                  <a:outerShdw blurRad="38100" dist="38100" dir="2700000" algn="tl">
                    <a:srgbClr val="000000">
                      <a:alpha val="43137"/>
                    </a:srgbClr>
                  </a:outerShdw>
                </a:effectLst>
              </a:rPr>
              <a:t>Pk3</a:t>
            </a:r>
            <a:r>
              <a:rPr lang="vi-VN" sz="4600" dirty="0">
                <a:solidFill>
                  <a:srgbClr val="FFFF00"/>
                </a:solidFill>
                <a:effectLst>
                  <a:outerShdw blurRad="38100" dist="38100" dir="2700000" algn="tl">
                    <a:srgbClr val="000000">
                      <a:alpha val="43137"/>
                    </a:srgbClr>
                  </a:outerShdw>
                </a:effectLst>
              </a:rPr>
              <a:t>: </a:t>
            </a:r>
            <a:r>
              <a:rPr lang="vi-VN" sz="4600" dirty="0" smtClean="0">
                <a:solidFill>
                  <a:schemeClr val="bg1"/>
                </a:solidFill>
                <a:effectLst>
                  <a:outerShdw blurRad="38100" dist="38100" dir="2700000" algn="tl">
                    <a:srgbClr val="000000">
                      <a:alpha val="43137"/>
                    </a:srgbClr>
                  </a:outerShdw>
                </a:effectLst>
              </a:rPr>
              <a:t>Ai </a:t>
            </a:r>
            <a:r>
              <a:rPr lang="vi-VN" sz="4600" dirty="0">
                <a:solidFill>
                  <a:schemeClr val="bg1"/>
                </a:solidFill>
                <a:effectLst>
                  <a:outerShdw blurRad="38100" dist="38100" dir="2700000" algn="tl">
                    <a:srgbClr val="000000">
                      <a:alpha val="43137"/>
                    </a:srgbClr>
                  </a:outerShdw>
                </a:effectLst>
              </a:rPr>
              <a:t>đi theo Ngài đến cùng, bằng tin yêu cháy bừng, tìm quên chính thân phận mình, ngày sau Chúa ban Nước Trời. Ai hy sinh mạng sống mình, vì yêu thương chính Thầy, đừng lo lắng chi mai này, Thầy sẽ nâng niu từng ngày</a:t>
            </a:r>
            <a:endParaRPr lang="en-US" sz="46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dirty="0" smtClean="0">
                <a:solidFill>
                  <a:srgbClr val="FFFF00"/>
                </a:solidFill>
                <a:effectLst>
                  <a:outerShdw blurRad="38100" dist="38100" dir="2700000" algn="tl">
                    <a:srgbClr val="000000">
                      <a:alpha val="43137"/>
                    </a:srgbClr>
                  </a:outerShdw>
                </a:effectLst>
              </a:rPr>
              <a:t>ĐK</a:t>
            </a:r>
            <a:r>
              <a:rPr lang="vi-VN" sz="4800" dirty="0">
                <a:solidFill>
                  <a:srgbClr val="FFFF00"/>
                </a:solidFill>
                <a:effectLst>
                  <a:outerShdw blurRad="38100" dist="38100" dir="2700000" algn="tl">
                    <a:srgbClr val="000000">
                      <a:alpha val="43137"/>
                    </a:srgbClr>
                  </a:outerShdw>
                </a:effectLst>
              </a:rPr>
              <a:t>: </a:t>
            </a:r>
            <a:r>
              <a:rPr lang="vi-VN" sz="4800" dirty="0">
                <a:solidFill>
                  <a:schemeClr val="bg1"/>
                </a:solidFill>
                <a:effectLst>
                  <a:outerShdw blurRad="38100" dist="38100" dir="2700000" algn="tl">
                    <a:srgbClr val="000000">
                      <a:alpha val="43137"/>
                    </a:srgbClr>
                  </a:outerShdw>
                </a:effectLst>
              </a:rPr>
              <a:t>Vì xưa Chúa </a:t>
            </a:r>
            <a:r>
              <a:rPr lang="vi-VN" sz="4800" dirty="0" smtClean="0">
                <a:solidFill>
                  <a:schemeClr val="bg1"/>
                </a:solidFill>
                <a:effectLst>
                  <a:outerShdw blurRad="38100" dist="38100" dir="2700000" algn="tl">
                    <a:srgbClr val="000000">
                      <a:alpha val="43137"/>
                    </a:srgbClr>
                  </a:outerShdw>
                </a:effectLst>
              </a:rPr>
              <a:t>đã, </a:t>
            </a:r>
            <a:r>
              <a:rPr lang="vi-VN" sz="4800" dirty="0">
                <a:solidFill>
                  <a:schemeClr val="bg1"/>
                </a:solidFill>
                <a:effectLst>
                  <a:outerShdw blurRad="38100" dist="38100" dir="2700000" algn="tl">
                    <a:srgbClr val="000000">
                      <a:alpha val="43137"/>
                    </a:srgbClr>
                  </a:outerShdw>
                </a:effectLst>
              </a:rPr>
              <a:t>chịu hy sinh chết trên thập hình, bằng cái chết đau thương, để cứu rỗi nhân </a:t>
            </a:r>
            <a:r>
              <a:rPr lang="vi-VN" sz="4800" dirty="0" smtClean="0">
                <a:solidFill>
                  <a:schemeClr val="bg1"/>
                </a:solidFill>
                <a:effectLst>
                  <a:outerShdw blurRad="38100" dist="38100" dir="2700000" algn="tl">
                    <a:srgbClr val="000000">
                      <a:alpha val="43137"/>
                    </a:srgbClr>
                  </a:outerShdw>
                </a:effectLst>
              </a:rPr>
              <a:t>sinh, </a:t>
            </a:r>
            <a:r>
              <a:rPr lang="vi-VN" sz="4800" dirty="0">
                <a:solidFill>
                  <a:schemeClr val="bg1"/>
                </a:solidFill>
                <a:effectLst>
                  <a:outerShdw blurRad="38100" dist="38100" dir="2700000" algn="tl">
                    <a:srgbClr val="000000">
                      <a:alpha val="43137"/>
                    </a:srgbClr>
                  </a:outerShdw>
                </a:effectLst>
              </a:rPr>
              <a:t>tội lỗi. Ngài như hạt </a:t>
            </a:r>
            <a:r>
              <a:rPr lang="vi-VN" sz="4800" dirty="0" smtClean="0">
                <a:solidFill>
                  <a:schemeClr val="bg1"/>
                </a:solidFill>
                <a:effectLst>
                  <a:outerShdw blurRad="38100" dist="38100" dir="2700000" algn="tl">
                    <a:srgbClr val="000000">
                      <a:alpha val="43137"/>
                    </a:srgbClr>
                  </a:outerShdw>
                </a:effectLst>
              </a:rPr>
              <a:t>lúa, </a:t>
            </a:r>
            <a:r>
              <a:rPr lang="vi-VN" sz="4800" dirty="0">
                <a:solidFill>
                  <a:schemeClr val="bg1"/>
                </a:solidFill>
                <a:effectLst>
                  <a:outerShdw blurRad="38100" dist="38100" dir="2700000" algn="tl">
                    <a:srgbClr val="000000">
                      <a:alpha val="43137"/>
                    </a:srgbClr>
                  </a:outerShdw>
                </a:effectLst>
              </a:rPr>
              <a:t>chịu tan đi để sinh bông hạt, bằng giá máu yêu thương, vì chỉ muốn nhân </a:t>
            </a:r>
            <a:r>
              <a:rPr lang="vi-VN" sz="4800" dirty="0" smtClean="0">
                <a:solidFill>
                  <a:schemeClr val="bg1"/>
                </a:solidFill>
                <a:effectLst>
                  <a:outerShdw blurRad="38100" dist="38100" dir="2700000" algn="tl">
                    <a:srgbClr val="000000">
                      <a:alpha val="43137"/>
                    </a:srgbClr>
                  </a:outerShdw>
                </a:effectLst>
              </a:rPr>
              <a:t>gian, </a:t>
            </a:r>
            <a:r>
              <a:rPr lang="vi-VN" sz="4800" dirty="0">
                <a:solidFill>
                  <a:schemeClr val="bg1"/>
                </a:solidFill>
                <a:effectLst>
                  <a:outerShdw blurRad="38100" dist="38100" dir="2700000" algn="tl">
                    <a:srgbClr val="000000">
                      <a:alpha val="43137"/>
                    </a:srgbClr>
                  </a:outerShdw>
                </a:effectLst>
              </a:rPr>
              <a:t>hạnh phúc.</a:t>
            </a:r>
            <a:endParaRPr lang="en-US" sz="48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33749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6600" b="1" dirty="0" err="1" smtClean="0">
                <a:solidFill>
                  <a:srgbClr val="FFFF00"/>
                </a:solidFill>
                <a:effectLst>
                  <a:outerShdw blurRad="38100" dist="38100" dir="2700000" algn="tl">
                    <a:srgbClr val="000000">
                      <a:alpha val="43137"/>
                    </a:srgbClr>
                  </a:outerShdw>
                </a:effectLst>
                <a:cs typeface="Times New Roman" pitchFamily="18" charset="0"/>
              </a:rPr>
              <a:t>Ca</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Nhập</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cs typeface="Times New Roman" pitchFamily="18" charset="0"/>
              </a:rPr>
              <a:t>Hãy</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Trở</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Về</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4800" b="1" i="1" dirty="0" smtClean="0">
                <a:solidFill>
                  <a:schemeClr val="bg1"/>
                </a:solidFill>
                <a:effectLst>
                  <a:outerShdw blurRad="38100" dist="38100" dir="2700000" algn="tl">
                    <a:srgbClr val="000000">
                      <a:alpha val="43137"/>
                    </a:srgbClr>
                  </a:outerShdw>
                </a:effectLst>
                <a:cs typeface="Times New Roman" pitchFamily="18" charset="0"/>
              </a:rPr>
              <a:t>Lm </a:t>
            </a:r>
            <a:r>
              <a:rPr lang="en-US" sz="4800" b="1" i="1" dirty="0" err="1" smtClean="0">
                <a:solidFill>
                  <a:schemeClr val="bg1"/>
                </a:solidFill>
                <a:effectLst>
                  <a:outerShdw blurRad="38100" dist="38100" dir="2700000" algn="tl">
                    <a:srgbClr val="000000">
                      <a:alpha val="43137"/>
                    </a:srgbClr>
                  </a:outerShdw>
                </a:effectLst>
                <a:cs typeface="Times New Roman" pitchFamily="18" charset="0"/>
              </a:rPr>
              <a:t>Mi</a:t>
            </a:r>
            <a:r>
              <a:rPr lang="en-US" sz="48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cs typeface="Times New Roman" pitchFamily="18" charset="0"/>
              </a:rPr>
              <a:t>Trầm</a:t>
            </a:r>
            <a:endParaRPr lang="en-US" sz="48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dirty="0">
                <a:solidFill>
                  <a:srgbClr val="FFFF00"/>
                </a:solidFill>
                <a:effectLst>
                  <a:outerShdw blurRad="38100" dist="38100" dir="2700000" algn="tl">
                    <a:srgbClr val="000000">
                      <a:alpha val="43137"/>
                    </a:srgbClr>
                  </a:outerShdw>
                </a:effectLst>
                <a:cs typeface="Times New Roman" pitchFamily="18" charset="0"/>
              </a:rPr>
              <a:t>Ca </a:t>
            </a:r>
            <a:r>
              <a:rPr lang="en-US" sz="6600" dirty="0" err="1">
                <a:solidFill>
                  <a:srgbClr val="FFFF00"/>
                </a:solidFill>
                <a:effectLst>
                  <a:outerShdw blurRad="38100" dist="38100" dir="2700000" algn="tl">
                    <a:srgbClr val="000000">
                      <a:alpha val="43137"/>
                    </a:srgbClr>
                  </a:outerShdw>
                </a:effectLst>
                <a:cs typeface="Times New Roman" pitchFamily="18" charset="0"/>
              </a:rPr>
              <a:t>Kết</a:t>
            </a:r>
            <a:r>
              <a:rPr lang="en-US" sz="6600" dirty="0">
                <a:solidFill>
                  <a:srgbClr val="FFFF00"/>
                </a:solidFill>
                <a:effectLst>
                  <a:outerShdw blurRad="38100" dist="38100" dir="2700000" algn="tl">
                    <a:srgbClr val="000000">
                      <a:alpha val="43137"/>
                    </a:srgbClr>
                  </a:outerShdw>
                </a:effectLst>
                <a:cs typeface="Times New Roman" pitchFamily="18" charset="0"/>
              </a:rPr>
              <a:t> </a:t>
            </a:r>
            <a:r>
              <a:rPr lang="en-US" sz="6600" dirty="0" err="1">
                <a:solidFill>
                  <a:srgbClr val="FFFF00"/>
                </a:solidFill>
                <a:effectLst>
                  <a:outerShdw blurRad="38100" dist="38100" dir="2700000" algn="tl">
                    <a:srgbClr val="000000">
                      <a:alpha val="43137"/>
                    </a:srgbClr>
                  </a:outerShdw>
                </a:effectLst>
                <a:cs typeface="Times New Roman" pitchFamily="18" charset="0"/>
              </a:rPr>
              <a:t>Lễ</a:t>
            </a:r>
            <a:r>
              <a:rPr lang="en-US" sz="6600" dirty="0">
                <a:solidFill>
                  <a:srgbClr val="FFFF00"/>
                </a:solidFill>
                <a:effectLst>
                  <a:outerShdw blurRad="38100" dist="38100" dir="2700000" algn="tl">
                    <a:srgbClr val="000000">
                      <a:alpha val="43137"/>
                    </a:srgbClr>
                  </a:outerShdw>
                </a:effectLst>
                <a:cs typeface="Times New Roman" pitchFamily="18" charset="0"/>
              </a:rPr>
              <a:t/>
            </a:r>
            <a:br>
              <a:rPr lang="en-US" sz="6600" dirty="0">
                <a:solidFill>
                  <a:srgbClr val="FFFF00"/>
                </a:solidFill>
                <a:effectLst>
                  <a:outerShdw blurRad="38100" dist="38100" dir="2700000" algn="tl">
                    <a:srgbClr val="000000">
                      <a:alpha val="43137"/>
                    </a:srgbClr>
                  </a:outerShdw>
                </a:effectLst>
                <a:cs typeface="Times New Roman" pitchFamily="18" charset="0"/>
              </a:rPr>
            </a:br>
            <a:r>
              <a:rPr lang="en-US" sz="6600" dirty="0" smtClean="0">
                <a:solidFill>
                  <a:srgbClr val="FFFF00"/>
                </a:solidFill>
                <a:effectLst>
                  <a:outerShdw blurRad="38100" dist="38100" dir="2700000" algn="tl">
                    <a:srgbClr val="000000">
                      <a:alpha val="43137"/>
                    </a:srgbClr>
                  </a:outerShdw>
                </a:effectLst>
                <a:cs typeface="Times New Roman" pitchFamily="18" charset="0"/>
              </a:rPr>
              <a:t>Maria </a:t>
            </a:r>
            <a:r>
              <a:rPr lang="en-US" sz="6600" dirty="0" err="1" smtClean="0">
                <a:solidFill>
                  <a:srgbClr val="FFFF00"/>
                </a:solidFill>
                <a:effectLst>
                  <a:outerShdw blurRad="38100" dist="38100" dir="2700000" algn="tl">
                    <a:srgbClr val="000000">
                      <a:alpha val="43137"/>
                    </a:srgbClr>
                  </a:outerShdw>
                </a:effectLst>
                <a:cs typeface="Times New Roman" pitchFamily="18" charset="0"/>
              </a:rPr>
              <a:t>Mẹ</a:t>
            </a:r>
            <a:r>
              <a:rPr lang="en-US" sz="6600" dirty="0" smtClean="0">
                <a:solidFill>
                  <a:srgbClr val="FFFF00"/>
                </a:solidFill>
                <a:effectLst>
                  <a:outerShdw blurRad="38100" dist="38100" dir="2700000" algn="tl">
                    <a:srgbClr val="000000">
                      <a:alpha val="43137"/>
                    </a:srgbClr>
                  </a:outerShdw>
                </a:effectLst>
                <a:cs typeface="Times New Roman" pitchFamily="18" charset="0"/>
              </a:rPr>
              <a:t> </a:t>
            </a:r>
            <a:r>
              <a:rPr lang="en-US" sz="6600" dirty="0" err="1" smtClean="0">
                <a:solidFill>
                  <a:srgbClr val="FFFF00"/>
                </a:solidFill>
                <a:effectLst>
                  <a:outerShdw blurRad="38100" dist="38100" dir="2700000" algn="tl">
                    <a:srgbClr val="000000">
                      <a:alpha val="43137"/>
                    </a:srgbClr>
                  </a:outerShdw>
                </a:effectLst>
                <a:cs typeface="Times New Roman" pitchFamily="18" charset="0"/>
              </a:rPr>
              <a:t>Của</a:t>
            </a:r>
            <a:r>
              <a:rPr lang="en-US" sz="6600" dirty="0" smtClean="0">
                <a:solidFill>
                  <a:srgbClr val="FFFF00"/>
                </a:solidFill>
                <a:effectLst>
                  <a:outerShdw blurRad="38100" dist="38100" dir="2700000" algn="tl">
                    <a:srgbClr val="000000">
                      <a:alpha val="43137"/>
                    </a:srgbClr>
                  </a:outerShdw>
                </a:effectLst>
                <a:cs typeface="Times New Roman" pitchFamily="18" charset="0"/>
              </a:rPr>
              <a:t> Con</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en-US" sz="4800" i="1" dirty="0" err="1" smtClean="0">
                <a:solidFill>
                  <a:schemeClr val="bg1"/>
                </a:solidFill>
                <a:effectLst>
                  <a:outerShdw blurRad="38100" dist="38100" dir="2700000" algn="tl">
                    <a:srgbClr val="000000">
                      <a:alpha val="43137"/>
                    </a:srgbClr>
                  </a:outerShdw>
                </a:effectLst>
                <a:cs typeface="Times New Roman" pitchFamily="18" charset="0"/>
              </a:rPr>
              <a:t>Đinh</a:t>
            </a:r>
            <a:r>
              <a:rPr lang="en-US" sz="4800" i="1" dirty="0" smtClean="0">
                <a:solidFill>
                  <a:schemeClr val="bg1"/>
                </a:solidFill>
                <a:effectLst>
                  <a:outerShdw blurRad="38100" dist="38100" dir="2700000" algn="tl">
                    <a:srgbClr val="000000">
                      <a:alpha val="43137"/>
                    </a:srgbClr>
                  </a:outerShdw>
                </a:effectLst>
                <a:cs typeface="Times New Roman" pitchFamily="18" charset="0"/>
              </a:rPr>
              <a:t> </a:t>
            </a:r>
            <a:r>
              <a:rPr lang="en-US" sz="4800" i="1" dirty="0" err="1" smtClean="0">
                <a:solidFill>
                  <a:schemeClr val="bg1"/>
                </a:solidFill>
                <a:effectLst>
                  <a:outerShdw blurRad="38100" dist="38100" dir="2700000" algn="tl">
                    <a:srgbClr val="000000">
                      <a:alpha val="43137"/>
                    </a:srgbClr>
                  </a:outerShdw>
                </a:effectLst>
                <a:cs typeface="Times New Roman" pitchFamily="18" charset="0"/>
              </a:rPr>
              <a:t>Công</a:t>
            </a:r>
            <a:r>
              <a:rPr lang="en-US" sz="4800" i="1" dirty="0" smtClean="0">
                <a:solidFill>
                  <a:schemeClr val="bg1"/>
                </a:solidFill>
                <a:effectLst>
                  <a:outerShdw blurRad="38100" dist="38100" dir="2700000" algn="tl">
                    <a:srgbClr val="000000">
                      <a:alpha val="43137"/>
                    </a:srgbClr>
                  </a:outerShdw>
                </a:effectLst>
                <a:cs typeface="Times New Roman" pitchFamily="18" charset="0"/>
              </a:rPr>
              <a:t> </a:t>
            </a:r>
            <a:r>
              <a:rPr lang="en-US" sz="4800" i="1" dirty="0" err="1" smtClean="0">
                <a:solidFill>
                  <a:schemeClr val="bg1"/>
                </a:solidFill>
                <a:effectLst>
                  <a:outerShdw blurRad="38100" dist="38100" dir="2700000" algn="tl">
                    <a:srgbClr val="000000">
                      <a:alpha val="43137"/>
                    </a:srgbClr>
                  </a:outerShdw>
                </a:effectLst>
                <a:cs typeface="Times New Roman" pitchFamily="18" charset="0"/>
              </a:rPr>
              <a:t>Huỳnh</a:t>
            </a:r>
            <a:endParaRPr lang="en-US" sz="4800"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dirty="0" smtClean="0">
                <a:solidFill>
                  <a:srgbClr val="FFFF00"/>
                </a:solidFill>
                <a:effectLst>
                  <a:outerShdw blurRad="38100" dist="38100" dir="2700000" algn="tl">
                    <a:srgbClr val="000000">
                      <a:alpha val="43137"/>
                    </a:srgbClr>
                  </a:outerShdw>
                </a:effectLst>
              </a:rPr>
              <a:t>Pk1</a:t>
            </a:r>
            <a:r>
              <a:rPr lang="vi-VN" sz="5400" dirty="0">
                <a:solidFill>
                  <a:srgbClr val="FFFF00"/>
                </a:solidFill>
                <a:effectLst>
                  <a:outerShdw blurRad="38100" dist="38100" dir="2700000" algn="tl">
                    <a:srgbClr val="000000">
                      <a:alpha val="43137"/>
                    </a:srgbClr>
                  </a:outerShdw>
                </a:effectLst>
              </a:rPr>
              <a:t>:  </a:t>
            </a:r>
            <a:r>
              <a:rPr lang="vi-VN" sz="5400" dirty="0" smtClean="0">
                <a:solidFill>
                  <a:schemeClr val="bg1"/>
                </a:solidFill>
                <a:effectLst>
                  <a:outerShdw blurRad="38100" dist="38100" dir="2700000" algn="tl">
                    <a:srgbClr val="000000">
                      <a:alpha val="43137"/>
                    </a:srgbClr>
                  </a:outerShdw>
                </a:effectLst>
              </a:rPr>
              <a:t>Ma-ri-a </a:t>
            </a:r>
            <a:r>
              <a:rPr lang="vi-VN" sz="5400" dirty="0">
                <a:solidFill>
                  <a:schemeClr val="bg1"/>
                </a:solidFill>
                <a:effectLst>
                  <a:outerShdw blurRad="38100" dist="38100" dir="2700000" algn="tl">
                    <a:srgbClr val="000000">
                      <a:alpha val="43137"/>
                    </a:srgbClr>
                  </a:outerShdw>
                </a:effectLst>
              </a:rPr>
              <a:t>ngày xưa ấy, quỳ bên con xác thân hao gầy. </a:t>
            </a:r>
            <a:r>
              <a:rPr lang="vi-VN" sz="5400" dirty="0" smtClean="0">
                <a:solidFill>
                  <a:schemeClr val="bg1"/>
                </a:solidFill>
                <a:effectLst>
                  <a:outerShdw blurRad="38100" dist="38100" dir="2700000" algn="tl">
                    <a:srgbClr val="000000">
                      <a:alpha val="43137"/>
                    </a:srgbClr>
                  </a:outerShdw>
                </a:effectLst>
              </a:rPr>
              <a:t>Ma-ri-a </a:t>
            </a:r>
            <a:r>
              <a:rPr lang="vi-VN" sz="5400" dirty="0">
                <a:solidFill>
                  <a:schemeClr val="bg1"/>
                </a:solidFill>
                <a:effectLst>
                  <a:outerShdw blurRad="38100" dist="38100" dir="2700000" algn="tl">
                    <a:srgbClr val="000000">
                      <a:alpha val="43137"/>
                    </a:srgbClr>
                  </a:outerShdw>
                </a:effectLst>
              </a:rPr>
              <a:t>ngày hôm nay, mời gọi con quyết tâm đổi thay.</a:t>
            </a:r>
            <a:endParaRPr lang="en-US" sz="5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dirty="0" smtClean="0">
                <a:solidFill>
                  <a:srgbClr val="FFFF00"/>
                </a:solidFill>
                <a:effectLst>
                  <a:outerShdw blurRad="38100" dist="38100" dir="2700000" algn="tl">
                    <a:srgbClr val="000000">
                      <a:alpha val="43137"/>
                    </a:srgbClr>
                  </a:outerShdw>
                </a:effectLst>
              </a:rPr>
              <a:t>ĐK</a:t>
            </a:r>
            <a:r>
              <a:rPr lang="vi-VN" sz="5400" dirty="0">
                <a:solidFill>
                  <a:srgbClr val="FFFF00"/>
                </a:solidFill>
                <a:effectLst>
                  <a:outerShdw blurRad="38100" dist="38100" dir="2700000" algn="tl">
                    <a:srgbClr val="000000">
                      <a:alpha val="43137"/>
                    </a:srgbClr>
                  </a:outerShdw>
                </a:effectLst>
              </a:rPr>
              <a:t>: </a:t>
            </a:r>
            <a:r>
              <a:rPr lang="vi-VN" sz="5400" dirty="0">
                <a:solidFill>
                  <a:schemeClr val="bg1"/>
                </a:solidFill>
                <a:effectLst>
                  <a:outerShdw blurRad="38100" dist="38100" dir="2700000" algn="tl">
                    <a:srgbClr val="000000">
                      <a:alpha val="43137"/>
                    </a:srgbClr>
                  </a:outerShdw>
                </a:effectLst>
              </a:rPr>
              <a:t>Mẹ của con </a:t>
            </a:r>
            <a:r>
              <a:rPr lang="vi-VN" sz="5400" dirty="0" smtClean="0">
                <a:solidFill>
                  <a:schemeClr val="bg1"/>
                </a:solidFill>
                <a:effectLst>
                  <a:outerShdw blurRad="38100" dist="38100" dir="2700000" algn="tl">
                    <a:srgbClr val="000000">
                      <a:alpha val="43137"/>
                    </a:srgbClr>
                  </a:outerShdw>
                </a:effectLst>
              </a:rPr>
              <a:t>Ma-ri-a</a:t>
            </a:r>
            <a:r>
              <a:rPr lang="vi-VN" sz="5400" dirty="0">
                <a:solidFill>
                  <a:schemeClr val="bg1"/>
                </a:solidFill>
                <a:effectLst>
                  <a:outerShdw blurRad="38100" dist="38100" dir="2700000" algn="tl">
                    <a:srgbClr val="000000">
                      <a:alpha val="43137"/>
                    </a:srgbClr>
                  </a:outerShdw>
                </a:effectLst>
              </a:rPr>
              <a:t>, phút sau cùng tiễn con chiều xưa. </a:t>
            </a:r>
            <a:r>
              <a:rPr lang="vi-VN" sz="5400" dirty="0" smtClean="0">
                <a:solidFill>
                  <a:schemeClr val="bg1"/>
                </a:solidFill>
                <a:effectLst>
                  <a:outerShdw blurRad="38100" dist="38100" dir="2700000" algn="tl">
                    <a:srgbClr val="000000">
                      <a:alpha val="43137"/>
                    </a:srgbClr>
                  </a:outerShdw>
                </a:effectLst>
              </a:rPr>
              <a:t>Lòng đau xót thấy con trên thập giá buồn nhục thân.</a:t>
            </a:r>
            <a:endParaRPr lang="en-US" sz="5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2721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dirty="0" smtClean="0">
                <a:solidFill>
                  <a:srgbClr val="FFFF00"/>
                </a:solidFill>
                <a:effectLst>
                  <a:outerShdw blurRad="38100" dist="38100" dir="2700000" algn="tl">
                    <a:srgbClr val="000000">
                      <a:alpha val="43137"/>
                    </a:srgbClr>
                  </a:outerShdw>
                </a:effectLst>
              </a:rPr>
              <a:t>Pk2</a:t>
            </a:r>
            <a:r>
              <a:rPr lang="vi-VN" sz="5400" dirty="0">
                <a:solidFill>
                  <a:srgbClr val="FFFF00"/>
                </a:solidFill>
                <a:effectLst>
                  <a:outerShdw blurRad="38100" dist="38100" dir="2700000" algn="tl">
                    <a:srgbClr val="000000">
                      <a:alpha val="43137"/>
                    </a:srgbClr>
                  </a:outerShdw>
                </a:effectLst>
              </a:rPr>
              <a:t>: </a:t>
            </a:r>
            <a:r>
              <a:rPr lang="vi-VN" sz="5400" dirty="0">
                <a:solidFill>
                  <a:schemeClr val="bg1"/>
                </a:solidFill>
                <a:effectLst>
                  <a:outerShdw blurRad="38100" dist="38100" dir="2700000" algn="tl">
                    <a:srgbClr val="000000">
                      <a:alpha val="43137"/>
                    </a:srgbClr>
                  </a:outerShdw>
                </a:effectLst>
              </a:rPr>
              <a:t>Năm xưa trên đồi </a:t>
            </a:r>
            <a:r>
              <a:rPr lang="vi-VN" sz="5400" dirty="0" smtClean="0">
                <a:solidFill>
                  <a:schemeClr val="bg1"/>
                </a:solidFill>
                <a:effectLst>
                  <a:outerShdw blurRad="38100" dist="38100" dir="2700000" algn="tl">
                    <a:srgbClr val="000000">
                      <a:alpha val="43137"/>
                    </a:srgbClr>
                  </a:outerShdw>
                </a:effectLst>
              </a:rPr>
              <a:t>Can-vê </a:t>
            </a:r>
            <a:r>
              <a:rPr lang="vi-VN" sz="5400" dirty="0">
                <a:solidFill>
                  <a:schemeClr val="bg1"/>
                </a:solidFill>
                <a:effectLst>
                  <a:outerShdw blurRad="38100" dist="38100" dir="2700000" algn="tl">
                    <a:srgbClr val="000000">
                      <a:alpha val="43137"/>
                    </a:srgbClr>
                  </a:outerShdw>
                </a:effectLst>
              </a:rPr>
              <a:t>lệ rưng rưng khóe mi tràn trề. Bao đau thương hằn in sâu, Mẹ lặng yên đón những khổ đau.</a:t>
            </a:r>
            <a:endParaRPr lang="en-US" sz="5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dirty="0" smtClean="0">
                <a:solidFill>
                  <a:srgbClr val="FFFF00"/>
                </a:solidFill>
                <a:effectLst>
                  <a:outerShdw blurRad="38100" dist="38100" dir="2700000" algn="tl">
                    <a:srgbClr val="000000">
                      <a:alpha val="43137"/>
                    </a:srgbClr>
                  </a:outerShdw>
                </a:effectLst>
              </a:rPr>
              <a:t>ĐK</a:t>
            </a:r>
            <a:r>
              <a:rPr lang="vi-VN" sz="5400" dirty="0">
                <a:solidFill>
                  <a:srgbClr val="FFFF00"/>
                </a:solidFill>
                <a:effectLst>
                  <a:outerShdw blurRad="38100" dist="38100" dir="2700000" algn="tl">
                    <a:srgbClr val="000000">
                      <a:alpha val="43137"/>
                    </a:srgbClr>
                  </a:outerShdw>
                </a:effectLst>
              </a:rPr>
              <a:t>: </a:t>
            </a:r>
            <a:r>
              <a:rPr lang="vi-VN" sz="5400" dirty="0">
                <a:solidFill>
                  <a:schemeClr val="bg1"/>
                </a:solidFill>
                <a:effectLst>
                  <a:outerShdw blurRad="38100" dist="38100" dir="2700000" algn="tl">
                    <a:srgbClr val="000000">
                      <a:alpha val="43137"/>
                    </a:srgbClr>
                  </a:outerShdw>
                </a:effectLst>
              </a:rPr>
              <a:t>Mẹ của con </a:t>
            </a:r>
            <a:r>
              <a:rPr lang="vi-VN" sz="5400" dirty="0" smtClean="0">
                <a:solidFill>
                  <a:schemeClr val="bg1"/>
                </a:solidFill>
                <a:effectLst>
                  <a:outerShdw blurRad="38100" dist="38100" dir="2700000" algn="tl">
                    <a:srgbClr val="000000">
                      <a:alpha val="43137"/>
                    </a:srgbClr>
                  </a:outerShdw>
                </a:effectLst>
              </a:rPr>
              <a:t>Ma-ri-a</a:t>
            </a:r>
            <a:r>
              <a:rPr lang="vi-VN" sz="5400" dirty="0">
                <a:solidFill>
                  <a:schemeClr val="bg1"/>
                </a:solidFill>
                <a:effectLst>
                  <a:outerShdw blurRad="38100" dist="38100" dir="2700000" algn="tl">
                    <a:srgbClr val="000000">
                      <a:alpha val="43137"/>
                    </a:srgbClr>
                  </a:outerShdw>
                </a:effectLst>
              </a:rPr>
              <a:t>, phút sau cùng tiễn con chiều xưa. </a:t>
            </a:r>
            <a:r>
              <a:rPr lang="vi-VN" sz="5400" dirty="0" smtClean="0">
                <a:solidFill>
                  <a:schemeClr val="bg1"/>
                </a:solidFill>
                <a:effectLst>
                  <a:outerShdw blurRad="38100" dist="38100" dir="2700000" algn="tl">
                    <a:srgbClr val="000000">
                      <a:alpha val="43137"/>
                    </a:srgbClr>
                  </a:outerShdw>
                </a:effectLst>
              </a:rPr>
              <a:t>Lòng đau xót thấy con trên thập giá buồn nhục thân.</a:t>
            </a:r>
            <a:endParaRPr lang="en-US" sz="5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877284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21"/>
            <a:ext cx="9144000" cy="5138057"/>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6000" dirty="0" smtClean="0">
                <a:solidFill>
                  <a:srgbClr val="FFFF00"/>
                </a:solidFill>
                <a:effectLst>
                  <a:outerShdw blurRad="38100" dist="38100" dir="2700000" algn="tl">
                    <a:srgbClr val="000000">
                      <a:alpha val="43137"/>
                    </a:srgbClr>
                  </a:outerShdw>
                </a:effectLst>
                <a:cs typeface="Times New Roman" pitchFamily="18" charset="0"/>
              </a:rPr>
              <a:t>ĐK</a:t>
            </a:r>
            <a:r>
              <a:rPr lang="vi-VN" sz="6000" dirty="0">
                <a:solidFill>
                  <a:srgbClr val="FFFF00"/>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Hãy trở về với Ta nối kết tình cách xa bao năm qua.  Hãy trở về với Ta nối kết tình cách xa thêm đậm đà.</a:t>
            </a:r>
            <a:endParaRPr lang="vi-VN" sz="60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dirty="0" smtClean="0">
                <a:solidFill>
                  <a:srgbClr val="FFFF00"/>
                </a:solidFill>
                <a:effectLst>
                  <a:outerShdw blurRad="38100" dist="38100" dir="2700000" algn="tl">
                    <a:srgbClr val="000000">
                      <a:alpha val="43137"/>
                    </a:srgbClr>
                  </a:outerShdw>
                </a:effectLst>
                <a:cs typeface="Times New Roman" pitchFamily="18" charset="0"/>
              </a:rPr>
              <a:t>Pk1</a:t>
            </a:r>
            <a:r>
              <a:rPr lang="vi-VN" sz="5400" dirty="0">
                <a:solidFill>
                  <a:srgbClr val="FFFF00"/>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Về </a:t>
            </a:r>
            <a:r>
              <a:rPr lang="vi-VN" sz="5400" dirty="0" smtClean="0">
                <a:solidFill>
                  <a:schemeClr val="bg1"/>
                </a:solidFill>
                <a:effectLst>
                  <a:outerShdw blurRad="38100" dist="38100" dir="2700000" algn="tl">
                    <a:srgbClr val="000000">
                      <a:alpha val="43137"/>
                    </a:srgbClr>
                  </a:outerShdw>
                </a:effectLst>
                <a:cs typeface="Times New Roman" pitchFamily="18" charset="0"/>
              </a:rPr>
              <a:t>đây, </a:t>
            </a:r>
            <a:r>
              <a:rPr lang="vi-VN" sz="5400" dirty="0">
                <a:solidFill>
                  <a:schemeClr val="bg1"/>
                </a:solidFill>
                <a:effectLst>
                  <a:outerShdw blurRad="38100" dist="38100" dir="2700000" algn="tl">
                    <a:srgbClr val="000000">
                      <a:alpha val="43137"/>
                    </a:srgbClr>
                  </a:outerShdw>
                </a:effectLst>
                <a:cs typeface="Times New Roman" pitchFamily="18" charset="0"/>
              </a:rPr>
              <a:t>hỡi người nào về đây. Tình </a:t>
            </a:r>
            <a:r>
              <a:rPr lang="vi-VN" sz="5400" dirty="0" smtClean="0">
                <a:solidFill>
                  <a:schemeClr val="bg1"/>
                </a:solidFill>
                <a:effectLst>
                  <a:outerShdw blurRad="38100" dist="38100" dir="2700000" algn="tl">
                    <a:srgbClr val="000000">
                      <a:alpha val="43137"/>
                    </a:srgbClr>
                  </a:outerShdw>
                </a:effectLst>
                <a:cs typeface="Times New Roman" pitchFamily="18" charset="0"/>
              </a:rPr>
              <a:t>thương, </a:t>
            </a:r>
            <a:r>
              <a:rPr lang="vi-VN" sz="5400" dirty="0">
                <a:solidFill>
                  <a:schemeClr val="bg1"/>
                </a:solidFill>
                <a:effectLst>
                  <a:outerShdw blurRad="38100" dist="38100" dir="2700000" algn="tl">
                    <a:srgbClr val="000000">
                      <a:alpha val="43137"/>
                    </a:srgbClr>
                  </a:outerShdw>
                </a:effectLst>
                <a:cs typeface="Times New Roman" pitchFamily="18" charset="0"/>
              </a:rPr>
              <a:t>Chúa Trời luôn nối kết.  Về </a:t>
            </a:r>
            <a:r>
              <a:rPr lang="vi-VN" sz="5400" dirty="0" smtClean="0">
                <a:solidFill>
                  <a:schemeClr val="bg1"/>
                </a:solidFill>
                <a:effectLst>
                  <a:outerShdw blurRad="38100" dist="38100" dir="2700000" algn="tl">
                    <a:srgbClr val="000000">
                      <a:alpha val="43137"/>
                    </a:srgbClr>
                  </a:outerShdw>
                </a:effectLst>
                <a:cs typeface="Times New Roman" pitchFamily="18" charset="0"/>
              </a:rPr>
              <a:t>đây, </a:t>
            </a:r>
            <a:r>
              <a:rPr lang="vi-VN" sz="5400" dirty="0">
                <a:solidFill>
                  <a:schemeClr val="bg1"/>
                </a:solidFill>
                <a:effectLst>
                  <a:outerShdw blurRad="38100" dist="38100" dir="2700000" algn="tl">
                    <a:srgbClr val="000000">
                      <a:alpha val="43137"/>
                    </a:srgbClr>
                  </a:outerShdw>
                </a:effectLst>
                <a:cs typeface="Times New Roman" pitchFamily="18" charset="0"/>
              </a:rPr>
              <a:t>Thiên Chúa Đấng từ bi, Người xoá hết tội </a:t>
            </a:r>
            <a:r>
              <a:rPr lang="vi-VN" sz="5400" dirty="0" smtClean="0">
                <a:solidFill>
                  <a:schemeClr val="bg1"/>
                </a:solidFill>
                <a:effectLst>
                  <a:outerShdw blurRad="38100" dist="38100" dir="2700000" algn="tl">
                    <a:srgbClr val="000000">
                      <a:alpha val="43137"/>
                    </a:srgbClr>
                  </a:outerShdw>
                </a:effectLst>
                <a:cs typeface="Times New Roman" pitchFamily="18" charset="0"/>
              </a:rPr>
              <a:t>ta, </a:t>
            </a:r>
            <a:r>
              <a:rPr lang="vi-VN" sz="5400" dirty="0">
                <a:solidFill>
                  <a:schemeClr val="bg1"/>
                </a:solidFill>
                <a:effectLst>
                  <a:outerShdw blurRad="38100" dist="38100" dir="2700000" algn="tl">
                    <a:srgbClr val="000000">
                      <a:alpha val="43137"/>
                    </a:srgbClr>
                  </a:outerShdw>
                </a:effectLst>
                <a:cs typeface="Times New Roman" pitchFamily="18" charset="0"/>
              </a:rPr>
              <a:t>Người dẫn lối đời ta. </a:t>
            </a:r>
            <a:endParaRPr lang="vi-VN" sz="5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6000" dirty="0" smtClean="0">
                <a:solidFill>
                  <a:srgbClr val="FFFF00"/>
                </a:solidFill>
                <a:effectLst>
                  <a:outerShdw blurRad="38100" dist="38100" dir="2700000" algn="tl">
                    <a:srgbClr val="000000">
                      <a:alpha val="43137"/>
                    </a:srgbClr>
                  </a:outerShdw>
                </a:effectLst>
                <a:cs typeface="Times New Roman" pitchFamily="18" charset="0"/>
              </a:rPr>
              <a:t>ĐK</a:t>
            </a:r>
            <a:r>
              <a:rPr lang="vi-VN" sz="6000" dirty="0">
                <a:solidFill>
                  <a:srgbClr val="FFFF00"/>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Hãy trở về với Ta nối kết tình cách xa bao năm qua.  Hãy trở về với Ta nối kết tình cách xa thêm đậm đà.</a:t>
            </a:r>
            <a:endParaRPr lang="vi-VN" sz="60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30913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1580</Words>
  <Application>Microsoft Office PowerPoint</Application>
  <PresentationFormat>On-screen Show (16:9)</PresentationFormat>
  <Paragraphs>65</Paragraphs>
  <Slides>65</Slides>
  <Notes>2</Notes>
  <HiddenSlides>0</HiddenSlides>
  <MMClips>0</MMClips>
  <ScaleCrop>false</ScaleCrop>
  <HeadingPairs>
    <vt:vector size="4" baseType="variant">
      <vt:variant>
        <vt:lpstr>Theme</vt:lpstr>
      </vt:variant>
      <vt:variant>
        <vt:i4>19</vt:i4>
      </vt:variant>
      <vt:variant>
        <vt:lpstr>Slide Titles</vt:lpstr>
      </vt:variant>
      <vt:variant>
        <vt:i4>65</vt:i4>
      </vt:variant>
    </vt:vector>
  </HeadingPairs>
  <TitlesOfParts>
    <vt:vector size="84"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5_Office Theme</vt:lpstr>
      <vt:lpstr>6_Office Theme</vt:lpstr>
      <vt:lpstr>15_Office Theme</vt:lpstr>
      <vt:lpstr>19_Office Theme</vt:lpstr>
      <vt:lpstr>20_Office Theme</vt:lpstr>
      <vt:lpstr>21_Office Theme</vt:lpstr>
      <vt:lpstr>23_Office Theme</vt:lpstr>
      <vt:lpstr>16_Office Theme</vt:lpstr>
      <vt:lpstr>11_Office Theme</vt:lpstr>
      <vt:lpstr>7_Office Theme</vt:lpstr>
      <vt:lpstr>PowerPoint Presentation</vt:lpstr>
      <vt:lpstr>Tập Hát Cộng Đoàn </vt:lpstr>
      <vt:lpstr>Đk: Ôi lạy Chúa xin tạo cho con trái tim trong sạch.</vt:lpstr>
      <vt:lpstr>Chúa phán: “Ai phụng sự Ta, hãy theo Ta. và Ta ở đâu, thì người phụng sự Ta cũng sẽ ở đó”.</vt:lpstr>
      <vt:lpstr>PowerPoint Presentation</vt:lpstr>
      <vt:lpstr>Ca Nhập   Hãy Trở Về Lm Mi Trầm</vt:lpstr>
      <vt:lpstr>ĐK: Hãy trở về với Ta nối kết tình cách xa bao năm qua.  Hãy trở về với Ta nối kết tình cách xa thêm đậm đà.</vt:lpstr>
      <vt:lpstr>Pk1:  Về đây, hỡi người nào về đây. Tình thương, Chúa Trời luôn nối kết.  Về đây, Thiên Chúa Đấng từ bi, Người xoá hết tội ta, Người dẫn lối đời ta. </vt:lpstr>
      <vt:lpstr>ĐK: Hãy trở về với Ta nối kết tình cách xa bao năm qua.  Hãy trở về với Ta nối kết tình cách xa thêm đậm đà.</vt:lpstr>
      <vt:lpstr>Pk2: Đời con, đã nhiều lần bội vong. về đây, Chúa Trời ban sức sống.  Tình Cha, nung nấu trí lòng con. ngày tháng ở cùng con, Người thánh hoá đời con. </vt:lpstr>
      <vt:lpstr>ĐK: Hãy trở về với Ta nối kết tình cách xa bao năm qua.  Hãy trở về với Ta nối kết tình cách xa thêm đậm đà.</vt:lpstr>
      <vt:lpstr>PowerPoint Presentation</vt:lpstr>
      <vt:lpstr>PowerPoint Presentation</vt:lpstr>
      <vt:lpstr>THÁNH VỊNH 50 CHÚA NHẬT V MÙA CHAY Năm B Lm Kim Long 03 Cau</vt:lpstr>
      <vt:lpstr>Đk: Ôi lạy Chúa xin tạo cho con trái tim trong sạch.</vt:lpstr>
      <vt:lpstr>Tk1: Xin thương con, lạy Chúa theo lượng từ bi Chúa. xóa tội con theo lượng hải hà. Rửa con sạch muôn vàn lầm lỗi, tội tình con xin Ngài tẩy luyện.</vt:lpstr>
      <vt:lpstr>Đk: Ôi lạy Chúa xin tạo cho con trái tim trong sạch.</vt:lpstr>
      <vt:lpstr>Tk2: Ban cho con, lạy Chúa cõi lòng thực trong trắng. phú vào con tinh thần vững mạnh. Chớ xua từ con khỏi mặt Chúa, đừng biệt con khỏi Thần Trí Ngài.</vt:lpstr>
      <vt:lpstr>Đk: Ôi lạy Chúa xin tạo cho con trái tim trong sạch.</vt:lpstr>
      <vt:lpstr>Tk3: Cho con vui, được thấy ơn Ngài thương cứu rỗi. đỡ vực con theo lòng quảng đại. Lối đi Ngài con sẽ dạy dỗ, để tội nhân trở lại với Ngài.</vt:lpstr>
      <vt:lpstr>Đk: Ôi lạy Chúa xin tạo cho con trái tim trong sạch.</vt:lpstr>
      <vt:lpstr>PowerPoint Presentation</vt:lpstr>
      <vt:lpstr>Chúa phán: “Ai phụng sự Ta, hãy theo Ta. và Ta ở đâu, thì người phụng sự Ta cũng sẽ ở đó”.</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Của lễ toàn thiêu con dâng về Cha từ ái. Thánh hóa lễ dâng cho xứng cân dâng về Chúa Trời. </vt:lpstr>
      <vt:lpstr>Pk1:  Này rượu nho bánh miến con nguyện dâng lên lòng thành tín. Xin liên kết tâm hồn chúng con, sao cho xứng nên của lễ dâng. Bao yêu mến chân thành kính tin, hiệp nhất trong một Chúa Trời. </vt:lpstr>
      <vt:lpstr>ĐK: Của lễ toàn thiêu con dâng về Cha từ ái. Thánh hóa lễ dâng cho xứng cân dâng về Chúa Trời. </vt:lpstr>
      <vt:lpstr>Pk2: Tựa trầm hương nghi ngút lan tỏa bay cao về Thiên Chúa. Chân con bước đến gần thánh điện, dâng hy lễ mong đẹp ý Cha. Tuy nhỏ bé nhưng lòng thiết tha, đượm thắm ân tình chan hòa. </vt:lpstr>
      <vt:lpstr>ĐK: Của lễ toàn thiêu con dâng về Cha từ ái. Thánh hóa lễ dâng cho xứng cân dâng về Chúa Trời. </vt:lpstr>
      <vt:lpstr>Pk3: Này hồn con vươn tới dâng cuộc đời như của lễ mới. Bao ước mơ bé nhỏ tuổi xuân, đôi môi mãi tươi cười tháng năm. Con đâu biết lấy gì tiến dâng, chỉ có con tim thắm nồng. </vt:lpstr>
      <vt:lpstr>ĐK: Của lễ toàn thiêu con dâng về Cha từ ái. Thánh hóa lễ dâng cho xứng cân dâng về Chúa Trời. </vt:lpstr>
      <vt:lpstr>PowerPoint Presentation</vt:lpstr>
      <vt:lpstr>PowerPoint Presentation</vt:lpstr>
      <vt:lpstr>PowerPoint Presentation</vt:lpstr>
      <vt:lpstr>Ca Nguyện Hiệp Lễ   Hạt Giống Nảy Mầm Đinh Công Huỳnh</vt:lpstr>
      <vt:lpstr>Pk1:  Thân con như hạt lúa mì được gieo trong đất mềm. bình minh chiếu soi trên mình ngày mai ước mơ đâm chồi. Mong mưa tưới gội nương đồng để sinh hoa tốt tươi, nhờ tay Chúa thương vun trồng, hạt lúa đơm bông đẹp tươi.</vt:lpstr>
      <vt:lpstr>ĐK: Vì xưa Chúa đã, chịu hy sinh chết trên thập hình, bằng cái chết đau thương, để cứu rỗi nhân sinh, tội lỗi. Ngài như hạt lúa, chịu tan đi để sinh bông hạt, bằng giá máu yêu thương, vì chỉ muốn nhân gian, hạnh phúc.</vt:lpstr>
      <vt:lpstr>Pk2: Cho con chết đi mỗi ngày tựa như bông lúa mì, vì ai quý sinh mạng mình, đời sau chẳng ích gì. Nhưng ai coi thường chính mình, chịu tan như lúa mì, ngày sau Chúa cho vui hưởng hạnh phúc bên ngai tòa cao.</vt:lpstr>
      <vt:lpstr>ĐK: Vì xưa Chúa đã, chịu hy sinh chết trên thập hình, bằng cái chết đau thương, để cứu rỗi nhân sinh, tội lỗi. Ngài như hạt lúa, chịu tan đi để sinh bông hạt, bằng giá máu yêu thương, vì chỉ muốn nhân gian, hạnh phúc.</vt:lpstr>
      <vt:lpstr>Pk3: Ai đi theo Ngài đến cùng, bằng tin yêu cháy bừng, tìm quên chính thân phận mình, ngày sau Chúa ban Nước Trời. Ai hy sinh mạng sống mình, vì yêu thương chính Thầy, đừng lo lắng chi mai này, Thầy sẽ nâng niu từng ngày</vt:lpstr>
      <vt:lpstr>ĐK: Vì xưa Chúa đã, chịu hy sinh chết trên thập hình, bằng cái chết đau thương, để cứu rỗi nhân sinh, tội lỗi. Ngài như hạt lúa, chịu tan đi để sinh bông hạt, bằng giá máu yêu thương, vì chỉ muốn nhân gian, hạnh phúc.</vt:lpstr>
      <vt:lpstr>PowerPoint Presentation</vt:lpstr>
      <vt:lpstr>PowerPoint Presentation</vt:lpstr>
      <vt:lpstr>Ca Kết Lễ Maria Mẹ Của Con Đinh Công Huỳnh</vt:lpstr>
      <vt:lpstr>Pk1:  Ma-ri-a ngày xưa ấy, quỳ bên con xác thân hao gầy. Ma-ri-a ngày hôm nay, mời gọi con quyết tâm đổi thay.</vt:lpstr>
      <vt:lpstr>ĐK: Mẹ của con Ma-ri-a, phút sau cùng tiễn con chiều xưa. Lòng đau xót thấy con trên thập giá buồn nhục thân.</vt:lpstr>
      <vt:lpstr>Pk2: Năm xưa trên đồi Can-vê lệ rưng rưng khóe mi tràn trề. Bao đau thương hằn in sâu, Mẹ lặng yên đón những khổ đau.</vt:lpstr>
      <vt:lpstr>ĐK: Mẹ của con Ma-ri-a, phút sau cùng tiễn con chiều xưa. Lòng đau xót thấy con trên thập giá buồn nhục thân.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AutoBVT</cp:lastModifiedBy>
  <cp:revision>75</cp:revision>
  <dcterms:created xsi:type="dcterms:W3CDTF">2023-01-29T22:00:16Z</dcterms:created>
  <dcterms:modified xsi:type="dcterms:W3CDTF">2024-03-11T07:49:01Z</dcterms:modified>
</cp:coreProperties>
</file>