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56" r:id="rId9"/>
    <p:sldMasterId id="2147484168" r:id="rId10"/>
    <p:sldMasterId id="2147484180" r:id="rId11"/>
  </p:sldMasterIdLst>
  <p:notesMasterIdLst>
    <p:notesMasterId r:id="rId85"/>
  </p:notesMasterIdLst>
  <p:sldIdLst>
    <p:sldId id="507" r:id="rId12"/>
    <p:sldId id="376" r:id="rId13"/>
    <p:sldId id="737" r:id="rId14"/>
    <p:sldId id="738" r:id="rId15"/>
    <p:sldId id="731" r:id="rId16"/>
    <p:sldId id="553" r:id="rId17"/>
    <p:sldId id="443" r:id="rId18"/>
    <p:sldId id="585" r:id="rId19"/>
    <p:sldId id="726" r:id="rId20"/>
    <p:sldId id="746" r:id="rId21"/>
    <p:sldId id="732" r:id="rId22"/>
    <p:sldId id="384" r:id="rId23"/>
    <p:sldId id="386" r:id="rId24"/>
    <p:sldId id="387" r:id="rId25"/>
    <p:sldId id="388" r:id="rId26"/>
    <p:sldId id="389" r:id="rId27"/>
    <p:sldId id="390" r:id="rId28"/>
    <p:sldId id="391" r:id="rId29"/>
    <p:sldId id="647" r:id="rId30"/>
    <p:sldId id="649" r:id="rId31"/>
    <p:sldId id="256" r:id="rId32"/>
    <p:sldId id="257" r:id="rId33"/>
    <p:sldId id="258" r:id="rId34"/>
    <p:sldId id="270" r:id="rId35"/>
    <p:sldId id="259" r:id="rId36"/>
    <p:sldId id="275" r:id="rId37"/>
    <p:sldId id="735" r:id="rId38"/>
    <p:sldId id="736" r:id="rId39"/>
    <p:sldId id="280" r:id="rId40"/>
    <p:sldId id="281" r:id="rId41"/>
    <p:sldId id="653" r:id="rId42"/>
    <p:sldId id="745" r:id="rId43"/>
    <p:sldId id="723" r:id="rId44"/>
    <p:sldId id="54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550" r:id="rId59"/>
    <p:sldId id="558" r:id="rId60"/>
    <p:sldId id="559" r:id="rId61"/>
    <p:sldId id="747" r:id="rId62"/>
    <p:sldId id="561" r:id="rId63"/>
    <p:sldId id="748" r:id="rId64"/>
    <p:sldId id="749" r:id="rId65"/>
    <p:sldId id="276" r:id="rId66"/>
    <p:sldId id="724" r:id="rId67"/>
    <p:sldId id="277" r:id="rId68"/>
    <p:sldId id="279" r:id="rId69"/>
    <p:sldId id="750" r:id="rId70"/>
    <p:sldId id="739" r:id="rId71"/>
    <p:sldId id="278" r:id="rId72"/>
    <p:sldId id="751" r:id="rId73"/>
    <p:sldId id="752" r:id="rId74"/>
    <p:sldId id="290" r:id="rId75"/>
    <p:sldId id="753" r:id="rId76"/>
    <p:sldId id="754" r:id="rId77"/>
    <p:sldId id="292" r:id="rId78"/>
    <p:sldId id="734" r:id="rId79"/>
    <p:sldId id="293" r:id="rId80"/>
    <p:sldId id="564" r:id="rId81"/>
    <p:sldId id="563" r:id="rId82"/>
    <p:sldId id="755" r:id="rId83"/>
    <p:sldId id="699"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00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47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9347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3916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1385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674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1637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700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334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3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6814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4243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1990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82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680488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29845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99968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05830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8865138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602639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872408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716899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4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62862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106005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158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352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83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335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775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71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218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35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84554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506670"/>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17633146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Tâm tư con rộn ràng cùng hợp dâng lời ca </a:t>
            </a:r>
            <a:r>
              <a:rPr lang="vi-VN" sz="4800" dirty="0" smtClean="0">
                <a:solidFill>
                  <a:schemeClr val="bg1"/>
                </a:solidFill>
                <a:latin typeface="+mj-lt"/>
              </a:rPr>
              <a:t>Chúc vinh. </a:t>
            </a:r>
            <a:r>
              <a:rPr lang="vi-VN" sz="4800" dirty="0">
                <a:solidFill>
                  <a:schemeClr val="bg1"/>
                </a:solidFill>
                <a:latin typeface="+mj-lt"/>
              </a:rPr>
              <a:t>vinh danh Đức Chúa Trời, Đấng muôn đời lòng con </a:t>
            </a:r>
            <a:r>
              <a:rPr lang="vi-VN" sz="4800" dirty="0" smtClean="0">
                <a:solidFill>
                  <a:schemeClr val="bg1"/>
                </a:solidFill>
                <a:latin typeface="+mj-lt"/>
              </a:rPr>
              <a:t>tin kính. </a:t>
            </a:r>
            <a:r>
              <a:rPr lang="vi-VN" sz="4800" dirty="0">
                <a:solidFill>
                  <a:schemeClr val="bg1"/>
                </a:solidFill>
                <a:latin typeface="+mj-lt"/>
              </a:rPr>
              <a:t>Nào cùng hợp </a:t>
            </a:r>
            <a:r>
              <a:rPr lang="vi-VN" sz="4800" dirty="0" smtClean="0">
                <a:solidFill>
                  <a:schemeClr val="bg1"/>
                </a:solidFill>
                <a:latin typeface="+mj-lt"/>
              </a:rPr>
              <a:t>tiếng, </a:t>
            </a:r>
            <a:r>
              <a:rPr lang="vi-VN" sz="4800" dirty="0">
                <a:solidFill>
                  <a:schemeClr val="bg1"/>
                </a:solidFill>
                <a:latin typeface="+mj-lt"/>
              </a:rPr>
              <a:t>hỡi vạn vật </a:t>
            </a:r>
            <a:r>
              <a:rPr lang="vi-VN" sz="4800" dirty="0" smtClean="0">
                <a:solidFill>
                  <a:schemeClr val="bg1"/>
                </a:solidFill>
                <a:latin typeface="+mj-lt"/>
              </a:rPr>
              <a:t>sinh linh, </a:t>
            </a:r>
            <a:r>
              <a:rPr lang="vi-VN" sz="4800" dirty="0">
                <a:solidFill>
                  <a:schemeClr val="bg1"/>
                </a:solidFill>
                <a:latin typeface="+mj-lt"/>
              </a:rPr>
              <a:t>hòa lời ngợi </a:t>
            </a:r>
            <a:r>
              <a:rPr lang="vi-VN" sz="4800" dirty="0" smtClean="0">
                <a:solidFill>
                  <a:schemeClr val="bg1"/>
                </a:solidFill>
                <a:latin typeface="+mj-lt"/>
              </a:rPr>
              <a:t>khen, </a:t>
            </a:r>
            <a:r>
              <a:rPr lang="vi-VN" sz="4800" dirty="0">
                <a:solidFill>
                  <a:schemeClr val="bg1"/>
                </a:solidFill>
                <a:latin typeface="+mj-lt"/>
              </a:rPr>
              <a:t>mừng danh Chúa hiển vinh.</a:t>
            </a:r>
          </a:p>
        </p:txBody>
      </p:sp>
    </p:spTree>
    <p:extLst>
      <p:ext uri="{BB962C8B-B14F-4D97-AF65-F5344CB8AC3E}">
        <p14:creationId xmlns:p14="http://schemas.microsoft.com/office/powerpoint/2010/main" val="24703330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233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F48F66DE-9637-ABB9-E71F-9F3CC5695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2060"/>
                </a:solidFill>
                <a:effectLst>
                  <a:innerShdw blurRad="69850" dist="43180" dir="5400000">
                    <a:srgbClr val="000000">
                      <a:alpha val="65000"/>
                    </a:srgbClr>
                  </a:innerShdw>
                </a:effectLst>
              </a:rPr>
              <a:t>Tôi đã đưa lưng cho người ta đánh đòn.</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114</a:t>
            </a:r>
            <a:br>
              <a:rPr lang="en-US" dirty="0">
                <a:solidFill>
                  <a:srgbClr val="FFFF00"/>
                </a:solidFill>
              </a:rPr>
            </a:br>
            <a:r>
              <a:rPr lang="en-US" dirty="0">
                <a:solidFill>
                  <a:srgbClr val="FFFF00"/>
                </a:solidFill>
              </a:rPr>
              <a:t>CHÚA NHẬT XXIV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043847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dirty="0">
                <a:solidFill>
                  <a:schemeClr val="bg1"/>
                </a:solidFill>
              </a:rPr>
              <a:t> </a:t>
            </a:r>
            <a:r>
              <a:rPr lang="vi-VN" sz="6000" dirty="0" smtClean="0">
                <a:solidFill>
                  <a:schemeClr val="bg1"/>
                </a:solidFill>
              </a:rPr>
              <a:t>Lòng </a:t>
            </a:r>
            <a:r>
              <a:rPr lang="vi-VN" sz="6000" dirty="0">
                <a:solidFill>
                  <a:schemeClr val="bg1"/>
                </a:solidFill>
              </a:rPr>
              <a:t>tôi yêu mến Chúa, vì Chúa đã nghe tôi khấn cầu. Vào ngày tôi kêu cứu, Ngài đã ân cần lắng nghe.</a:t>
            </a:r>
            <a:endParaRPr lang="en-US" sz="6000" dirty="0">
              <a:solidFill>
                <a:schemeClr val="bg1"/>
              </a:solidFill>
            </a:endParaRPr>
          </a:p>
        </p:txBody>
      </p:sp>
    </p:spTree>
    <p:extLst>
      <p:ext uri="{BB962C8B-B14F-4D97-AF65-F5344CB8AC3E}">
        <p14:creationId xmlns:p14="http://schemas.microsoft.com/office/powerpoint/2010/main" val="343338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Bủa vây tôi tứ phía, mạng lưới âm ty, giây tử thần, Cầu Ngài khi nguy khốn: Lạy Chúa xin giải thoát con.</a:t>
            </a:r>
            <a:endParaRPr lang="en-US" sz="6000">
              <a:solidFill>
                <a:schemeClr val="bg1"/>
              </a:solidFill>
            </a:endParaRPr>
          </a:p>
        </p:txBody>
      </p:sp>
    </p:spTree>
    <p:extLst>
      <p:ext uri="{BB962C8B-B14F-4D97-AF65-F5344CB8AC3E}">
        <p14:creationId xmlns:p14="http://schemas.microsoft.com/office/powerpoint/2010/main" val="2887377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Tk3:</a:t>
            </a:r>
            <a:r>
              <a:rPr lang="en-US" sz="6000" dirty="0">
                <a:solidFill>
                  <a:schemeClr val="bg1"/>
                </a:solidFill>
              </a:rPr>
              <a:t> </a:t>
            </a:r>
            <a:r>
              <a:rPr lang="vi-VN" sz="6000" dirty="0">
                <a:solidFill>
                  <a:schemeClr val="bg1"/>
                </a:solidFill>
              </a:rPr>
              <a:t>Ngài công minh ái </a:t>
            </a:r>
            <a:r>
              <a:rPr lang="vi-VN" sz="6000" dirty="0" smtClean="0">
                <a:solidFill>
                  <a:schemeClr val="bg1"/>
                </a:solidFill>
              </a:rPr>
              <a:t>tuất, </a:t>
            </a:r>
            <a:r>
              <a:rPr lang="vi-VN" sz="6000" dirty="0">
                <a:solidFill>
                  <a:schemeClr val="bg1"/>
                </a:solidFill>
              </a:rPr>
              <a:t>thật Chúa chúng ta thương hết tình, Phù hộ ai chân chất, Ngài cứu tôi hèn yếu đây.</a:t>
            </a:r>
            <a:endParaRPr lang="en-US" sz="6000" dirty="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Tk4:</a:t>
            </a:r>
            <a:r>
              <a:rPr lang="en-US" sz="6000" dirty="0">
                <a:solidFill>
                  <a:schemeClr val="bg1"/>
                </a:solidFill>
              </a:rPr>
              <a:t> </a:t>
            </a:r>
            <a:r>
              <a:rPr lang="vi-VN" sz="6000" dirty="0">
                <a:solidFill>
                  <a:schemeClr val="bg1"/>
                </a:solidFill>
              </a:rPr>
              <a:t>Ngài cho tôi thoát chết, gìn giữ mắt tôi không đẫm lệ, Ngài nhìn tôi đưa </a:t>
            </a:r>
            <a:r>
              <a:rPr lang="vi-VN" sz="6000" dirty="0" smtClean="0">
                <a:solidFill>
                  <a:schemeClr val="bg1"/>
                </a:solidFill>
              </a:rPr>
              <a:t>bước, </a:t>
            </a:r>
            <a:r>
              <a:rPr lang="vi-VN" sz="6000" dirty="0">
                <a:solidFill>
                  <a:schemeClr val="bg1"/>
                </a:solidFill>
              </a:rPr>
              <a:t>ở đất những kẻ sống liên.</a:t>
            </a:r>
            <a:endParaRPr lang="en-US" sz="6000" dirty="0">
              <a:solidFill>
                <a:schemeClr val="bg1"/>
              </a:solidFill>
            </a:endParaRPr>
          </a:p>
        </p:txBody>
      </p:sp>
    </p:spTree>
    <p:extLst>
      <p:ext uri="{BB962C8B-B14F-4D97-AF65-F5344CB8AC3E}">
        <p14:creationId xmlns:p14="http://schemas.microsoft.com/office/powerpoint/2010/main" val="262752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179248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9995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2060"/>
                </a:solidFill>
              </a:rPr>
              <a:t>Đức tin không có hành động, thì quả là đức tin chết.</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581400"/>
          </a:xfrm>
        </p:spPr>
        <p:txBody>
          <a:bodyPr>
            <a:noAutofit/>
          </a:bodyPr>
          <a:lstStyle/>
          <a:p>
            <a:pPr algn="just"/>
            <a:r>
              <a:rPr lang="vi-VN" sz="5400" dirty="0" smtClean="0">
                <a:solidFill>
                  <a:schemeClr val="bg1"/>
                </a:solidFill>
              </a:rPr>
              <a:t/>
            </a:r>
            <a:br>
              <a:rPr lang="vi-VN" sz="5400" dirty="0" smtClean="0">
                <a:solidFill>
                  <a:schemeClr val="bg1"/>
                </a:solidFill>
              </a:rPr>
            </a:br>
            <a:r>
              <a:rPr lang="vi-VN" sz="5400" dirty="0" smtClean="0">
                <a:solidFill>
                  <a:srgbClr val="FFFF00"/>
                </a:solidFill>
              </a:rPr>
              <a:t>Alleluia-Alleluia</a:t>
            </a:r>
            <a:r>
              <a:rPr lang="vi-VN" sz="5400" dirty="0" smtClean="0">
                <a:solidFill>
                  <a:schemeClr val="bg1"/>
                </a:solidFill>
              </a:rPr>
              <a:t> Ước </a:t>
            </a:r>
            <a:r>
              <a:rPr lang="vi-VN" sz="5400" dirty="0">
                <a:solidFill>
                  <a:schemeClr val="bg1"/>
                </a:solidFill>
              </a:rPr>
              <a:t>chi tôi chẳng hãnh diện về điều gì, ngoại trừ thập giá của Chúa, nhờ thập giá, thế gian đã chịu đóng đinh đối với </a:t>
            </a:r>
            <a:r>
              <a:rPr lang="vi-VN" sz="5400" dirty="0" smtClean="0">
                <a:solidFill>
                  <a:schemeClr val="bg1"/>
                </a:solidFill>
              </a:rPr>
              <a:t>tôi, </a:t>
            </a:r>
            <a:r>
              <a:rPr lang="vi-VN" sz="5400" dirty="0">
                <a:solidFill>
                  <a:schemeClr val="bg1"/>
                </a:solidFill>
              </a:rPr>
              <a:t>và tôi đối với thế gian. </a:t>
            </a:r>
            <a:r>
              <a:rPr lang="vi-VN" sz="5400" dirty="0">
                <a:solidFill>
                  <a:srgbClr val="FFFF00"/>
                </a:solidFill>
              </a:rPr>
              <a:t>Alleluia…</a:t>
            </a:r>
            <a:r>
              <a:rPr lang="vi-VN" sz="4800" dirty="0">
                <a:solidFill>
                  <a:schemeClr val="bg1"/>
                </a:solidFill>
              </a:rPr>
              <a:t/>
            </a:r>
            <a:br>
              <a:rPr lang="vi-VN" sz="4800" dirty="0">
                <a:solidFill>
                  <a:schemeClr val="bg1"/>
                </a:solidFill>
              </a:rPr>
            </a:br>
            <a:endParaRPr lang="vi-VN" sz="4800" dirty="0">
              <a:solidFill>
                <a:schemeClr val="bg1"/>
              </a:solidFill>
            </a:endParaRPr>
          </a:p>
        </p:txBody>
      </p:sp>
    </p:spTree>
    <p:extLst>
      <p:ext uri="{BB962C8B-B14F-4D97-AF65-F5344CB8AC3E}">
        <p14:creationId xmlns:p14="http://schemas.microsoft.com/office/powerpoint/2010/main" val="2328789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97F0C2F3-8FAC-AC1E-DEB2-8DBFF793A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581400"/>
          </a:xfrm>
        </p:spPr>
        <p:txBody>
          <a:bodyPr>
            <a:noAutofit/>
          </a:bodyPr>
          <a:lstStyle/>
          <a:p>
            <a:pPr algn="just"/>
            <a:r>
              <a:rPr lang="vi-VN" sz="5400" dirty="0" smtClean="0">
                <a:solidFill>
                  <a:schemeClr val="bg1"/>
                </a:solidFill>
              </a:rPr>
              <a:t/>
            </a:r>
            <a:br>
              <a:rPr lang="vi-VN" sz="5400" dirty="0" smtClean="0">
                <a:solidFill>
                  <a:schemeClr val="bg1"/>
                </a:solidFill>
              </a:rPr>
            </a:br>
            <a:r>
              <a:rPr lang="vi-VN" sz="5400" dirty="0" smtClean="0">
                <a:solidFill>
                  <a:srgbClr val="FFFF00"/>
                </a:solidFill>
              </a:rPr>
              <a:t>Alleluia-Alleluia</a:t>
            </a:r>
            <a:r>
              <a:rPr lang="vi-VN" sz="5400" dirty="0" smtClean="0">
                <a:solidFill>
                  <a:schemeClr val="bg1"/>
                </a:solidFill>
              </a:rPr>
              <a:t> Ước </a:t>
            </a:r>
            <a:r>
              <a:rPr lang="vi-VN" sz="5400" dirty="0">
                <a:solidFill>
                  <a:schemeClr val="bg1"/>
                </a:solidFill>
              </a:rPr>
              <a:t>chi tôi chẳng hãnh diện về điều gì, ngoại trừ thập giá của Chúa, nhờ thập giá, thế gian đã chịu đóng đinh đối với </a:t>
            </a:r>
            <a:r>
              <a:rPr lang="vi-VN" sz="5400" dirty="0" smtClean="0">
                <a:solidFill>
                  <a:schemeClr val="bg1"/>
                </a:solidFill>
              </a:rPr>
              <a:t>tôi, </a:t>
            </a:r>
            <a:r>
              <a:rPr lang="vi-VN" sz="5400" dirty="0">
                <a:solidFill>
                  <a:schemeClr val="bg1"/>
                </a:solidFill>
              </a:rPr>
              <a:t>và tôi đối với thế gian. </a:t>
            </a:r>
            <a:r>
              <a:rPr lang="vi-VN" sz="5400" dirty="0">
                <a:solidFill>
                  <a:srgbClr val="FFFF00"/>
                </a:solidFill>
              </a:rPr>
              <a:t>Alleluia…</a:t>
            </a:r>
            <a:r>
              <a:rPr lang="vi-VN" sz="4800" dirty="0">
                <a:solidFill>
                  <a:schemeClr val="bg1"/>
                </a:solidFill>
              </a:rPr>
              <a:t/>
            </a:r>
            <a:br>
              <a:rPr lang="vi-VN" sz="4800" dirty="0">
                <a:solidFill>
                  <a:schemeClr val="bg1"/>
                </a:solidFill>
              </a:rPr>
            </a:br>
            <a:endParaRPr lang="vi-VN" sz="4800" dirty="0">
              <a:solidFill>
                <a:schemeClr val="bg1"/>
              </a:solidFill>
            </a:endParaRPr>
          </a:p>
        </p:txBody>
      </p:sp>
    </p:spTree>
    <p:extLst>
      <p:ext uri="{BB962C8B-B14F-4D97-AF65-F5344CB8AC3E}">
        <p14:creationId xmlns:p14="http://schemas.microsoft.com/office/powerpoint/2010/main" val="2924786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1123950"/>
            <a:ext cx="5715000" cy="3539430"/>
          </a:xfrm>
          <a:prstGeom prst="rect">
            <a:avLst/>
          </a:prstGeom>
        </p:spPr>
        <p:txBody>
          <a:bodyPr wrap="square">
            <a:spAutoFit/>
          </a:bodyPr>
          <a:lstStyle/>
          <a:p>
            <a:pPr algn="just"/>
            <a:r>
              <a:rPr lang="en-US" sz="2800" dirty="0"/>
              <a:t>Anh </a:t>
            </a:r>
            <a:r>
              <a:rPr lang="en-US" sz="2800" dirty="0" err="1"/>
              <a:t>chị</a:t>
            </a:r>
            <a:r>
              <a:rPr lang="en-US" sz="2800" dirty="0"/>
              <a:t> </a:t>
            </a:r>
            <a:r>
              <a:rPr lang="en-US" sz="2800" dirty="0" err="1"/>
              <a:t>em</a:t>
            </a:r>
            <a:r>
              <a:rPr lang="en-US" sz="2800" dirty="0"/>
              <a:t> </a:t>
            </a:r>
            <a:r>
              <a:rPr lang="en-US" sz="2800"/>
              <a:t>thân</a:t>
            </a:r>
            <a:r>
              <a:rPr lang="en-US" sz="2800" dirty="0"/>
              <a:t> </a:t>
            </a:r>
            <a:r>
              <a:rPr lang="en-US" sz="2800" dirty="0" err="1"/>
              <a:t>mến</a:t>
            </a:r>
            <a:r>
              <a:rPr lang="en-US" sz="2800" dirty="0"/>
              <a:t>, </a:t>
            </a:r>
            <a:r>
              <a:rPr lang="en-US" sz="2800" dirty="0" err="1"/>
              <a:t>Đức</a:t>
            </a:r>
            <a:r>
              <a:rPr lang="en-US" sz="2800" dirty="0"/>
              <a:t> Ki-</a:t>
            </a:r>
            <a:r>
              <a:rPr lang="en-US" sz="2800" dirty="0" err="1"/>
              <a:t>tô</a:t>
            </a:r>
            <a:r>
              <a:rPr lang="en-US" sz="2800" dirty="0"/>
              <a:t> </a:t>
            </a:r>
            <a:r>
              <a:rPr lang="en-US" sz="2800" dirty="0" err="1"/>
              <a:t>phải</a:t>
            </a:r>
            <a:r>
              <a:rPr lang="en-US" sz="2800" dirty="0"/>
              <a:t> </a:t>
            </a:r>
            <a:r>
              <a:rPr lang="en-US" sz="2800" dirty="0" err="1"/>
              <a:t>trải</a:t>
            </a:r>
            <a:r>
              <a:rPr lang="en-US" sz="2800" dirty="0"/>
              <a:t> qua </a:t>
            </a:r>
            <a:r>
              <a:rPr lang="en-US" sz="2800" dirty="0" err="1"/>
              <a:t>đau</a:t>
            </a:r>
            <a:r>
              <a:rPr lang="en-US" sz="2800" dirty="0"/>
              <a:t> </a:t>
            </a:r>
            <a:r>
              <a:rPr lang="en-US" sz="2800" dirty="0" err="1"/>
              <a:t>khổ</a:t>
            </a:r>
            <a:r>
              <a:rPr lang="en-US" sz="2800" dirty="0"/>
              <a:t> </a:t>
            </a:r>
            <a:r>
              <a:rPr lang="en-US" sz="2800" dirty="0" err="1"/>
              <a:t>rồi</a:t>
            </a:r>
            <a:r>
              <a:rPr lang="en-US" sz="2800" dirty="0"/>
              <a:t> </a:t>
            </a:r>
            <a:r>
              <a:rPr lang="en-US" sz="2800" dirty="0" err="1"/>
              <a:t>mới</a:t>
            </a:r>
            <a:r>
              <a:rPr lang="en-US" sz="2800" dirty="0"/>
              <a:t> </a:t>
            </a:r>
            <a:r>
              <a:rPr lang="en-US" sz="2800" dirty="0" err="1"/>
              <a:t>bước</a:t>
            </a:r>
            <a:r>
              <a:rPr lang="en-US" sz="2800" dirty="0"/>
              <a:t> </a:t>
            </a:r>
            <a:r>
              <a:rPr lang="en-US" sz="2800" dirty="0" err="1"/>
              <a:t>vào</a:t>
            </a:r>
            <a:r>
              <a:rPr lang="en-US" sz="2800" dirty="0"/>
              <a:t> </a:t>
            </a:r>
            <a:r>
              <a:rPr lang="en-US" sz="2800" dirty="0" err="1"/>
              <a:t>vinh</a:t>
            </a:r>
            <a:r>
              <a:rPr lang="en-US" sz="2800" dirty="0"/>
              <a:t> </a:t>
            </a:r>
            <a:r>
              <a:rPr lang="en-US" sz="2800" dirty="0" err="1"/>
              <a:t>quang</a:t>
            </a:r>
            <a:r>
              <a:rPr lang="en-US" sz="2800" dirty="0"/>
              <a:t>. Nếu </a:t>
            </a:r>
            <a:r>
              <a:rPr lang="en-US" sz="2800" dirty="0" err="1"/>
              <a:t>muốn</a:t>
            </a:r>
            <a:r>
              <a:rPr lang="en-US" sz="2800" dirty="0"/>
              <a:t> </a:t>
            </a:r>
            <a:r>
              <a:rPr lang="en-US" sz="2800" dirty="0" err="1"/>
              <a:t>được</a:t>
            </a:r>
            <a:r>
              <a:rPr lang="en-US" sz="2800" dirty="0"/>
              <a:t> chia </a:t>
            </a:r>
            <a:r>
              <a:rPr lang="en-US" sz="2800" dirty="0" err="1"/>
              <a:t>sẻ</a:t>
            </a:r>
            <a:r>
              <a:rPr lang="en-US" sz="2800" dirty="0"/>
              <a:t> </a:t>
            </a:r>
            <a:r>
              <a:rPr lang="en-US" sz="2800" dirty="0" err="1"/>
              <a:t>vinh</a:t>
            </a:r>
            <a:r>
              <a:rPr lang="en-US" sz="2800" dirty="0"/>
              <a:t> </a:t>
            </a:r>
            <a:r>
              <a:rPr lang="en-US" sz="2800" dirty="0" err="1"/>
              <a:t>quang</a:t>
            </a:r>
            <a:r>
              <a:rPr lang="en-US" sz="2800" dirty="0"/>
              <a:t> </a:t>
            </a:r>
            <a:r>
              <a:rPr lang="en-US" sz="2800" dirty="0" err="1"/>
              <a:t>với</a:t>
            </a:r>
            <a:r>
              <a:rPr lang="en-US" sz="2800" dirty="0"/>
              <a:t> </a:t>
            </a:r>
            <a:r>
              <a:rPr lang="en-US" sz="2800" dirty="0" err="1"/>
              <a:t>Người</a:t>
            </a:r>
            <a:r>
              <a:rPr lang="en-US" sz="2800" dirty="0"/>
              <a:t>. </a:t>
            </a:r>
            <a:r>
              <a:rPr lang="en-US" sz="2800" dirty="0" err="1"/>
              <a:t>người</a:t>
            </a:r>
            <a:r>
              <a:rPr lang="en-US" sz="2800" dirty="0"/>
              <a:t> Ki-</a:t>
            </a:r>
            <a:r>
              <a:rPr lang="en-US" sz="2800" dirty="0" err="1"/>
              <a:t>tô</a:t>
            </a:r>
            <a:r>
              <a:rPr lang="en-US" sz="2800" dirty="0"/>
              <a:t> </a:t>
            </a:r>
            <a:r>
              <a:rPr lang="en-US" sz="2800" dirty="0" err="1"/>
              <a:t>hữu</a:t>
            </a:r>
            <a:r>
              <a:rPr lang="en-US" sz="2800" dirty="0"/>
              <a:t> </a:t>
            </a:r>
            <a:r>
              <a:rPr lang="en-US" sz="2800" dirty="0" err="1"/>
              <a:t>cũng</a:t>
            </a:r>
            <a:r>
              <a:rPr lang="en-US" sz="2800" dirty="0"/>
              <a:t> </a:t>
            </a:r>
            <a:r>
              <a:rPr lang="en-US" sz="2800" dirty="0" err="1"/>
              <a:t>phải</a:t>
            </a:r>
            <a:r>
              <a:rPr lang="en-US" sz="2800" dirty="0"/>
              <a:t> </a:t>
            </a:r>
            <a:r>
              <a:rPr lang="en-US" sz="2800" dirty="0" err="1"/>
              <a:t>đi</a:t>
            </a:r>
            <a:r>
              <a:rPr lang="en-US" sz="2800" dirty="0"/>
              <a:t> qua con </a:t>
            </a:r>
            <a:r>
              <a:rPr lang="en-US" sz="2800" dirty="0" err="1"/>
              <a:t>đường</a:t>
            </a:r>
            <a:r>
              <a:rPr lang="en-US" sz="2800" dirty="0"/>
              <a:t> </a:t>
            </a:r>
            <a:r>
              <a:rPr lang="en-US" sz="2800" dirty="0" err="1"/>
              <a:t>thập</a:t>
            </a:r>
            <a:r>
              <a:rPr lang="en-US" sz="2800" dirty="0"/>
              <a:t> </a:t>
            </a:r>
            <a:r>
              <a:rPr lang="en-US" sz="2800" dirty="0" err="1"/>
              <a:t>giá</a:t>
            </a:r>
            <a:r>
              <a:rPr lang="en-US" sz="2800" dirty="0"/>
              <a:t>. </a:t>
            </a:r>
            <a:r>
              <a:rPr lang="en-US" sz="2800" dirty="0" err="1"/>
              <a:t>Chúng</a:t>
            </a:r>
            <a:r>
              <a:rPr lang="en-US" sz="2800" dirty="0"/>
              <a:t> ta </a:t>
            </a:r>
            <a:r>
              <a:rPr lang="en-US" sz="2800" dirty="0" err="1"/>
              <a:t>cùng</a:t>
            </a:r>
            <a:r>
              <a:rPr lang="en-US" sz="2800" dirty="0"/>
              <a:t> </a:t>
            </a:r>
            <a:r>
              <a:rPr lang="en-US" sz="2800" dirty="0" err="1"/>
              <a:t>cầu</a:t>
            </a:r>
            <a:r>
              <a:rPr lang="en-US" sz="2800" dirty="0"/>
              <a:t> </a:t>
            </a:r>
            <a:r>
              <a:rPr lang="en-US" sz="2800" dirty="0" err="1"/>
              <a:t>xin</a:t>
            </a:r>
            <a:r>
              <a:rPr lang="en-US" sz="2800" dirty="0"/>
              <a:t> Chúa </a:t>
            </a:r>
            <a:r>
              <a:rPr lang="en-US" sz="2800" dirty="0" err="1"/>
              <a:t>cho</a:t>
            </a:r>
            <a:r>
              <a:rPr lang="en-US" sz="2800" dirty="0"/>
              <a:t> </a:t>
            </a:r>
            <a:r>
              <a:rPr lang="en-US" sz="2800" dirty="0" err="1"/>
              <a:t>chúng</a:t>
            </a:r>
            <a:r>
              <a:rPr lang="en-US" sz="2800" dirty="0"/>
              <a:t> ta </a:t>
            </a:r>
            <a:r>
              <a:rPr lang="en-US" sz="2800" dirty="0" err="1"/>
              <a:t>luôn</a:t>
            </a:r>
            <a:r>
              <a:rPr lang="en-US" sz="2800" dirty="0"/>
              <a:t> </a:t>
            </a:r>
            <a:r>
              <a:rPr lang="en-US" sz="2800" dirty="0" err="1"/>
              <a:t>vững</a:t>
            </a:r>
            <a:r>
              <a:rPr lang="en-US" sz="2800" dirty="0"/>
              <a:t> </a:t>
            </a:r>
            <a:r>
              <a:rPr lang="en-US" sz="2800" dirty="0" err="1"/>
              <a:t>bước</a:t>
            </a:r>
            <a:r>
              <a:rPr lang="en-US" sz="2800" dirty="0"/>
              <a:t> theo </a:t>
            </a:r>
            <a:r>
              <a:rPr lang="en-US" sz="2800" dirty="0" err="1"/>
              <a:t>Người</a:t>
            </a:r>
            <a:r>
              <a:rPr lang="en-US" sz="2800" dirty="0"/>
              <a:t>.</a:t>
            </a:r>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505200" y="2570911"/>
            <a:ext cx="5715000" cy="1446550"/>
          </a:xfrm>
          <a:prstGeom prst="rect">
            <a:avLst/>
          </a:prstGeom>
        </p:spPr>
        <p:txBody>
          <a:bodyPr wrap="square">
            <a:spAutoFit/>
          </a:bodyPr>
          <a:lstStyle/>
          <a:p>
            <a:pPr algn="ctr"/>
            <a:r>
              <a:rPr lang="vi-VN" sz="4800" b="1" dirty="0" smtClean="0">
                <a:solidFill>
                  <a:srgbClr val="FFFF00"/>
                </a:solidFill>
              </a:rPr>
              <a:t>Ca Khúc Trầm Hương </a:t>
            </a:r>
            <a:endParaRPr lang="en-US" sz="4800" b="1" dirty="0">
              <a:solidFill>
                <a:srgbClr val="FFFF00"/>
              </a:solidFill>
            </a:endParaRPr>
          </a:p>
          <a:p>
            <a:pPr algn="ctr"/>
            <a:r>
              <a:rPr lang="en-US" sz="4000" b="1" i="1" dirty="0" smtClean="0">
                <a:solidFill>
                  <a:schemeClr val="bg1"/>
                </a:solidFill>
              </a:rPr>
              <a:t>Lm Dao </a:t>
            </a:r>
            <a:r>
              <a:rPr lang="en-US" sz="4000" b="1" i="1" dirty="0">
                <a:solidFill>
                  <a:schemeClr val="bg1"/>
                </a:solidFill>
              </a:rPr>
              <a:t>Kim.</a:t>
            </a:r>
          </a:p>
        </p:txBody>
      </p:sp>
    </p:spTree>
    <p:extLst>
      <p:ext uri="{BB962C8B-B14F-4D97-AF65-F5344CB8AC3E}">
        <p14:creationId xmlns:p14="http://schemas.microsoft.com/office/powerpoint/2010/main" val="12358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9190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Lời con như trầm hương bay lên tới thiên đường, bay lên tới thiên đường cho lung linh ánh nhiệm mầu </a:t>
            </a:r>
            <a:r>
              <a:rPr lang="vi-VN" sz="4800" dirty="0" smtClean="0">
                <a:solidFill>
                  <a:schemeClr val="bg1"/>
                </a:solidFill>
              </a:rPr>
              <a:t>( </a:t>
            </a:r>
            <a:r>
              <a:rPr lang="vi-VN" sz="4800" i="1" dirty="0" smtClean="0">
                <a:solidFill>
                  <a:schemeClr val="bg1"/>
                </a:solidFill>
              </a:rPr>
              <a:t>lên </a:t>
            </a:r>
            <a:r>
              <a:rPr lang="vi-VN" sz="4800" i="1" dirty="0">
                <a:solidFill>
                  <a:schemeClr val="bg1"/>
                </a:solidFill>
              </a:rPr>
              <a:t>tới thiên đường nhiệm </a:t>
            </a:r>
            <a:r>
              <a:rPr lang="vi-VN" sz="4800" i="1" dirty="0" smtClean="0">
                <a:solidFill>
                  <a:schemeClr val="bg1"/>
                </a:solidFill>
              </a:rPr>
              <a:t>mầu </a:t>
            </a:r>
            <a:r>
              <a:rPr lang="vi-VN" sz="4800" dirty="0" smtClean="0">
                <a:solidFill>
                  <a:schemeClr val="bg1"/>
                </a:solidFill>
              </a:rPr>
              <a:t>). </a:t>
            </a:r>
            <a:r>
              <a:rPr lang="vi-VN" sz="4800" dirty="0">
                <a:solidFill>
                  <a:schemeClr val="bg1"/>
                </a:solidFill>
              </a:rPr>
              <a:t>Thiết tha </a:t>
            </a:r>
            <a:r>
              <a:rPr lang="vi-VN" sz="4800" dirty="0" smtClean="0">
                <a:solidFill>
                  <a:schemeClr val="bg1"/>
                </a:solidFill>
              </a:rPr>
              <a:t>là </a:t>
            </a:r>
            <a:r>
              <a:rPr lang="vi-VN" sz="4800" dirty="0">
                <a:solidFill>
                  <a:schemeClr val="bg1"/>
                </a:solidFill>
              </a:rPr>
              <a:t>như cánh vạc kêu sương, Chúa ơi (</a:t>
            </a:r>
            <a:r>
              <a:rPr lang="vi-VN" sz="4800" i="1" dirty="0">
                <a:solidFill>
                  <a:schemeClr val="bg1"/>
                </a:solidFill>
              </a:rPr>
              <a:t>Chúa ơi</a:t>
            </a:r>
            <a:r>
              <a:rPr lang="vi-VN"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a:t>
            </a:r>
            <a:r>
              <a:rPr lang="vi-VN" sz="4800" dirty="0" smtClean="0">
                <a:solidFill>
                  <a:schemeClr val="bg1"/>
                </a:solidFill>
              </a:rPr>
              <a:t> </a:t>
            </a:r>
            <a:r>
              <a:rPr lang="vi-VN" sz="4800" dirty="0">
                <a:solidFill>
                  <a:schemeClr val="bg1"/>
                </a:solidFill>
              </a:rPr>
              <a:t>Lòng con chân thành dâng vinh quang Chúa muôn vàn, không gian mấy tơ vàng, đây cao siêu lễ tôn thờ (</a:t>
            </a:r>
            <a:r>
              <a:rPr lang="vi-VN" sz="4800" i="1" dirty="0">
                <a:solidFill>
                  <a:schemeClr val="bg1"/>
                </a:solidFill>
              </a:rPr>
              <a:t>con khấn xin Người thương tình</a:t>
            </a:r>
            <a:r>
              <a:rPr lang="vi-VN" sz="4800" dirty="0">
                <a:solidFill>
                  <a:schemeClr val="bg1"/>
                </a:solidFill>
              </a:rPr>
              <a:t>). Khấn cầu </a:t>
            </a:r>
            <a:r>
              <a:rPr lang="vi-VN" sz="4800" dirty="0" smtClean="0">
                <a:solidFill>
                  <a:schemeClr val="bg1"/>
                </a:solidFill>
              </a:rPr>
              <a:t>là </a:t>
            </a:r>
            <a:r>
              <a:rPr lang="vi-VN" sz="4800" dirty="0">
                <a:solidFill>
                  <a:schemeClr val="bg1"/>
                </a:solidFill>
              </a:rPr>
              <a:t>Chúa hãy dủ </a:t>
            </a:r>
            <a:r>
              <a:rPr lang="vi-VN" sz="4800" dirty="0" smtClean="0">
                <a:solidFill>
                  <a:schemeClr val="bg1"/>
                </a:solidFill>
              </a:rPr>
              <a:t>thương </a:t>
            </a:r>
            <a:r>
              <a:rPr lang="vi-VN" sz="4800" dirty="0">
                <a:solidFill>
                  <a:schemeClr val="bg1"/>
                </a:solidFill>
              </a:rPr>
              <a:t>ban muôn hồng ân.</a:t>
            </a:r>
            <a:endParaRPr lang="en-US" sz="4800" b="0" dirty="0">
              <a:solidFill>
                <a:schemeClr val="bg1"/>
              </a:solidFill>
              <a:effectLst/>
            </a:endParaRPr>
          </a:p>
        </p:txBody>
      </p:sp>
    </p:spTree>
    <p:extLst>
      <p:ext uri="{BB962C8B-B14F-4D97-AF65-F5344CB8AC3E}">
        <p14:creationId xmlns:p14="http://schemas.microsoft.com/office/powerpoint/2010/main" val="1406471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Chúa </a:t>
            </a:r>
            <a:r>
              <a:rPr lang="vi-VN" sz="5400" dirty="0">
                <a:solidFill>
                  <a:schemeClr val="bg1"/>
                </a:solidFill>
              </a:rPr>
              <a:t>ơi bênh vực con luôn khỏi nhưng quân gian thù hằng mưu ác hại con. Cánh tay con này vươn cao như đất mong mưa rào, hồn con mong Chúa dường bao.</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Lời con như trầm hương bay lên tới thiên đường, bay lên tới thiên đường cho lung linh ánh nhiệm mầu </a:t>
            </a:r>
            <a:r>
              <a:rPr lang="vi-VN" sz="4800" dirty="0" smtClean="0">
                <a:solidFill>
                  <a:schemeClr val="bg1"/>
                </a:solidFill>
              </a:rPr>
              <a:t>( </a:t>
            </a:r>
            <a:r>
              <a:rPr lang="vi-VN" sz="4800" i="1" dirty="0" smtClean="0">
                <a:solidFill>
                  <a:schemeClr val="bg1"/>
                </a:solidFill>
              </a:rPr>
              <a:t>lên </a:t>
            </a:r>
            <a:r>
              <a:rPr lang="vi-VN" sz="4800" i="1" dirty="0">
                <a:solidFill>
                  <a:schemeClr val="bg1"/>
                </a:solidFill>
              </a:rPr>
              <a:t>tới thiên đường nhiệm </a:t>
            </a:r>
            <a:r>
              <a:rPr lang="vi-VN" sz="4800" i="1" dirty="0" smtClean="0">
                <a:solidFill>
                  <a:schemeClr val="bg1"/>
                </a:solidFill>
              </a:rPr>
              <a:t>mầu </a:t>
            </a:r>
            <a:r>
              <a:rPr lang="vi-VN" sz="4800" dirty="0" smtClean="0">
                <a:solidFill>
                  <a:schemeClr val="bg1"/>
                </a:solidFill>
              </a:rPr>
              <a:t>). </a:t>
            </a:r>
            <a:r>
              <a:rPr lang="vi-VN" sz="4800" dirty="0">
                <a:solidFill>
                  <a:schemeClr val="bg1"/>
                </a:solidFill>
              </a:rPr>
              <a:t>Thiết tha </a:t>
            </a:r>
            <a:r>
              <a:rPr lang="vi-VN" sz="4800" dirty="0" smtClean="0">
                <a:solidFill>
                  <a:schemeClr val="bg1"/>
                </a:solidFill>
              </a:rPr>
              <a:t>là </a:t>
            </a:r>
            <a:r>
              <a:rPr lang="vi-VN" sz="4800" dirty="0">
                <a:solidFill>
                  <a:schemeClr val="bg1"/>
                </a:solidFill>
              </a:rPr>
              <a:t>như cánh vạc kêu sương, Chúa ơi (</a:t>
            </a:r>
            <a:r>
              <a:rPr lang="vi-VN" sz="4800" i="1" dirty="0">
                <a:solidFill>
                  <a:schemeClr val="bg1"/>
                </a:solidFill>
              </a:rPr>
              <a:t>Chúa ơi</a:t>
            </a:r>
            <a:r>
              <a:rPr lang="vi-VN"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944773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a:t>
            </a:r>
            <a:r>
              <a:rPr lang="vi-VN" sz="4800" dirty="0" smtClean="0">
                <a:solidFill>
                  <a:schemeClr val="bg1"/>
                </a:solidFill>
              </a:rPr>
              <a:t> </a:t>
            </a:r>
            <a:r>
              <a:rPr lang="vi-VN" sz="4800" dirty="0">
                <a:solidFill>
                  <a:schemeClr val="bg1"/>
                </a:solidFill>
              </a:rPr>
              <a:t>Lòng con chân thành dâng vinh quang Chúa muôn vàn, không gian mấy tơ vàng, đây cao siêu lễ tôn thờ (</a:t>
            </a:r>
            <a:r>
              <a:rPr lang="vi-VN" sz="4800" i="1" dirty="0">
                <a:solidFill>
                  <a:schemeClr val="bg1"/>
                </a:solidFill>
              </a:rPr>
              <a:t>con khấn xin Người thương tình</a:t>
            </a:r>
            <a:r>
              <a:rPr lang="vi-VN" sz="4800" dirty="0">
                <a:solidFill>
                  <a:schemeClr val="bg1"/>
                </a:solidFill>
              </a:rPr>
              <a:t>). Khấn cầu </a:t>
            </a:r>
            <a:r>
              <a:rPr lang="vi-VN" sz="4800" dirty="0" smtClean="0">
                <a:solidFill>
                  <a:schemeClr val="bg1"/>
                </a:solidFill>
              </a:rPr>
              <a:t>là </a:t>
            </a:r>
            <a:r>
              <a:rPr lang="vi-VN" sz="4800" dirty="0">
                <a:solidFill>
                  <a:schemeClr val="bg1"/>
                </a:solidFill>
              </a:rPr>
              <a:t>Chúa hãy dủ </a:t>
            </a:r>
            <a:r>
              <a:rPr lang="vi-VN" sz="4800" dirty="0" smtClean="0">
                <a:solidFill>
                  <a:schemeClr val="bg1"/>
                </a:solidFill>
              </a:rPr>
              <a:t>thương </a:t>
            </a:r>
            <a:r>
              <a:rPr lang="vi-VN" sz="4800" dirty="0">
                <a:solidFill>
                  <a:schemeClr val="bg1"/>
                </a:solidFill>
              </a:rPr>
              <a:t>ban muôn hồng ân.</a:t>
            </a:r>
            <a:endParaRPr lang="en-US" sz="4800" b="0" dirty="0">
              <a:solidFill>
                <a:schemeClr val="bg1"/>
              </a:solidFill>
              <a:effectLst/>
            </a:endParaRPr>
          </a:p>
        </p:txBody>
      </p:sp>
    </p:spTree>
    <p:extLst>
      <p:ext uri="{BB962C8B-B14F-4D97-AF65-F5344CB8AC3E}">
        <p14:creationId xmlns:p14="http://schemas.microsoft.com/office/powerpoint/2010/main" val="585328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smtClean="0">
                <a:solidFill>
                  <a:srgbClr val="FFFF00"/>
                </a:solidFill>
              </a:rPr>
              <a:t>Con </a:t>
            </a:r>
            <a:r>
              <a:rPr lang="en-US" sz="6600" dirty="0" err="1" smtClean="0">
                <a:solidFill>
                  <a:srgbClr val="FFFF00"/>
                </a:solidFill>
              </a:rPr>
              <a:t>Đi</a:t>
            </a:r>
            <a:r>
              <a:rPr lang="en-US" sz="6600" dirty="0" smtClean="0">
                <a:solidFill>
                  <a:srgbClr val="FFFF00"/>
                </a:solidFill>
              </a:rPr>
              <a:t> Theo </a:t>
            </a:r>
            <a:r>
              <a:rPr lang="en-US" sz="6600" dirty="0" err="1" smtClean="0">
                <a:solidFill>
                  <a:srgbClr val="FFFF00"/>
                </a:solidFill>
              </a:rPr>
              <a:t>Chúa</a:t>
            </a:r>
            <a:r>
              <a:rPr lang="en-US" sz="6600" dirty="0">
                <a:solidFill>
                  <a:srgbClr val="FFFF00"/>
                </a:solidFill>
              </a:rPr>
              <a:t/>
            </a:r>
            <a:br>
              <a:rPr lang="en-US" sz="6600" dirty="0">
                <a:solidFill>
                  <a:srgbClr val="FFFF00"/>
                </a:solidFill>
              </a:rPr>
            </a:br>
            <a:r>
              <a:rPr lang="en-US" sz="4800" i="1" dirty="0" smtClean="0">
                <a:solidFill>
                  <a:schemeClr val="bg1"/>
                </a:solidFill>
              </a:rPr>
              <a:t>Lm</a:t>
            </a:r>
            <a:r>
              <a:rPr lang="en-US" sz="4800" i="1" dirty="0">
                <a:solidFill>
                  <a:schemeClr val="bg1"/>
                </a:solidFill>
              </a:rPr>
              <a:t>. </a:t>
            </a:r>
            <a:r>
              <a:rPr lang="en-US" sz="4800" i="1" dirty="0" err="1">
                <a:solidFill>
                  <a:schemeClr val="bg1"/>
                </a:solidFill>
              </a:rPr>
              <a:t>Từ</a:t>
            </a:r>
            <a:r>
              <a:rPr lang="en-US" sz="4800" i="1" dirty="0">
                <a:solidFill>
                  <a:schemeClr val="bg1"/>
                </a:solidFill>
              </a:rPr>
              <a:t> </a:t>
            </a:r>
            <a:r>
              <a:rPr lang="en-US" sz="4800" i="1" dirty="0" err="1">
                <a:solidFill>
                  <a:schemeClr val="bg1"/>
                </a:solidFill>
              </a:rPr>
              <a:t>Duyên</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dirty="0" smtClean="0">
                <a:solidFill>
                  <a:srgbClr val="FFFF00"/>
                </a:solidFill>
              </a:rPr>
              <a:t>Pk1</a:t>
            </a:r>
            <a:r>
              <a:rPr lang="vi-VN" sz="5600" dirty="0">
                <a:solidFill>
                  <a:srgbClr val="FFFF00"/>
                </a:solidFill>
              </a:rPr>
              <a:t>: </a:t>
            </a:r>
            <a:r>
              <a:rPr lang="vi-VN" sz="5600" dirty="0">
                <a:solidFill>
                  <a:schemeClr val="bg1"/>
                </a:solidFill>
              </a:rPr>
              <a:t>Con đi theo Chúa là dám quên mình đón nhận cây khổ giá. Con đi theo Chúa là hiến thân mình chấp nhận nỗi u sầu. </a:t>
            </a:r>
            <a:endParaRPr lang="en-US" sz="5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dirty="0" smtClean="0">
                <a:solidFill>
                  <a:srgbClr val="FFFF00"/>
                </a:solidFill>
              </a:rPr>
              <a:t>**</a:t>
            </a:r>
            <a:r>
              <a:rPr lang="vi-VN" sz="5600" dirty="0" smtClean="0">
                <a:solidFill>
                  <a:schemeClr val="bg1"/>
                </a:solidFill>
              </a:rPr>
              <a:t> Con </a:t>
            </a:r>
            <a:r>
              <a:rPr lang="vi-VN" sz="5600" dirty="0">
                <a:solidFill>
                  <a:schemeClr val="bg1"/>
                </a:solidFill>
              </a:rPr>
              <a:t>đi theo Ngài dẫu bao khổ đau ngàn muôn cay đắng. Con đi theo Ngài từ bỏ mình đi mà vác cây thập hình.</a:t>
            </a:r>
            <a:endParaRPr lang="en-US" sz="5600" b="0" dirty="0">
              <a:solidFill>
                <a:schemeClr val="bg1"/>
              </a:solidFill>
              <a:effectLst/>
            </a:endParaRPr>
          </a:p>
        </p:txBody>
      </p:sp>
    </p:spTree>
    <p:extLst>
      <p:ext uri="{BB962C8B-B14F-4D97-AF65-F5344CB8AC3E}">
        <p14:creationId xmlns:p14="http://schemas.microsoft.com/office/powerpoint/2010/main" val="339982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err="1" smtClean="0">
                <a:solidFill>
                  <a:srgbClr val="FFFF00"/>
                </a:solidFill>
              </a:rPr>
              <a:t>Tiến</a:t>
            </a:r>
            <a:r>
              <a:rPr lang="en-US" sz="6000" dirty="0" smtClean="0">
                <a:solidFill>
                  <a:srgbClr val="FFFF00"/>
                </a:solidFill>
              </a:rPr>
              <a:t> </a:t>
            </a:r>
            <a:r>
              <a:rPr lang="en-US" sz="6000" dirty="0" err="1" smtClean="0">
                <a:solidFill>
                  <a:srgbClr val="FFFF00"/>
                </a:solidFill>
              </a:rPr>
              <a:t>Bước</a:t>
            </a:r>
            <a:r>
              <a:rPr lang="en-US" sz="6000" dirty="0" smtClean="0">
                <a:solidFill>
                  <a:srgbClr val="FFFF00"/>
                </a:solidFill>
              </a:rPr>
              <a:t> </a:t>
            </a:r>
            <a:r>
              <a:rPr lang="en-US" sz="6000" dirty="0" err="1" smtClean="0">
                <a:solidFill>
                  <a:srgbClr val="FFFF00"/>
                </a:solidFill>
              </a:rPr>
              <a:t>Vào</a:t>
            </a:r>
            <a:r>
              <a:rPr lang="en-US" sz="6000" dirty="0" smtClean="0">
                <a:solidFill>
                  <a:srgbClr val="FFFF00"/>
                </a:solidFill>
              </a:rPr>
              <a:t> </a:t>
            </a:r>
            <a:r>
              <a:rPr lang="en-US" sz="6000" dirty="0" err="1" smtClean="0">
                <a:solidFill>
                  <a:srgbClr val="FFFF00"/>
                </a:solidFill>
              </a:rPr>
              <a:t>Nhà</a:t>
            </a:r>
            <a:r>
              <a:rPr lang="en-US" sz="6000" dirty="0" smtClean="0">
                <a:solidFill>
                  <a:srgbClr val="FFFF00"/>
                </a:solidFill>
              </a:rPr>
              <a:t> </a:t>
            </a:r>
            <a:r>
              <a:rPr lang="en-US" sz="6000" dirty="0" err="1" smtClean="0">
                <a:solidFill>
                  <a:srgbClr val="FFFF00"/>
                </a:solidFill>
              </a:rPr>
              <a:t>Chúa</a:t>
            </a:r>
            <a:r>
              <a:rPr lang="en-US" sz="6000" dirty="0">
                <a:solidFill>
                  <a:srgbClr val="FFFF00"/>
                </a:solidFill>
              </a:rPr>
              <a:t/>
            </a:r>
            <a:br>
              <a:rPr lang="en-US" sz="6000" dirty="0">
                <a:solidFill>
                  <a:srgbClr val="FFFF00"/>
                </a:solidFill>
              </a:rPr>
            </a:br>
            <a:r>
              <a:rPr lang="en-US" sz="4800" i="1" dirty="0" err="1" smtClean="0">
                <a:solidFill>
                  <a:schemeClr val="bg1"/>
                </a:solidFill>
              </a:rPr>
              <a:t>Hải</a:t>
            </a:r>
            <a:r>
              <a:rPr lang="en-US" sz="4800" i="1" dirty="0" smtClean="0">
                <a:solidFill>
                  <a:schemeClr val="bg1"/>
                </a:solidFill>
              </a:rPr>
              <a:t> </a:t>
            </a:r>
            <a:r>
              <a:rPr lang="en-US" sz="4800" i="1" dirty="0" err="1">
                <a:solidFill>
                  <a:schemeClr val="bg1"/>
                </a:solidFill>
              </a:rPr>
              <a:t>Nguyễn</a:t>
            </a:r>
            <a:endParaRPr lang="en-US" sz="48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Con van xin Ngài hướng dẫn con đi bước theo chân </a:t>
            </a:r>
            <a:r>
              <a:rPr lang="vi-VN" sz="4800" dirty="0" smtClean="0">
                <a:solidFill>
                  <a:schemeClr val="bg1"/>
                </a:solidFill>
              </a:rPr>
              <a:t>Ngài, </a:t>
            </a:r>
            <a:r>
              <a:rPr lang="vi-VN" sz="4800" dirty="0">
                <a:solidFill>
                  <a:schemeClr val="bg1"/>
                </a:solidFill>
              </a:rPr>
              <a:t>tiến lên đồi Can-vê ngày xưa. Con van xin Ngài giúp con kiên cường dù muôn khó </a:t>
            </a:r>
            <a:r>
              <a:rPr lang="vi-VN" sz="4800" dirty="0" smtClean="0">
                <a:solidFill>
                  <a:schemeClr val="bg1"/>
                </a:solidFill>
              </a:rPr>
              <a:t>khăn, </a:t>
            </a:r>
            <a:r>
              <a:rPr lang="vi-VN" sz="4800" dirty="0">
                <a:solidFill>
                  <a:schemeClr val="bg1"/>
                </a:solidFill>
              </a:rPr>
              <a:t>con theo Ngài chẳng hề từ nan.</a:t>
            </a:r>
            <a:endParaRPr lang="en-US" sz="4800" b="0" dirty="0">
              <a:solidFill>
                <a:schemeClr val="bg1"/>
              </a:solidFill>
              <a:effectLst/>
            </a:endParaRPr>
          </a:p>
        </p:txBody>
      </p:sp>
    </p:spTree>
    <p:extLst>
      <p:ext uri="{BB962C8B-B14F-4D97-AF65-F5344CB8AC3E}">
        <p14:creationId xmlns:p14="http://schemas.microsoft.com/office/powerpoint/2010/main" val="2161222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Pk2</a:t>
            </a:r>
            <a:r>
              <a:rPr lang="vi-VN" sz="5400" dirty="0">
                <a:solidFill>
                  <a:srgbClr val="FFFF00"/>
                </a:solidFill>
              </a:rPr>
              <a:t>: </a:t>
            </a:r>
            <a:r>
              <a:rPr lang="vi-VN" sz="5400" dirty="0">
                <a:solidFill>
                  <a:schemeClr val="bg1"/>
                </a:solidFill>
              </a:rPr>
              <a:t>Con đi theo Chúa là dám chấp nhận chén đắng không thở than. Con đi theo Chúa dù lắm tai họa theo từng tháng năm dài. </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600" dirty="0" smtClean="0">
                <a:solidFill>
                  <a:srgbClr val="FFFF00"/>
                </a:solidFill>
              </a:rPr>
              <a:t>**</a:t>
            </a:r>
            <a:r>
              <a:rPr lang="vi-VN" sz="5600" dirty="0" smtClean="0">
                <a:solidFill>
                  <a:schemeClr val="bg1"/>
                </a:solidFill>
              </a:rPr>
              <a:t> Con </a:t>
            </a:r>
            <a:r>
              <a:rPr lang="vi-VN" sz="5600" dirty="0">
                <a:solidFill>
                  <a:schemeClr val="bg1"/>
                </a:solidFill>
              </a:rPr>
              <a:t>đi theo Ngài dẫu bao lầm than buồn đau tê tái. Con đi theo Ngài từ bỏ mình đi để </a:t>
            </a:r>
            <a:r>
              <a:rPr lang="vi-VN" sz="5600" dirty="0" smtClean="0">
                <a:solidFill>
                  <a:schemeClr val="bg1"/>
                </a:solidFill>
              </a:rPr>
              <a:t>sống </a:t>
            </a:r>
            <a:r>
              <a:rPr lang="vi-VN" sz="5600" dirty="0">
                <a:solidFill>
                  <a:schemeClr val="bg1"/>
                </a:solidFill>
              </a:rPr>
              <a:t>cho mọi người.</a:t>
            </a:r>
            <a:endParaRPr lang="vi-VN" sz="5600" b="0" dirty="0">
              <a:solidFill>
                <a:schemeClr val="bg1"/>
              </a:solidFill>
              <a:effectLst/>
            </a:endParaRPr>
          </a:p>
        </p:txBody>
      </p:sp>
    </p:spTree>
    <p:extLst>
      <p:ext uri="{BB962C8B-B14F-4D97-AF65-F5344CB8AC3E}">
        <p14:creationId xmlns:p14="http://schemas.microsoft.com/office/powerpoint/2010/main" val="3937836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Con van xin Ngài hướng dẫn con đi bước theo chân </a:t>
            </a:r>
            <a:r>
              <a:rPr lang="vi-VN" sz="4800" dirty="0" smtClean="0">
                <a:solidFill>
                  <a:schemeClr val="bg1"/>
                </a:solidFill>
              </a:rPr>
              <a:t>Ngài, </a:t>
            </a:r>
            <a:r>
              <a:rPr lang="vi-VN" sz="4800" dirty="0">
                <a:solidFill>
                  <a:schemeClr val="bg1"/>
                </a:solidFill>
              </a:rPr>
              <a:t>tiến lên đồi Can-vê ngày xưa. Con van xin Ngài giúp con kiên cường dù muôn khó </a:t>
            </a:r>
            <a:r>
              <a:rPr lang="vi-VN" sz="4800" dirty="0" smtClean="0">
                <a:solidFill>
                  <a:schemeClr val="bg1"/>
                </a:solidFill>
              </a:rPr>
              <a:t>khăn, </a:t>
            </a:r>
            <a:r>
              <a:rPr lang="vi-VN" sz="4800" dirty="0">
                <a:solidFill>
                  <a:schemeClr val="bg1"/>
                </a:solidFill>
              </a:rPr>
              <a:t>con theo Ngài chẳng hề từ nan.</a:t>
            </a:r>
            <a:endParaRPr lang="en-US" sz="4800" b="0" dirty="0">
              <a:solidFill>
                <a:schemeClr val="bg1"/>
              </a:solidFill>
              <a:effectLst/>
            </a:endParaRPr>
          </a:p>
        </p:txBody>
      </p:sp>
    </p:spTree>
    <p:extLst>
      <p:ext uri="{BB962C8B-B14F-4D97-AF65-F5344CB8AC3E}">
        <p14:creationId xmlns:p14="http://schemas.microsoft.com/office/powerpoint/2010/main" val="455339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600" dirty="0" smtClean="0">
                <a:solidFill>
                  <a:srgbClr val="FFFF00"/>
                </a:solidFill>
              </a:rPr>
              <a:t>Pk3</a:t>
            </a:r>
            <a:r>
              <a:rPr lang="vi-VN" sz="5600" dirty="0">
                <a:solidFill>
                  <a:srgbClr val="FFFF00"/>
                </a:solidFill>
              </a:rPr>
              <a:t>: </a:t>
            </a:r>
            <a:r>
              <a:rPr lang="vi-VN" sz="5600" dirty="0">
                <a:solidFill>
                  <a:schemeClr val="bg1"/>
                </a:solidFill>
              </a:rPr>
              <a:t>Con đi theo Chúa là dám chấp nhận hiến thân chỉ vì yêu. Con đi theo Chúa dù lắm gian khổ đong đầy suốt cuộc đời. </a:t>
            </a:r>
            <a:endParaRPr lang="en-US" sz="5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600" dirty="0" smtClean="0">
                <a:solidFill>
                  <a:srgbClr val="FFFF00"/>
                </a:solidFill>
              </a:rPr>
              <a:t>**</a:t>
            </a:r>
            <a:r>
              <a:rPr lang="vi-VN" sz="5600" dirty="0" smtClean="0">
                <a:solidFill>
                  <a:schemeClr val="bg1"/>
                </a:solidFill>
              </a:rPr>
              <a:t> Con </a:t>
            </a:r>
            <a:r>
              <a:rPr lang="vi-VN" sz="5600" dirty="0">
                <a:solidFill>
                  <a:schemeClr val="bg1"/>
                </a:solidFill>
              </a:rPr>
              <a:t>đi theo Ngài chết cho tình yêu để nên nhân chứng. Con đi theo Ngài từ bỏ mình đi chịu đóng đanh thập hình.</a:t>
            </a:r>
            <a:endParaRPr lang="en-US" sz="5600" b="0" dirty="0">
              <a:solidFill>
                <a:schemeClr val="bg1"/>
              </a:solidFill>
              <a:effectLst/>
            </a:endParaRPr>
          </a:p>
        </p:txBody>
      </p:sp>
    </p:spTree>
    <p:extLst>
      <p:ext uri="{BB962C8B-B14F-4D97-AF65-F5344CB8AC3E}">
        <p14:creationId xmlns:p14="http://schemas.microsoft.com/office/powerpoint/2010/main" val="509339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Con van xin Ngài hướng dẫn con đi bước theo chân </a:t>
            </a:r>
            <a:r>
              <a:rPr lang="vi-VN" sz="4800" dirty="0" smtClean="0">
                <a:solidFill>
                  <a:schemeClr val="bg1"/>
                </a:solidFill>
              </a:rPr>
              <a:t>Ngài, </a:t>
            </a:r>
            <a:r>
              <a:rPr lang="vi-VN" sz="4800" dirty="0">
                <a:solidFill>
                  <a:schemeClr val="bg1"/>
                </a:solidFill>
              </a:rPr>
              <a:t>tiến lên đồi Can-vê ngày xưa. Con van xin Ngài giúp con kiên cường dù muôn khó </a:t>
            </a:r>
            <a:r>
              <a:rPr lang="vi-VN" sz="4800" dirty="0" smtClean="0">
                <a:solidFill>
                  <a:schemeClr val="bg1"/>
                </a:solidFill>
              </a:rPr>
              <a:t>khăn, </a:t>
            </a:r>
            <a:r>
              <a:rPr lang="vi-VN" sz="4800" dirty="0">
                <a:solidFill>
                  <a:schemeClr val="bg1"/>
                </a:solidFill>
              </a:rPr>
              <a:t>con theo Ngài chẳng hề từ nan.</a:t>
            </a:r>
            <a:endParaRPr lang="en-US" sz="4800" b="0" dirty="0">
              <a:solidFill>
                <a:schemeClr val="bg1"/>
              </a:solidFill>
              <a:effectLst/>
            </a:endParaRPr>
          </a:p>
        </p:txBody>
      </p:sp>
    </p:spTree>
    <p:extLst>
      <p:ext uri="{BB962C8B-B14F-4D97-AF65-F5344CB8AC3E}">
        <p14:creationId xmlns:p14="http://schemas.microsoft.com/office/powerpoint/2010/main" val="485743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2844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Dâng</a:t>
            </a:r>
            <a:r>
              <a:rPr lang="en-US" sz="6600" b="0" dirty="0" smtClean="0">
                <a:solidFill>
                  <a:srgbClr val="FFFF00"/>
                </a:solidFill>
                <a:effectLst/>
                <a:latin typeface="+mj-lt"/>
              </a:rPr>
              <a:t> </a:t>
            </a:r>
            <a:r>
              <a:rPr lang="en-US" sz="6600" b="0" dirty="0" err="1" smtClean="0">
                <a:solidFill>
                  <a:srgbClr val="FFFF00"/>
                </a:solidFill>
                <a:effectLst/>
                <a:latin typeface="+mj-lt"/>
              </a:rPr>
              <a:t>Mẹ</a:t>
            </a:r>
            <a:r>
              <a:rPr lang="en-US" sz="6600" b="0" dirty="0">
                <a:solidFill>
                  <a:srgbClr val="FFFF00"/>
                </a:solidFill>
                <a:effectLst/>
                <a:latin typeface="+mj-lt"/>
              </a:rPr>
              <a:t/>
            </a:r>
            <a:br>
              <a:rPr lang="en-US" sz="6600" b="0" dirty="0">
                <a:solidFill>
                  <a:srgbClr val="FFFF00"/>
                </a:solidFill>
                <a:effectLst/>
                <a:latin typeface="+mj-lt"/>
              </a:rPr>
            </a:br>
            <a:r>
              <a:rPr lang="vi-VN" sz="4800" i="1" dirty="0" smtClean="0">
                <a:solidFill>
                  <a:schemeClr val="bg1"/>
                </a:solidFill>
              </a:rPr>
              <a:t>Lm</a:t>
            </a:r>
            <a:r>
              <a:rPr lang="vi-VN" sz="4800" i="1" dirty="0">
                <a:solidFill>
                  <a:schemeClr val="bg1"/>
                </a:solidFill>
              </a:rPr>
              <a:t>. </a:t>
            </a:r>
            <a:r>
              <a:rPr lang="vi-VN" sz="4800" i="1" dirty="0" smtClean="0">
                <a:solidFill>
                  <a:schemeClr val="bg1"/>
                </a:solidFill>
              </a:rPr>
              <a:t>Hoài </a:t>
            </a:r>
            <a:r>
              <a:rPr lang="vi-VN" sz="4800" i="1" dirty="0">
                <a:solidFill>
                  <a:schemeClr val="bg1"/>
                </a:solidFill>
              </a:rPr>
              <a:t>Đức</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5143500"/>
          </a:xfrm>
        </p:spPr>
        <p:txBody>
          <a:bodyPr anchor="ctr">
            <a:noAutofit/>
          </a:bodyPr>
          <a:lstStyle/>
          <a:p>
            <a:pPr algn="just">
              <a:lnSpc>
                <a:spcPct val="90000"/>
              </a:lnSpc>
              <a:spcBef>
                <a:spcPts val="0"/>
              </a:spcBef>
            </a:pPr>
            <a:endParaRPr lang="vi-VN" sz="4800" dirty="0" smtClean="0">
              <a:solidFill>
                <a:schemeClr val="bg1"/>
              </a:solidFill>
              <a:latin typeface="+mj-lt"/>
            </a:endParaRPr>
          </a:p>
          <a:p>
            <a:pPr algn="just">
              <a:lnSpc>
                <a:spcPct val="90000"/>
              </a:lnSpc>
              <a:spcBef>
                <a:spcPts val="0"/>
              </a:spcBef>
            </a:pPr>
            <a:r>
              <a:rPr lang="vi-VN" sz="4800" dirty="0" smtClean="0">
                <a:solidFill>
                  <a:srgbClr val="FFFF00"/>
                </a:solidFill>
                <a:latin typeface="+mj-lt"/>
              </a:rPr>
              <a:t>Pk1</a:t>
            </a:r>
            <a:r>
              <a:rPr lang="vi-VN" sz="4800" dirty="0">
                <a:solidFill>
                  <a:srgbClr val="FFFF00"/>
                </a:solidFill>
                <a:latin typeface="+mj-lt"/>
              </a:rPr>
              <a:t>:  </a:t>
            </a:r>
            <a:r>
              <a:rPr lang="vi-VN" sz="4800" dirty="0">
                <a:solidFill>
                  <a:schemeClr val="bg1"/>
                </a:solidFill>
                <a:latin typeface="+mj-lt"/>
              </a:rPr>
              <a:t>Tiến bước vào nhà Chúa, lòng con hân hoan vui mừng. Tiến bước vào nhà Chúa, lòng con tràn ngập hỷ hoan. Tiến bước vào nhà Chúa, miệng con ca hát vang lừng, dâng lên lời ngợi </a:t>
            </a:r>
            <a:r>
              <a:rPr lang="vi-VN" sz="4800" dirty="0" smtClean="0">
                <a:solidFill>
                  <a:schemeClr val="bg1"/>
                </a:solidFill>
                <a:latin typeface="+mj-lt"/>
              </a:rPr>
              <a:t>khen, mừng </a:t>
            </a:r>
            <a:r>
              <a:rPr lang="vi-VN" sz="4800" dirty="0">
                <a:solidFill>
                  <a:schemeClr val="bg1"/>
                </a:solidFill>
                <a:latin typeface="+mj-lt"/>
              </a:rPr>
              <a:t>Danh Chúa vua cửu trùng.</a:t>
            </a:r>
          </a:p>
          <a:p>
            <a:pPr algn="just">
              <a:lnSpc>
                <a:spcPct val="90000"/>
              </a:lnSpc>
              <a:spcBef>
                <a:spcPts val="0"/>
              </a:spcBef>
            </a:pPr>
            <a:endParaRPr lang="vi-VN" sz="64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Con dâng Mẹ đây tâm hồn đây trí khôn. Cả dĩ vãng cả hiện tại với tương lai. Đức thiện toàn con cương quyết gắng đi </a:t>
            </a:r>
            <a:r>
              <a:rPr lang="vi-VN" sz="5400" dirty="0" smtClean="0">
                <a:solidFill>
                  <a:schemeClr val="bg1"/>
                </a:solidFill>
              </a:rPr>
              <a:t>tới. hướng lên </a:t>
            </a:r>
            <a:r>
              <a:rPr lang="vi-VN" sz="5400" dirty="0">
                <a:solidFill>
                  <a:schemeClr val="bg1"/>
                </a:solidFill>
              </a:rPr>
              <a:t>Mẹ là gương mẫu của đời con.</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Lạy Mẹ Ma - ri - a Mẹ Thiên Chúa Mẹ Đồng Trinh. Đoàn con chung tiếng hát chung tấm lòng dâng đời sống. Lạy Mẹ Ma - ri - a Mẹ nhân ái Mẹ hiển vinh. Mẹ chính là Nữ Vương là trạng sư là Mẹ con.</a:t>
            </a:r>
            <a:endParaRPr lang="en-US" sz="4800" b="0" dirty="0">
              <a:solidFill>
                <a:schemeClr val="bg1"/>
              </a:solidFill>
              <a:effectLst/>
            </a:endParaRPr>
          </a:p>
        </p:txBody>
      </p:sp>
    </p:spTree>
    <p:extLst>
      <p:ext uri="{BB962C8B-B14F-4D97-AF65-F5344CB8AC3E}">
        <p14:creationId xmlns:p14="http://schemas.microsoft.com/office/powerpoint/2010/main" val="35712800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A59617-5260-D374-8221-3A331448C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Tâm tư con rộn ràng cùng hợp dâng lời ca </a:t>
            </a:r>
            <a:r>
              <a:rPr lang="vi-VN" sz="4800" dirty="0" smtClean="0">
                <a:solidFill>
                  <a:schemeClr val="bg1"/>
                </a:solidFill>
                <a:latin typeface="+mj-lt"/>
              </a:rPr>
              <a:t>Chúc vinh. </a:t>
            </a:r>
            <a:r>
              <a:rPr lang="vi-VN" sz="4800" dirty="0">
                <a:solidFill>
                  <a:schemeClr val="bg1"/>
                </a:solidFill>
                <a:latin typeface="+mj-lt"/>
              </a:rPr>
              <a:t>vinh danh Đức Chúa Trời, Đấng muôn đời lòng con </a:t>
            </a:r>
            <a:r>
              <a:rPr lang="vi-VN" sz="4800" dirty="0" smtClean="0">
                <a:solidFill>
                  <a:schemeClr val="bg1"/>
                </a:solidFill>
                <a:latin typeface="+mj-lt"/>
              </a:rPr>
              <a:t>tin kính. </a:t>
            </a:r>
            <a:r>
              <a:rPr lang="vi-VN" sz="4800" dirty="0">
                <a:solidFill>
                  <a:schemeClr val="bg1"/>
                </a:solidFill>
                <a:latin typeface="+mj-lt"/>
              </a:rPr>
              <a:t>Nào cùng hợp </a:t>
            </a:r>
            <a:r>
              <a:rPr lang="vi-VN" sz="4800" dirty="0" smtClean="0">
                <a:solidFill>
                  <a:schemeClr val="bg1"/>
                </a:solidFill>
                <a:latin typeface="+mj-lt"/>
              </a:rPr>
              <a:t>tiếng, </a:t>
            </a:r>
            <a:r>
              <a:rPr lang="vi-VN" sz="4800" dirty="0">
                <a:solidFill>
                  <a:schemeClr val="bg1"/>
                </a:solidFill>
                <a:latin typeface="+mj-lt"/>
              </a:rPr>
              <a:t>hỡi vạn vật </a:t>
            </a:r>
            <a:r>
              <a:rPr lang="vi-VN" sz="4800" dirty="0" smtClean="0">
                <a:solidFill>
                  <a:schemeClr val="bg1"/>
                </a:solidFill>
                <a:latin typeface="+mj-lt"/>
              </a:rPr>
              <a:t>sinh linh, </a:t>
            </a:r>
            <a:r>
              <a:rPr lang="vi-VN" sz="4800" dirty="0">
                <a:solidFill>
                  <a:schemeClr val="bg1"/>
                </a:solidFill>
                <a:latin typeface="+mj-lt"/>
              </a:rPr>
              <a:t>hòa lời ngợi </a:t>
            </a:r>
            <a:r>
              <a:rPr lang="vi-VN" sz="4800" dirty="0" smtClean="0">
                <a:solidFill>
                  <a:schemeClr val="bg1"/>
                </a:solidFill>
                <a:latin typeface="+mj-lt"/>
              </a:rPr>
              <a:t>khen, </a:t>
            </a:r>
            <a:r>
              <a:rPr lang="vi-VN" sz="4800" dirty="0">
                <a:solidFill>
                  <a:schemeClr val="bg1"/>
                </a:solidFill>
                <a:latin typeface="+mj-lt"/>
              </a:rPr>
              <a:t>mừng danh Chúa hiển vinh.</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Pk2</a:t>
            </a:r>
            <a:r>
              <a:rPr lang="vi-VN" sz="4800" dirty="0">
                <a:solidFill>
                  <a:srgbClr val="FFFF00"/>
                </a:solidFill>
                <a:latin typeface="+mj-lt"/>
              </a:rPr>
              <a:t>: </a:t>
            </a:r>
            <a:r>
              <a:rPr lang="vi-VN" sz="4800" dirty="0" smtClean="0">
                <a:solidFill>
                  <a:schemeClr val="bg1"/>
                </a:solidFill>
                <a:latin typeface="+mj-lt"/>
              </a:rPr>
              <a:t>Tiến </a:t>
            </a:r>
            <a:r>
              <a:rPr lang="vi-VN" sz="4800" dirty="0">
                <a:solidFill>
                  <a:schemeClr val="bg1"/>
                </a:solidFill>
                <a:latin typeface="+mj-lt"/>
              </a:rPr>
              <a:t>bước vào nhà Chúa, </a:t>
            </a:r>
            <a:r>
              <a:rPr lang="vi-VN" sz="4800" dirty="0" smtClean="0">
                <a:solidFill>
                  <a:schemeClr val="bg1"/>
                </a:solidFill>
                <a:latin typeface="+mj-lt"/>
              </a:rPr>
              <a:t>đèn nến sáng láng lung linh. </a:t>
            </a:r>
            <a:r>
              <a:rPr lang="vi-VN" sz="4800" dirty="0">
                <a:solidFill>
                  <a:schemeClr val="bg1"/>
                </a:solidFill>
                <a:latin typeface="+mj-lt"/>
              </a:rPr>
              <a:t>Tiến bước vào </a:t>
            </a:r>
            <a:r>
              <a:rPr lang="vi-VN" sz="4800" dirty="0" smtClean="0">
                <a:solidFill>
                  <a:schemeClr val="bg1"/>
                </a:solidFill>
                <a:latin typeface="+mj-lt"/>
              </a:rPr>
              <a:t>thờ </a:t>
            </a:r>
            <a:r>
              <a:rPr lang="vi-VN" sz="4800" dirty="0">
                <a:solidFill>
                  <a:schemeClr val="bg1"/>
                </a:solidFill>
                <a:latin typeface="+mj-lt"/>
              </a:rPr>
              <a:t>Chúa, lòng con </a:t>
            </a:r>
            <a:r>
              <a:rPr lang="vi-VN" sz="4800" dirty="0" smtClean="0">
                <a:solidFill>
                  <a:schemeClr val="bg1"/>
                </a:solidFill>
                <a:latin typeface="+mj-lt"/>
              </a:rPr>
              <a:t>càng thêm vững tin. </a:t>
            </a:r>
            <a:r>
              <a:rPr lang="vi-VN" sz="4800" dirty="0">
                <a:solidFill>
                  <a:schemeClr val="bg1"/>
                </a:solidFill>
                <a:latin typeface="+mj-lt"/>
              </a:rPr>
              <a:t>Có Chúa trong lòng </a:t>
            </a:r>
            <a:r>
              <a:rPr lang="vi-VN" sz="4800" dirty="0" smtClean="0">
                <a:solidFill>
                  <a:schemeClr val="bg1"/>
                </a:solidFill>
                <a:latin typeface="+mj-lt"/>
              </a:rPr>
              <a:t>con, mừng vui ca khúc tâm tình, </a:t>
            </a:r>
            <a:r>
              <a:rPr lang="vi-VN" sz="4800" dirty="0">
                <a:solidFill>
                  <a:schemeClr val="bg1"/>
                </a:solidFill>
                <a:latin typeface="+mj-lt"/>
              </a:rPr>
              <a:t>có Chúa trong lòng </a:t>
            </a:r>
            <a:r>
              <a:rPr lang="vi-VN" sz="4800" dirty="0" smtClean="0">
                <a:solidFill>
                  <a:schemeClr val="bg1"/>
                </a:solidFill>
                <a:latin typeface="+mj-lt"/>
              </a:rPr>
              <a:t>con, đời con mãi luôn an bình.</a:t>
            </a:r>
            <a:endParaRPr lang="vi-VN" sz="4800" dirty="0">
              <a:solidFill>
                <a:schemeClr val="bg1"/>
              </a:solidFill>
              <a:latin typeface="+mj-lt"/>
            </a:endParaRPr>
          </a:p>
        </p:txBody>
      </p:sp>
    </p:spTree>
    <p:extLst>
      <p:ext uri="{BB962C8B-B14F-4D97-AF65-F5344CB8AC3E}">
        <p14:creationId xmlns:p14="http://schemas.microsoft.com/office/powerpoint/2010/main" val="237835856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1755</Words>
  <Application>Microsoft Office PowerPoint</Application>
  <PresentationFormat>On-screen Show (16:9)</PresentationFormat>
  <Paragraphs>77</Paragraphs>
  <Slides>73</Slides>
  <Notes>0</Notes>
  <HiddenSlides>0</HiddenSlides>
  <MMClips>0</MMClips>
  <ScaleCrop>false</ScaleCrop>
  <HeadingPairs>
    <vt:vector size="4" baseType="variant">
      <vt:variant>
        <vt:lpstr>Theme</vt:lpstr>
      </vt:variant>
      <vt:variant>
        <vt:i4>11</vt:i4>
      </vt:variant>
      <vt:variant>
        <vt:lpstr>Slide Titles</vt:lpstr>
      </vt:variant>
      <vt:variant>
        <vt:i4>73</vt:i4>
      </vt:variant>
    </vt:vector>
  </HeadingPairs>
  <TitlesOfParts>
    <vt:vector size="84"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3_Office Theme</vt:lpstr>
      <vt:lpstr>2_Office Theme</vt:lpstr>
      <vt:lpstr>PowerPoint Presentation</vt:lpstr>
      <vt:lpstr>TẬP HÁT CỘNG ĐOÀN</vt:lpstr>
      <vt:lpstr>Đk: Trong cõi đất dành cho kẻ sống, tôi sẽ bước đi trước mặt Ngài.</vt:lpstr>
      <vt:lpstr> Alleluia-Alleluia Ước chi tôi chẳng hãnh diện về điều gì, ngoại trừ thập giá của Chúa, nhờ thập giá, thế gian đã chịu đóng đinh đối với tôi, và tôi đối với thế gian. Alleluia… </vt:lpstr>
      <vt:lpstr>PowerPoint Presentation</vt:lpstr>
      <vt:lpstr>Ca Nhập Lễ Tiến Bước Vào Nhà Chúa Hải Nguyễn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114 CHÚA NHẬT XXIV THƯỜNG NIÊN NĂM B  Lm. Kim Long 03 Câu</vt:lpstr>
      <vt:lpstr>Đk: Trong cõi đất dành cho kẻ sống, tôi sẽ bước đi trước mặt Ngài.</vt:lpstr>
      <vt:lpstr>Tk1: Lòng tôi yêu mến Chúa, vì Chúa đã nghe tôi khấn cầu. Vào ngày tôi kêu cứu, Ngài đã ân cần lắng nghe.</vt:lpstr>
      <vt:lpstr>Đk: Trong cõi đất dành cho kẻ sống, tôi sẽ bước đi trước mặt Ngài.</vt:lpstr>
      <vt:lpstr>Tk2: Bủa vây tôi tứ phía, mạng lưới âm ty, giây tử thần, Cầu Ngài khi nguy khốn: Lạy Chúa xin giải thoát con.</vt:lpstr>
      <vt:lpstr>Đk: Trong cõi đất dành cho kẻ sống, tôi sẽ bước đi trước mặt Ngài.</vt:lpstr>
      <vt:lpstr>Tk3: Ngài công minh ái tuất, thật Chúa chúng ta thương hết tình, Phù hộ ai chân chất, Ngài cứu tôi hèn yếu đây.</vt:lpstr>
      <vt:lpstr>Đk: Trong cõi đất dành cho kẻ sống, tôi sẽ bước đi trước mặt Ngài.</vt:lpstr>
      <vt:lpstr>Tk4: Ngài cho tôi thoát chết, gìn giữ mắt tôi không đẫm lệ, Ngài nhìn tôi đưa bước, ở đất những kẻ sống liên.</vt:lpstr>
      <vt:lpstr>Đk: Trong cõi đất dành cho kẻ sống, tôi sẽ bước đi trước mặt Ngài.</vt:lpstr>
      <vt:lpstr>PowerPoint Presentation</vt:lpstr>
      <vt:lpstr> Alleluia-Alleluia Ước chi tôi chẳng hãnh diện về điều gì, ngoại trừ thập giá của Chúa, nhờ thập giá, thế gian đã chịu đóng đinh đối với tôi, và tôi đối với thế gian.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con như trầm hương bay lên tới thiên đường, bay lên tới thiên đường cho lung linh ánh nhiệm mầu ( lên tới thiên đường nhiệm mầu ). Thiết tha là như cánh vạc kêu sương, Chúa ơi (Chúa ơi). </vt:lpstr>
      <vt:lpstr>** Lòng con chân thành dâng vinh quang Chúa muôn vàn, không gian mấy tơ vàng, đây cao siêu lễ tôn thờ (con khấn xin Người thương tình). Khấn cầu là Chúa hãy dủ thương ban muôn hồng ân.</vt:lpstr>
      <vt:lpstr>Pk1: Chúa ơi bênh vực con luôn khỏi nhưng quân gian thù hằng mưu ác hại con. Cánh tay con này vươn cao như đất mong mưa rào, hồn con mong Chúa dường bao.</vt:lpstr>
      <vt:lpstr>ĐK: Lời con như trầm hương bay lên tới thiên đường, bay lên tới thiên đường cho lung linh ánh nhiệm mầu ( lên tới thiên đường nhiệm mầu ). Thiết tha là như cánh vạc kêu sương, Chúa ơi (Chúa ơi). </vt:lpstr>
      <vt:lpstr>** Lòng con chân thành dâng vinh quang Chúa muôn vàn, không gian mấy tơ vàng, đây cao siêu lễ tôn thờ (con khấn xin Người thương tình). Khấn cầu là Chúa hãy dủ thương ban muôn hồng ân.</vt:lpstr>
      <vt:lpstr>PowerPoint Presentation</vt:lpstr>
      <vt:lpstr>PowerPoint Presentation</vt:lpstr>
      <vt:lpstr>Ca Nguyện Hiệp Lễ Con Đi Theo Chúa Lm. Từ Duyên</vt:lpstr>
      <vt:lpstr>Pk1: Con đi theo Chúa là dám quên mình đón nhận cây khổ giá. Con đi theo Chúa là hiến thân mình chấp nhận nỗi u sầu. </vt:lpstr>
      <vt:lpstr>** Con đi theo Ngài dẫu bao khổ đau ngàn muôn cay đắng. Con đi theo Ngài từ bỏ mình đi mà vác cây thập hình.</vt:lpstr>
      <vt:lpstr>ĐK: Con van xin Ngài hướng dẫn con đi bước theo chân Ngài, tiến lên đồi Can-vê ngày xưa. Con van xin Ngài giúp con kiên cường dù muôn khó khăn, con theo Ngài chẳng hề từ nan.</vt:lpstr>
      <vt:lpstr>Pk2: Con đi theo Chúa là dám chấp nhận chén đắng không thở than. Con đi theo Chúa dù lắm tai họa theo từng tháng năm dài. </vt:lpstr>
      <vt:lpstr>** Con đi theo Ngài dẫu bao lầm than buồn đau tê tái. Con đi theo Ngài từ bỏ mình đi để sống cho mọi người.</vt:lpstr>
      <vt:lpstr>ĐK: Con van xin Ngài hướng dẫn con đi bước theo chân Ngài, tiến lên đồi Can-vê ngày xưa. Con van xin Ngài giúp con kiên cường dù muôn khó khăn, con theo Ngài chẳng hề từ nan.</vt:lpstr>
      <vt:lpstr>Pk3: Con đi theo Chúa là dám chấp nhận hiến thân chỉ vì yêu. Con đi theo Chúa dù lắm gian khổ đong đầy suốt cuộc đời. </vt:lpstr>
      <vt:lpstr>** Con đi theo Ngài chết cho tình yêu để nên nhân chứng. Con đi theo Ngài từ bỏ mình đi chịu đóng đanh thập hình.</vt:lpstr>
      <vt:lpstr>ĐK: Con van xin Ngài hướng dẫn con đi bước theo chân Ngài, tiến lên đồi Can-vê ngày xưa. Con van xin Ngài giúp con kiên cường dù muôn khó khăn, con theo Ngài chẳng hề từ nan.</vt:lpstr>
      <vt:lpstr>PowerPoint Presentation</vt:lpstr>
      <vt:lpstr>PowerPoint Presentation</vt:lpstr>
      <vt:lpstr>Ca Kết Lễ Dâng Mẹ Lm. Hoài Đức</vt:lpstr>
      <vt:lpstr>ĐK: Lạy Mẹ Ma - ri - a Mẹ Thiên Chúa Mẹ Đồng Trinh. Đoàn con chung tiếng hát chung tấm lòng dâng đời sống. Lạy Mẹ Ma - ri - a Mẹ nhân ái Mẹ hiển vinh. Mẹ chính là Nữ Vương là trạng sư là Mẹ con.</vt:lpstr>
      <vt:lpstr>Pk1: Con dâng Mẹ đây tâm hồn đây trí khôn. Cả dĩ vãng cả hiện tại với tương lai. Đức thiện toàn con cương quyết gắng đi tới. hướng lên Mẹ là gương mẫu của đời con.</vt:lpstr>
      <vt:lpstr>ĐK: Lạy Mẹ Ma - ri - a Mẹ Thiên Chúa Mẹ Đồng Trinh. Đoàn con chung tiếng hát chung tấm lòng dâng đời sống. Lạy Mẹ Ma - ri - a Mẹ nhân ái Mẹ hiển vinh. Mẹ chính là Nữ Vương là trạng sư là Mẹ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127</cp:revision>
  <dcterms:created xsi:type="dcterms:W3CDTF">2023-05-21T07:25:42Z</dcterms:created>
  <dcterms:modified xsi:type="dcterms:W3CDTF">2024-09-09T14:06:26Z</dcterms:modified>
</cp:coreProperties>
</file>