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72" r:id="rId9"/>
  </p:sldMasterIdLst>
  <p:sldIdLst>
    <p:sldId id="384" r:id="rId10"/>
    <p:sldId id="9692" r:id="rId11"/>
    <p:sldId id="9693" r:id="rId12"/>
    <p:sldId id="9694" r:id="rId13"/>
    <p:sldId id="9695" r:id="rId14"/>
    <p:sldId id="402" r:id="rId15"/>
    <p:sldId id="9683" r:id="rId16"/>
    <p:sldId id="9684" r:id="rId17"/>
    <p:sldId id="9724" r:id="rId18"/>
    <p:sldId id="9685" r:id="rId19"/>
    <p:sldId id="9725" r:id="rId20"/>
    <p:sldId id="9696" r:id="rId21"/>
    <p:sldId id="385" r:id="rId22"/>
    <p:sldId id="263" r:id="rId23"/>
    <p:sldId id="264" r:id="rId24"/>
    <p:sldId id="265" r:id="rId25"/>
    <p:sldId id="9715" r:id="rId26"/>
    <p:sldId id="351" r:id="rId27"/>
    <p:sldId id="9716" r:id="rId28"/>
    <p:sldId id="266" r:id="rId29"/>
    <p:sldId id="9717" r:id="rId30"/>
    <p:sldId id="390" r:id="rId31"/>
    <p:sldId id="9714" r:id="rId32"/>
    <p:sldId id="354" r:id="rId33"/>
    <p:sldId id="401" r:id="rId34"/>
    <p:sldId id="9700" r:id="rId35"/>
    <p:sldId id="9701" r:id="rId36"/>
    <p:sldId id="9702" r:id="rId37"/>
    <p:sldId id="9703" r:id="rId38"/>
    <p:sldId id="9704" r:id="rId39"/>
    <p:sldId id="9705" r:id="rId40"/>
    <p:sldId id="9706" r:id="rId41"/>
    <p:sldId id="9707" r:id="rId42"/>
    <p:sldId id="9708" r:id="rId43"/>
    <p:sldId id="9709" r:id="rId44"/>
    <p:sldId id="9710" r:id="rId45"/>
    <p:sldId id="9711" r:id="rId46"/>
    <p:sldId id="9712" r:id="rId47"/>
    <p:sldId id="9699" r:id="rId48"/>
    <p:sldId id="9698" r:id="rId49"/>
    <p:sldId id="559" r:id="rId50"/>
    <p:sldId id="561" r:id="rId51"/>
    <p:sldId id="614" r:id="rId52"/>
    <p:sldId id="9718" r:id="rId53"/>
    <p:sldId id="443" r:id="rId54"/>
    <p:sldId id="9728" r:id="rId55"/>
    <p:sldId id="387" r:id="rId56"/>
    <p:sldId id="278" r:id="rId57"/>
    <p:sldId id="279" r:id="rId58"/>
    <p:sldId id="357" r:id="rId59"/>
    <p:sldId id="9674" r:id="rId60"/>
    <p:sldId id="9726" r:id="rId61"/>
    <p:sldId id="280" r:id="rId62"/>
    <p:sldId id="9727" r:id="rId63"/>
    <p:sldId id="463" r:id="rId64"/>
    <p:sldId id="475" r:id="rId65"/>
    <p:sldId id="293" r:id="rId66"/>
    <p:sldId id="295" r:id="rId67"/>
    <p:sldId id="9721" r:id="rId68"/>
    <p:sldId id="9722" r:id="rId69"/>
    <p:sldId id="9723" r:id="rId70"/>
    <p:sldId id="9697" r:id="rId7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slide" Target="slides/slide6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274590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446270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1488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23455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9581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0170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28016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7212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54220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80569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220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2/15/2024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3241129"/>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dirty="0">
                <a:solidFill>
                  <a:srgbClr val="FFFF00"/>
                </a:solidFill>
                <a:effectLst>
                  <a:outerShdw blurRad="38100" dist="38100" dir="2700000" algn="tl">
                    <a:srgbClr val="000000">
                      <a:alpha val="43137"/>
                    </a:srgbClr>
                  </a:outerShdw>
                </a:effectLst>
                <a:cs typeface="Times New Roman" pitchFamily="18" charset="0"/>
              </a:rPr>
              <a:t>P</a:t>
            </a:r>
            <a:r>
              <a:rPr lang="en-US" sz="5400" b="1" dirty="0" smtClean="0">
                <a:solidFill>
                  <a:srgbClr val="FFFF00"/>
                </a:solidFill>
                <a:effectLst>
                  <a:outerShdw blurRad="38100" dist="38100" dir="2700000" algn="tl">
                    <a:srgbClr val="000000">
                      <a:alpha val="43137"/>
                    </a:srgbClr>
                  </a:outerShdw>
                </a:effectLst>
                <a:cs typeface="Times New Roman" pitchFamily="18" charset="0"/>
              </a:rPr>
              <a:t>k2</a:t>
            </a:r>
            <a:r>
              <a:rPr lang="en-US" sz="5400" b="1" dirty="0">
                <a:solidFill>
                  <a:srgbClr val="FFFF00"/>
                </a:solidFill>
                <a:effectLst>
                  <a:outerShdw blurRad="38100" dist="38100" dir="2700000" algn="tl">
                    <a:srgbClr val="000000">
                      <a:alpha val="43137"/>
                    </a:srgbClr>
                  </a:outerShdw>
                </a:effectLst>
                <a:cs typeface="Times New Roman" pitchFamily="18" charset="0"/>
              </a:rPr>
              <a:t>:</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smtClean="0">
                <a:solidFill>
                  <a:schemeClr val="bg1"/>
                </a:solidFill>
                <a:effectLst>
                  <a:outerShdw blurRad="38100" dist="38100" dir="2700000" algn="tl">
                    <a:srgbClr val="000000">
                      <a:alpha val="43137"/>
                    </a:srgbClr>
                  </a:outerShdw>
                </a:effectLst>
                <a:cs typeface="Times New Roman" pitchFamily="18" charset="0"/>
              </a:rPr>
              <a:t>Thầy để binh an cho các con. Thầy đem bình an Thầy cho các con. Xin đừng chấp tội lỗi con.. Nhưng hãy nhìn đức tin Hội Thánh.</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dirty="0" smtClean="0">
                <a:solidFill>
                  <a:srgbClr val="FFFF00"/>
                </a:solidFill>
                <a:effectLst>
                  <a:outerShdw blurRad="38100" dist="38100" dir="2700000" algn="tl">
                    <a:srgbClr val="000000">
                      <a:alpha val="43137"/>
                    </a:srgbClr>
                  </a:outerShdw>
                </a:effectLst>
                <a:cs typeface="Times New Roman" pitchFamily="18" charset="0"/>
              </a:rPr>
              <a:t>ĐK:</a:t>
            </a:r>
            <a:r>
              <a:rPr lang="en-US" sz="4800" b="1" dirty="0" smtClean="0">
                <a:solidFill>
                  <a:schemeClr val="bg1"/>
                </a:solidFill>
                <a:effectLst>
                  <a:outerShdw blurRad="38100" dist="38100" dir="2700000" algn="tl">
                    <a:srgbClr val="000000">
                      <a:alpha val="43137"/>
                    </a:srgbClr>
                  </a:outerShdw>
                </a:effectLst>
                <a:cs typeface="Times New Roman" pitchFamily="18" charset="0"/>
              </a:rPr>
              <a:t> </a:t>
            </a:r>
            <a:r>
              <a:rPr lang="vi-VN" sz="4800" b="1" dirty="0" smtClean="0">
                <a:solidFill>
                  <a:schemeClr val="bg1"/>
                </a:solidFill>
                <a:effectLst>
                  <a:outerShdw blurRad="38100" dist="38100" dir="2700000" algn="tl">
                    <a:srgbClr val="000000">
                      <a:alpha val="43137"/>
                    </a:srgbClr>
                  </a:outerShdw>
                </a:effectLst>
                <a:latin typeface="+mj-lt"/>
                <a:cs typeface="Times New Roman" pitchFamily="18" charset="0"/>
              </a:rPr>
              <a:t>Mê-ta-noi-a. Lời kêu mời thiết tha, mình quay về với Cha tình yêu Ngài cao cả. Mê-ta-noi-a. cuộc thay đổi chính ta, đồng quy về hướng Cha trời đất cùng giao hòa.</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113114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4259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554545"/>
          </a:xfrm>
          <a:prstGeom prst="rect">
            <a:avLst/>
          </a:prstGeom>
        </p:spPr>
        <p:txBody>
          <a:bodyPr wrap="square">
            <a:spAutoFit/>
          </a:bodyPr>
          <a:lstStyle/>
          <a:p>
            <a:r>
              <a:rPr lang="en-US" sz="4000" u="sng" smtClean="0">
                <a:solidFill>
                  <a:srgbClr val="FFFF00"/>
                </a:solidFill>
              </a:rPr>
              <a:t>Bài đọc 1:</a:t>
            </a:r>
          </a:p>
          <a:p>
            <a:r>
              <a:rPr lang="vi-VN" sz="4000" i="1" smtClean="0">
                <a:solidFill>
                  <a:schemeClr val="bg1"/>
                </a:solidFill>
              </a:rPr>
              <a:t>Sau </a:t>
            </a:r>
            <a:r>
              <a:rPr lang="vi-VN" sz="4000" i="1">
                <a:solidFill>
                  <a:schemeClr val="bg1"/>
                </a:solidFill>
              </a:rPr>
              <a:t>hồng thuỷ, Thiên Chúa lập giao ước với ông Nô-ê</a:t>
            </a:r>
            <a:r>
              <a:rPr lang="vi-VN" sz="4000" i="1" smtClean="0">
                <a:solidFill>
                  <a:schemeClr val="bg1"/>
                </a:solidFill>
              </a:rPr>
              <a:t>.</a:t>
            </a:r>
            <a:endParaRPr lang="vi-VN" sz="4000" i="1">
              <a:solidFill>
                <a:schemeClr val="bg1"/>
              </a:solidFill>
            </a:endParaRPr>
          </a:p>
          <a:p>
            <a:r>
              <a:rPr lang="vi-VN" sz="4000">
                <a:solidFill>
                  <a:schemeClr val="bg1"/>
                </a:solidFill>
              </a:rPr>
              <a:t>Bài trích sách Sáng thế.</a:t>
            </a:r>
            <a:endParaRPr lang="en-US" sz="400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1" dirty="0" err="1">
                <a:solidFill>
                  <a:srgbClr val="FFFF00"/>
                </a:solidFill>
                <a:effectLst>
                  <a:outerShdw blurRad="38100" dist="38100" dir="2700000" algn="tl">
                    <a:srgbClr val="000000">
                      <a:alpha val="43137"/>
                    </a:srgbClr>
                  </a:outerShdw>
                </a:effectLst>
                <a:cs typeface="Times New Roman" pitchFamily="18" charset="0"/>
              </a:rPr>
              <a:t>Đáp</a:t>
            </a:r>
            <a:r>
              <a:rPr lang="en-US" sz="6600" b="1" dirty="0">
                <a:solidFill>
                  <a:srgbClr val="FFFF00"/>
                </a:solidFill>
                <a:effectLst>
                  <a:outerShdw blurRad="38100" dist="38100" dir="2700000" algn="tl">
                    <a:srgbClr val="000000">
                      <a:alpha val="43137"/>
                    </a:srgbClr>
                  </a:outerShdw>
                </a:effectLst>
                <a:cs typeface="Times New Roman" pitchFamily="18" charset="0"/>
              </a:rPr>
              <a:t> Ca</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a:solidFill>
                  <a:srgbClr val="FFFF00"/>
                </a:solidFill>
                <a:effectLst>
                  <a:outerShdw blurRad="38100" dist="38100" dir="2700000" algn="tl">
                    <a:srgbClr val="000000">
                      <a:alpha val="43137"/>
                    </a:srgbClr>
                  </a:outerShdw>
                </a:effectLst>
                <a:cs typeface="Times New Roman" pitchFamily="18" charset="0"/>
              </a:rPr>
              <a:t>Thánh</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Vịnh</a:t>
            </a:r>
            <a:r>
              <a:rPr lang="en-US" sz="6600" b="1" dirty="0">
                <a:solidFill>
                  <a:srgbClr val="FFFF00"/>
                </a:solidFill>
                <a:effectLst>
                  <a:outerShdw blurRad="38100" dist="38100" dir="2700000" algn="tl">
                    <a:srgbClr val="000000">
                      <a:alpha val="43137"/>
                    </a:srgbClr>
                  </a:outerShdw>
                </a:effectLst>
                <a:cs typeface="Times New Roman" pitchFamily="18" charset="0"/>
              </a:rPr>
              <a:t> 24</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i="1" dirty="0" err="1">
                <a:solidFill>
                  <a:schemeClr val="bg1"/>
                </a:solidFill>
                <a:effectLst>
                  <a:outerShdw blurRad="38100" dist="38100" dir="2700000" algn="tl">
                    <a:srgbClr val="000000">
                      <a:alpha val="43137"/>
                    </a:srgbClr>
                  </a:outerShdw>
                </a:effectLst>
                <a:cs typeface="Times New Roman" pitchFamily="18" charset="0"/>
              </a:rPr>
              <a:t>Lm</a:t>
            </a:r>
            <a:r>
              <a:rPr lang="en-US" sz="6600" b="1" i="1" dirty="0">
                <a:solidFill>
                  <a:schemeClr val="bg1"/>
                </a:solidFill>
                <a:effectLst>
                  <a:outerShdw blurRad="38100" dist="38100" dir="2700000" algn="tl">
                    <a:srgbClr val="000000">
                      <a:alpha val="43137"/>
                    </a:srgbClr>
                  </a:outerShdw>
                </a:effectLst>
                <a:cs typeface="Times New Roman" pitchFamily="18" charset="0"/>
              </a:rPr>
              <a:t>. Kim Long</a:t>
            </a:r>
            <a:br>
              <a:rPr lang="en-US" sz="6600" b="1" i="1" dirty="0">
                <a:solidFill>
                  <a:schemeClr val="bg1"/>
                </a:solidFill>
                <a:effectLst>
                  <a:outerShdw blurRad="38100" dist="38100" dir="2700000" algn="tl">
                    <a:srgbClr val="000000">
                      <a:alpha val="43137"/>
                    </a:srgbClr>
                  </a:outerShdw>
                </a:effectLst>
                <a:cs typeface="Times New Roman" pitchFamily="18" charset="0"/>
              </a:rPr>
            </a:br>
            <a:r>
              <a:rPr lang="en-US" sz="6600" b="1" i="1">
                <a:solidFill>
                  <a:schemeClr val="bg1"/>
                </a:solidFill>
                <a:effectLst>
                  <a:outerShdw blurRad="38100" dist="38100" dir="2700000" algn="tl">
                    <a:srgbClr val="000000">
                      <a:alpha val="43137"/>
                    </a:srgbClr>
                  </a:outerShdw>
                </a:effectLst>
                <a:cs typeface="Times New Roman" pitchFamily="18" charset="0"/>
              </a:rPr>
              <a:t>03 </a:t>
            </a:r>
            <a:r>
              <a:rPr lang="en-US" sz="6600" b="1" i="1" smtClean="0">
                <a:solidFill>
                  <a:schemeClr val="bg1"/>
                </a:solidFill>
                <a:effectLst>
                  <a:outerShdw blurRad="38100" dist="38100" dir="2700000" algn="tl">
                    <a:srgbClr val="000000">
                      <a:alpha val="43137"/>
                    </a:srgbClr>
                  </a:outerShdw>
                </a:effectLst>
                <a:cs typeface="Times New Roman" pitchFamily="18" charset="0"/>
              </a:rPr>
              <a:t>Câu</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u="sng" dirty="0" err="1">
                <a:solidFill>
                  <a:srgbClr val="FFFF00"/>
                </a:solidFill>
                <a:effectLst>
                  <a:outerShdw blurRad="38100" dist="38100" dir="2700000" algn="tl">
                    <a:srgbClr val="000000">
                      <a:alpha val="43137"/>
                    </a:srgbClr>
                  </a:outerShdw>
                </a:effectLst>
                <a:cs typeface="Times New Roman" pitchFamily="18" charset="0"/>
              </a:rPr>
              <a:t>Đk</a:t>
            </a:r>
            <a:r>
              <a:rPr lang="en-US" sz="6600" u="sng" dirty="0">
                <a:solidFill>
                  <a:srgbClr val="FFFF00"/>
                </a:solidFill>
                <a:effectLst>
                  <a:outerShdw blurRad="38100" dist="38100" dir="2700000" algn="tl">
                    <a:srgbClr val="000000">
                      <a:alpha val="43137"/>
                    </a:srgbClr>
                  </a:outerShdw>
                </a:effectLst>
                <a:cs typeface="Times New Roman" pitchFamily="18" charset="0"/>
              </a:rPr>
              <a:t>:</a:t>
            </a:r>
            <a:r>
              <a:rPr lang="en-US" sz="660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66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u="sng" dirty="0">
                <a:solidFill>
                  <a:srgbClr val="FFFF00"/>
                </a:solidFill>
                <a:effectLst>
                  <a:outerShdw blurRad="38100" dist="38100" dir="2700000" algn="tl">
                    <a:srgbClr val="000000">
                      <a:alpha val="43137"/>
                    </a:srgbClr>
                  </a:outerShdw>
                </a:effectLst>
                <a:cs typeface="Times New Roman" pitchFamily="18" charset="0"/>
              </a:rPr>
              <a:t>Tk1:</a:t>
            </a:r>
            <a:r>
              <a:rPr lang="en-US" sz="540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rPr>
              <a:t>Xin chỉ dạy con biết đường lối Chúa. Và dẫn con theo chân lý của Ngài. Vì </a:t>
            </a:r>
            <a:r>
              <a:rPr lang="vi-VN" sz="5400" dirty="0" smtClean="0">
                <a:solidFill>
                  <a:schemeClr val="bg1"/>
                </a:solidFill>
                <a:effectLst>
                  <a:outerShdw blurRad="38100" dist="38100" dir="2700000" algn="tl">
                    <a:srgbClr val="000000">
                      <a:alpha val="43137"/>
                    </a:srgbClr>
                  </a:outerShdw>
                </a:effectLst>
              </a:rPr>
              <a:t>Ngài, </a:t>
            </a:r>
            <a:r>
              <a:rPr lang="vi-VN" sz="5400" dirty="0">
                <a:solidFill>
                  <a:schemeClr val="bg1"/>
                </a:solidFill>
                <a:effectLst>
                  <a:outerShdw blurRad="38100" dist="38100" dir="2700000" algn="tl">
                    <a:srgbClr val="000000">
                      <a:alpha val="43137"/>
                    </a:srgbClr>
                  </a:outerShdw>
                </a:effectLst>
              </a:rPr>
              <a:t>là Thần Linh tế độ cho con. Ngày </a:t>
            </a:r>
            <a:r>
              <a:rPr lang="vi-VN" sz="5400" dirty="0" smtClean="0">
                <a:solidFill>
                  <a:schemeClr val="bg1"/>
                </a:solidFill>
                <a:effectLst>
                  <a:outerShdw blurRad="38100" dist="38100" dir="2700000" algn="tl">
                    <a:srgbClr val="000000">
                      <a:alpha val="43137"/>
                    </a:srgbClr>
                  </a:outerShdw>
                </a:effectLst>
              </a:rPr>
              <a:t>đêm, </a:t>
            </a:r>
            <a:r>
              <a:rPr lang="vi-VN" sz="5400" dirty="0">
                <a:solidFill>
                  <a:schemeClr val="bg1"/>
                </a:solidFill>
                <a:effectLst>
                  <a:outerShdw blurRad="38100" dist="38100" dir="2700000" algn="tl">
                    <a:srgbClr val="000000">
                      <a:alpha val="43137"/>
                    </a:srgbClr>
                  </a:outerShdw>
                </a:effectLst>
              </a:rPr>
              <a:t>con vững tin lòng thương xót Ngài.</a:t>
            </a:r>
            <a:endParaRPr lang="en-US" sz="5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u="sng" dirty="0" err="1">
                <a:solidFill>
                  <a:srgbClr val="FFFF00"/>
                </a:solidFill>
                <a:effectLst>
                  <a:outerShdw blurRad="38100" dist="38100" dir="2700000" algn="tl">
                    <a:srgbClr val="000000">
                      <a:alpha val="43137"/>
                    </a:srgbClr>
                  </a:outerShdw>
                </a:effectLst>
                <a:cs typeface="Times New Roman" pitchFamily="18" charset="0"/>
              </a:rPr>
              <a:t>Đk</a:t>
            </a:r>
            <a:r>
              <a:rPr lang="en-US" sz="6600" u="sng" dirty="0">
                <a:solidFill>
                  <a:srgbClr val="FFFF00"/>
                </a:solidFill>
                <a:effectLst>
                  <a:outerShdw blurRad="38100" dist="38100" dir="2700000" algn="tl">
                    <a:srgbClr val="000000">
                      <a:alpha val="43137"/>
                    </a:srgbClr>
                  </a:outerShdw>
                </a:effectLst>
                <a:cs typeface="Times New Roman" pitchFamily="18" charset="0"/>
              </a:rPr>
              <a:t>:</a:t>
            </a:r>
            <a:r>
              <a:rPr lang="en-US" sz="660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rPr>
              <a:t>Tất cả đường lối Chúa đều là từ bi, trung tín dành cho </a:t>
            </a:r>
            <a:r>
              <a:rPr lang="vi-VN" sz="6600" dirty="0" smtClean="0">
                <a:solidFill>
                  <a:schemeClr val="bg1"/>
                </a:solidFill>
                <a:effectLst>
                  <a:outerShdw blurRad="38100" dist="38100" dir="2700000" algn="tl">
                    <a:srgbClr val="000000">
                      <a:alpha val="43137"/>
                    </a:srgbClr>
                  </a:outerShdw>
                </a:effectLst>
              </a:rPr>
              <a:t>ai, </a:t>
            </a:r>
            <a:r>
              <a:rPr lang="vi-VN" sz="6600" dirty="0">
                <a:solidFill>
                  <a:schemeClr val="bg1"/>
                </a:solidFill>
                <a:effectLst>
                  <a:outerShdw blurRad="38100" dist="38100" dir="2700000" algn="tl">
                    <a:srgbClr val="000000">
                      <a:alpha val="43137"/>
                    </a:srgbClr>
                  </a:outerShdw>
                </a:effectLst>
              </a:rPr>
              <a:t>giữ Giao ước của Ngài.</a:t>
            </a:r>
            <a:endParaRPr lang="en-US" sz="66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80140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5400" u="sng" dirty="0">
                <a:solidFill>
                  <a:srgbClr val="FFFF00"/>
                </a:solidFill>
                <a:effectLst>
                  <a:outerShdw blurRad="38100" dist="38100" dir="2700000" algn="tl">
                    <a:srgbClr val="000000">
                      <a:alpha val="43137"/>
                    </a:srgbClr>
                  </a:outerShdw>
                </a:effectLst>
                <a:cs typeface="Times New Roman" pitchFamily="18" charset="0"/>
              </a:rPr>
              <a:t>Tk2:</a:t>
            </a:r>
            <a:r>
              <a:rPr lang="en-US" sz="540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rPr>
              <a:t>Xin dủ lòng thương nhớ tình nghĩa cũ. Ngài đã ban qua muôn thuở muôn đời. Tội </a:t>
            </a:r>
            <a:r>
              <a:rPr lang="vi-VN" sz="5400" dirty="0" smtClean="0">
                <a:solidFill>
                  <a:schemeClr val="bg1"/>
                </a:solidFill>
                <a:effectLst>
                  <a:outerShdw blurRad="38100" dist="38100" dir="2700000" algn="tl">
                    <a:srgbClr val="000000">
                      <a:alpha val="43137"/>
                    </a:srgbClr>
                  </a:outerShdw>
                </a:effectLst>
              </a:rPr>
              <a:t>tình, </a:t>
            </a:r>
            <a:r>
              <a:rPr lang="vi-VN" sz="5400" dirty="0">
                <a:solidFill>
                  <a:schemeClr val="bg1"/>
                </a:solidFill>
                <a:effectLst>
                  <a:outerShdw blurRad="38100" dist="38100" dir="2700000" algn="tl">
                    <a:srgbClr val="000000">
                      <a:alpha val="43137"/>
                    </a:srgbClr>
                  </a:outerShdw>
                </a:effectLst>
              </a:rPr>
              <a:t>của tuổi thơ Chúa đừng ghi tâm, mà </a:t>
            </a:r>
            <a:r>
              <a:rPr lang="vi-VN" sz="5400" dirty="0" smtClean="0">
                <a:solidFill>
                  <a:schemeClr val="bg1"/>
                </a:solidFill>
                <a:effectLst>
                  <a:outerShdw blurRad="38100" dist="38100" dir="2700000" algn="tl">
                    <a:srgbClr val="000000">
                      <a:alpha val="43137"/>
                    </a:srgbClr>
                  </a:outerShdw>
                </a:effectLst>
              </a:rPr>
              <a:t>xin, </a:t>
            </a:r>
            <a:r>
              <a:rPr lang="vi-VN" sz="5400" dirty="0">
                <a:solidFill>
                  <a:schemeClr val="bg1"/>
                </a:solidFill>
                <a:effectLst>
                  <a:outerShdw blurRad="38100" dist="38100" dir="2700000" algn="tl">
                    <a:srgbClr val="000000">
                      <a:alpha val="43137"/>
                    </a:srgbClr>
                  </a:outerShdw>
                </a:effectLst>
              </a:rPr>
              <a:t>luôn nhớ con vì ân nghĩa Ngài.</a:t>
            </a:r>
            <a:endParaRPr lang="en-US" sz="5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3381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u="sng" dirty="0" err="1">
                <a:solidFill>
                  <a:srgbClr val="FFFF00"/>
                </a:solidFill>
                <a:effectLst>
                  <a:outerShdw blurRad="38100" dist="38100" dir="2700000" algn="tl">
                    <a:srgbClr val="000000">
                      <a:alpha val="43137"/>
                    </a:srgbClr>
                  </a:outerShdw>
                </a:effectLst>
                <a:cs typeface="Times New Roman" pitchFamily="18" charset="0"/>
              </a:rPr>
              <a:t>Đk</a:t>
            </a:r>
            <a:r>
              <a:rPr lang="en-US" sz="6600" u="sng" dirty="0">
                <a:solidFill>
                  <a:srgbClr val="FFFF00"/>
                </a:solidFill>
                <a:effectLst>
                  <a:outerShdw blurRad="38100" dist="38100" dir="2700000" algn="tl">
                    <a:srgbClr val="000000">
                      <a:alpha val="43137"/>
                    </a:srgbClr>
                  </a:outerShdw>
                </a:effectLst>
                <a:cs typeface="Times New Roman" pitchFamily="18" charset="0"/>
              </a:rPr>
              <a:t>:</a:t>
            </a:r>
            <a:r>
              <a:rPr lang="en-US" sz="660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rPr>
              <a:t>Tất cả đường lối Chúa đều là từ bi, trung tín dành cho </a:t>
            </a:r>
            <a:r>
              <a:rPr lang="vi-VN" sz="6600" dirty="0" smtClean="0">
                <a:solidFill>
                  <a:schemeClr val="bg1"/>
                </a:solidFill>
                <a:effectLst>
                  <a:outerShdw blurRad="38100" dist="38100" dir="2700000" algn="tl">
                    <a:srgbClr val="000000">
                      <a:alpha val="43137"/>
                    </a:srgbClr>
                  </a:outerShdw>
                </a:effectLst>
              </a:rPr>
              <a:t>ai, </a:t>
            </a:r>
            <a:r>
              <a:rPr lang="vi-VN" sz="6600" dirty="0">
                <a:solidFill>
                  <a:schemeClr val="bg1"/>
                </a:solidFill>
                <a:effectLst>
                  <a:outerShdw blurRad="38100" dist="38100" dir="2700000" algn="tl">
                    <a:srgbClr val="000000">
                      <a:alpha val="43137"/>
                    </a:srgbClr>
                  </a:outerShdw>
                </a:effectLst>
              </a:rPr>
              <a:t>giữ Giao ước của Ngài.</a:t>
            </a:r>
            <a:endParaRPr lang="en-US" sz="66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8654490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23851"/>
            <a:ext cx="9144000" cy="5143499"/>
          </a:xfrm>
        </p:spPr>
        <p:txBody>
          <a:bodyPr>
            <a:noAutofit/>
          </a:bodyPr>
          <a:lstStyle/>
          <a:p>
            <a:r>
              <a:rPr lang="en-US" sz="8000" b="1" dirty="0" err="1">
                <a:solidFill>
                  <a:srgbClr val="FFFF00"/>
                </a:solidFill>
                <a:effectLst>
                  <a:outerShdw blurRad="38100" dist="38100" dir="2700000" algn="tl">
                    <a:srgbClr val="000000">
                      <a:alpha val="43137"/>
                    </a:srgbClr>
                  </a:outerShdw>
                </a:effectLst>
                <a:cs typeface="Times New Roman" pitchFamily="18" charset="0"/>
              </a:rPr>
              <a:t>Tập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Hát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Cộng</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Đồng</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u="sng" dirty="0">
                <a:solidFill>
                  <a:srgbClr val="FFFF00"/>
                </a:solidFill>
                <a:effectLst>
                  <a:outerShdw blurRad="38100" dist="38100" dir="2700000" algn="tl">
                    <a:srgbClr val="000000">
                      <a:alpha val="43137"/>
                    </a:srgbClr>
                  </a:outerShdw>
                </a:effectLst>
                <a:cs typeface="Times New Roman" pitchFamily="18" charset="0"/>
              </a:rPr>
              <a:t>Tk3:</a:t>
            </a:r>
            <a:r>
              <a:rPr lang="en-US" sz="5400" dirty="0">
                <a:solidFill>
                  <a:schemeClr val="bg1"/>
                </a:solidFill>
                <a:effectLst>
                  <a:outerShdw blurRad="38100" dist="38100" dir="2700000" algn="tl">
                    <a:srgbClr val="000000">
                      <a:alpha val="43137"/>
                    </a:srgbClr>
                  </a:outerShdw>
                </a:effectLst>
                <a:cs typeface="Times New Roman" pitchFamily="18" charset="0"/>
              </a:rPr>
              <a:t> </a:t>
            </a:r>
            <a:r>
              <a:rPr lang="vi-VN" sz="5400" dirty="0">
                <a:solidFill>
                  <a:schemeClr val="bg1"/>
                </a:solidFill>
                <a:effectLst>
                  <a:outerShdw blurRad="38100" dist="38100" dir="2700000" algn="tl">
                    <a:srgbClr val="000000">
                      <a:alpha val="43137"/>
                    </a:srgbClr>
                  </a:outerShdw>
                </a:effectLst>
              </a:rPr>
              <a:t>Xin chỉ đường cho những kẻ lỡ bước, vì Chúa đây luôn nhân ái chân thực. Dìu </a:t>
            </a:r>
            <a:r>
              <a:rPr lang="vi-VN" sz="5400" dirty="0" smtClean="0">
                <a:solidFill>
                  <a:schemeClr val="bg1"/>
                </a:solidFill>
                <a:effectLst>
                  <a:outerShdw blurRad="38100" dist="38100" dir="2700000" algn="tl">
                    <a:srgbClr val="000000">
                      <a:alpha val="43137"/>
                    </a:srgbClr>
                  </a:outerShdw>
                </a:effectLst>
              </a:rPr>
              <a:t>kẻ, </a:t>
            </a:r>
            <a:r>
              <a:rPr lang="vi-VN" sz="5400" dirty="0">
                <a:solidFill>
                  <a:schemeClr val="bg1"/>
                </a:solidFill>
                <a:effectLst>
                  <a:outerShdw blurRad="38100" dist="38100" dir="2700000" algn="tl">
                    <a:srgbClr val="000000">
                      <a:alpha val="43137"/>
                    </a:srgbClr>
                  </a:outerShdw>
                </a:effectLst>
              </a:rPr>
              <a:t>nghèo hèn theo lối đường công minh, dạy </a:t>
            </a:r>
            <a:r>
              <a:rPr lang="vi-VN" sz="5400" dirty="0" smtClean="0">
                <a:solidFill>
                  <a:schemeClr val="bg1"/>
                </a:solidFill>
                <a:effectLst>
                  <a:outerShdw blurRad="38100" dist="38100" dir="2700000" algn="tl">
                    <a:srgbClr val="000000">
                      <a:alpha val="43137"/>
                    </a:srgbClr>
                  </a:outerShdw>
                </a:effectLst>
              </a:rPr>
              <a:t>con, </a:t>
            </a:r>
            <a:r>
              <a:rPr lang="vi-VN" sz="5400" dirty="0">
                <a:solidFill>
                  <a:schemeClr val="bg1"/>
                </a:solidFill>
                <a:effectLst>
                  <a:outerShdw blurRad="38100" dist="38100" dir="2700000" algn="tl">
                    <a:srgbClr val="000000">
                      <a:alpha val="43137"/>
                    </a:srgbClr>
                  </a:outerShdw>
                </a:effectLst>
              </a:rPr>
              <a:t>luôn vững tâm tìm theo lối Ngài.</a:t>
            </a:r>
            <a:endParaRPr lang="en-US" sz="5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u="sng" dirty="0" err="1">
                <a:solidFill>
                  <a:srgbClr val="FFFF00"/>
                </a:solidFill>
                <a:effectLst>
                  <a:outerShdw blurRad="38100" dist="38100" dir="2700000" algn="tl">
                    <a:srgbClr val="000000">
                      <a:alpha val="43137"/>
                    </a:srgbClr>
                  </a:outerShdw>
                </a:effectLst>
                <a:cs typeface="Times New Roman" pitchFamily="18" charset="0"/>
              </a:rPr>
              <a:t>Đk</a:t>
            </a:r>
            <a:r>
              <a:rPr lang="en-US" sz="6600" u="sng" dirty="0">
                <a:solidFill>
                  <a:srgbClr val="FFFF00"/>
                </a:solidFill>
                <a:effectLst>
                  <a:outerShdw blurRad="38100" dist="38100" dir="2700000" algn="tl">
                    <a:srgbClr val="000000">
                      <a:alpha val="43137"/>
                    </a:srgbClr>
                  </a:outerShdw>
                </a:effectLst>
                <a:cs typeface="Times New Roman" pitchFamily="18" charset="0"/>
              </a:rPr>
              <a:t>:</a:t>
            </a:r>
            <a:r>
              <a:rPr lang="en-US" sz="660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effectLst>
                  <a:outerShdw blurRad="38100" dist="38100" dir="2700000" algn="tl">
                    <a:srgbClr val="000000">
                      <a:alpha val="43137"/>
                    </a:srgbClr>
                  </a:outerShdw>
                </a:effectLst>
              </a:rPr>
              <a:t>Tất cả đường lối Chúa đều là từ bi, trung tín dành cho </a:t>
            </a:r>
            <a:r>
              <a:rPr lang="vi-VN" sz="6600" dirty="0" smtClean="0">
                <a:solidFill>
                  <a:schemeClr val="bg1"/>
                </a:solidFill>
                <a:effectLst>
                  <a:outerShdw blurRad="38100" dist="38100" dir="2700000" algn="tl">
                    <a:srgbClr val="000000">
                      <a:alpha val="43137"/>
                    </a:srgbClr>
                  </a:outerShdw>
                </a:effectLst>
              </a:rPr>
              <a:t>ai, </a:t>
            </a:r>
            <a:r>
              <a:rPr lang="vi-VN" sz="6600" dirty="0">
                <a:solidFill>
                  <a:schemeClr val="bg1"/>
                </a:solidFill>
                <a:effectLst>
                  <a:outerShdw blurRad="38100" dist="38100" dir="2700000" algn="tl">
                    <a:srgbClr val="000000">
                      <a:alpha val="43137"/>
                    </a:srgbClr>
                  </a:outerShdw>
                </a:effectLst>
              </a:rPr>
              <a:t>giữ Giao ước của Ngài.</a:t>
            </a:r>
            <a:endParaRPr lang="en-US" sz="66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83202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27432" y="2495550"/>
            <a:ext cx="9067800" cy="1631216"/>
          </a:xfrm>
          <a:prstGeom prst="rect">
            <a:avLst/>
          </a:prstGeom>
        </p:spPr>
        <p:txBody>
          <a:bodyPr wrap="square">
            <a:spAutoFit/>
          </a:bodyPr>
          <a:lstStyle/>
          <a:p>
            <a:r>
              <a:rPr lang="vi-VN" sz="3200" u="sng">
                <a:solidFill>
                  <a:srgbClr val="FFFF00"/>
                </a:solidFill>
              </a:rPr>
              <a:t>Bài đọc </a:t>
            </a:r>
            <a:r>
              <a:rPr lang="en-US" sz="3200" u="sng" smtClean="0">
                <a:solidFill>
                  <a:srgbClr val="FFFF00"/>
                </a:solidFill>
              </a:rPr>
              <a:t>2:</a:t>
            </a:r>
            <a:endParaRPr lang="vi-VN" sz="3200" u="sng">
              <a:solidFill>
                <a:srgbClr val="FFFF00"/>
              </a:solidFill>
            </a:endParaRPr>
          </a:p>
          <a:p>
            <a:r>
              <a:rPr lang="vi-VN" sz="3600" i="1">
                <a:solidFill>
                  <a:schemeClr val="bg1"/>
                </a:solidFill>
              </a:rPr>
              <a:t>Nước đó là phép rửa nay cứu thoát anh em</a:t>
            </a:r>
            <a:r>
              <a:rPr lang="vi-VN" sz="3600" i="1" smtClean="0">
                <a:solidFill>
                  <a:schemeClr val="bg1"/>
                </a:solidFill>
              </a:rPr>
              <a:t>.</a:t>
            </a:r>
            <a:endParaRPr lang="vi-VN" sz="3600" i="1">
              <a:solidFill>
                <a:schemeClr val="bg1"/>
              </a:solidFill>
            </a:endParaRPr>
          </a:p>
          <a:p>
            <a:r>
              <a:rPr lang="vi-VN" sz="3200">
                <a:solidFill>
                  <a:schemeClr val="bg1"/>
                </a:solidFill>
              </a:rPr>
              <a:t>Bài trích thư thứ nhất của thánh Phê-rô tông đồ.</a:t>
            </a:r>
          </a:p>
        </p:txBody>
      </p:sp>
    </p:spTree>
    <p:extLst>
      <p:ext uri="{BB962C8B-B14F-4D97-AF65-F5344CB8AC3E}">
        <p14:creationId xmlns:p14="http://schemas.microsoft.com/office/powerpoint/2010/main" val="1775292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dirty="0">
                <a:solidFill>
                  <a:schemeClr val="bg1"/>
                </a:solidFill>
                <a:effectLst>
                  <a:outerShdw blurRad="38100" dist="38100" dir="2700000" algn="tl">
                    <a:srgbClr val="000000">
                      <a:alpha val="43137"/>
                    </a:srgbClr>
                  </a:outerShdw>
                </a:effectLst>
              </a:rPr>
              <a:t>Người ta sống không nguyên bởi bánh, nhưng bởi mọi </a:t>
            </a:r>
            <a:r>
              <a:rPr lang="vi-VN" sz="6600" dirty="0" smtClean="0">
                <a:solidFill>
                  <a:schemeClr val="bg1"/>
                </a:solidFill>
                <a:effectLst>
                  <a:outerShdw blurRad="38100" dist="38100" dir="2700000" algn="tl">
                    <a:srgbClr val="000000">
                      <a:alpha val="43137"/>
                    </a:srgbClr>
                  </a:outerShdw>
                </a:effectLst>
              </a:rPr>
              <a:t>lời, </a:t>
            </a:r>
            <a:r>
              <a:rPr lang="vi-VN" sz="6600" dirty="0">
                <a:solidFill>
                  <a:schemeClr val="bg1"/>
                </a:solidFill>
                <a:effectLst>
                  <a:outerShdw blurRad="38100" dist="38100" dir="2700000" algn="tl">
                    <a:srgbClr val="000000">
                      <a:alpha val="43137"/>
                    </a:srgbClr>
                  </a:outerShdw>
                </a:effectLst>
              </a:rPr>
              <a:t>do miệng Thiên Chúa phán ra.</a:t>
            </a:r>
            <a:endParaRPr lang="en-US" sz="6600"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cs typeface="Times New Roman" pitchFamily="18" charset="0"/>
              </a:rPr>
              <a:t>Câu Xướng Trước Phúc Âm:</a:t>
            </a:r>
          </a:p>
        </p:txBody>
      </p:sp>
    </p:spTree>
    <p:extLst>
      <p:ext uri="{BB962C8B-B14F-4D97-AF65-F5344CB8AC3E}">
        <p14:creationId xmlns:p14="http://schemas.microsoft.com/office/powerpoint/2010/main" val="1048985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53381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effectLst>
                  <a:outerShdw blurRad="38100" dist="38100" dir="2700000" algn="tl">
                    <a:srgbClr val="000000">
                      <a:alpha val="43137"/>
                    </a:srgbClr>
                  </a:outerShdw>
                </a:effectLst>
              </a:rPr>
              <a:t>Tất cả đường lối Chúa đều là từ bi, trung tín dành cho </a:t>
            </a:r>
            <a:r>
              <a:rPr lang="vi-VN" sz="6600" b="1" dirty="0" smtClean="0">
                <a:solidFill>
                  <a:schemeClr val="bg1"/>
                </a:solidFill>
                <a:effectLst>
                  <a:outerShdw blurRad="38100" dist="38100" dir="2700000" algn="tl">
                    <a:srgbClr val="000000">
                      <a:alpha val="43137"/>
                    </a:srgbClr>
                  </a:outerShdw>
                </a:effectLst>
              </a:rPr>
              <a:t>ai, </a:t>
            </a:r>
            <a:r>
              <a:rPr lang="vi-VN" sz="6600" b="1" dirty="0">
                <a:solidFill>
                  <a:schemeClr val="bg1"/>
                </a:solidFill>
                <a:effectLst>
                  <a:outerShdw blurRad="38100" dist="38100" dir="2700000" algn="tl">
                    <a:srgbClr val="000000">
                      <a:alpha val="43137"/>
                    </a:srgbClr>
                  </a:outerShdw>
                </a:effectLst>
              </a:rPr>
              <a:t>giữ Giao ước của Ngài.</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22685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smtClean="0">
                <a:solidFill>
                  <a:srgbClr val="FFFF00"/>
                </a:solidFill>
              </a:rPr>
              <a:t>CHÚA NHẬT I MÙA CHAY NĂM B</a:t>
            </a:r>
          </a:p>
          <a:p>
            <a:pPr algn="just"/>
            <a:r>
              <a:rPr lang="vi-VN" sz="2800" smtClean="0">
                <a:solidFill>
                  <a:schemeClr val="bg1"/>
                </a:solidFill>
              </a:rPr>
              <a:t>Mùa </a:t>
            </a:r>
            <a:r>
              <a:rPr lang="vi-VN" sz="2800">
                <a:solidFill>
                  <a:schemeClr val="bg1"/>
                </a:solidFill>
              </a:rPr>
              <a:t>Chay như một lời mời gọi: hãy ăn năn sám hối, vì chỉ khi cậy trông vào ơn Chúa, thì chúng ta mới có thể chiến thắng được cám dỗ và những yếu đuối tội lỗi. Vậy giờ đây chúng ta hãy sốt sắng dâng lời cầu xin:</a:t>
            </a:r>
            <a:endParaRPr lang="en-US" sz="280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b="1" dirty="0">
                <a:solidFill>
                  <a:schemeClr val="bg1"/>
                </a:solidFill>
                <a:effectLst>
                  <a:outerShdw blurRad="38100" dist="38100" dir="2700000" algn="tl">
                    <a:srgbClr val="000000">
                      <a:alpha val="43137"/>
                    </a:srgbClr>
                  </a:outerShdw>
                </a:effectLst>
              </a:rPr>
              <a:t>Người ta sống không nguyên bởi bánh, nhưng bởi mọi </a:t>
            </a:r>
            <a:r>
              <a:rPr lang="vi-VN" sz="6600" b="1" dirty="0" smtClean="0">
                <a:solidFill>
                  <a:schemeClr val="bg1"/>
                </a:solidFill>
                <a:effectLst>
                  <a:outerShdw blurRad="38100" dist="38100" dir="2700000" algn="tl">
                    <a:srgbClr val="000000">
                      <a:alpha val="43137"/>
                    </a:srgbClr>
                  </a:outerShdw>
                </a:effectLst>
              </a:rPr>
              <a:t>lời, </a:t>
            </a:r>
            <a:r>
              <a:rPr lang="vi-VN" sz="6600" b="1" dirty="0">
                <a:solidFill>
                  <a:schemeClr val="bg1"/>
                </a:solidFill>
                <a:effectLst>
                  <a:outerShdw blurRad="38100" dist="38100" dir="2700000" algn="tl">
                    <a:srgbClr val="000000">
                      <a:alpha val="43137"/>
                    </a:srgbClr>
                  </a:outerShdw>
                </a:effectLst>
              </a:rPr>
              <a:t>do miệng Thiên Chúa phán ra.</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p>
        </p:txBody>
      </p:sp>
    </p:spTree>
    <p:extLst>
      <p:ext uri="{BB962C8B-B14F-4D97-AF65-F5344CB8AC3E}">
        <p14:creationId xmlns:p14="http://schemas.microsoft.com/office/powerpoint/2010/main" val="2470724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2667000" y="2724150"/>
            <a:ext cx="6477000" cy="1538883"/>
          </a:xfrm>
          <a:prstGeom prst="rect">
            <a:avLst/>
          </a:prstGeom>
        </p:spPr>
        <p:txBody>
          <a:bodyPr wrap="square">
            <a:spAutoFit/>
          </a:bodyPr>
          <a:lstStyle/>
          <a:p>
            <a:pPr algn="ctr"/>
            <a:r>
              <a:rPr lang="vi-VN" sz="5400" dirty="0" smtClean="0">
                <a:solidFill>
                  <a:srgbClr val="FFFF00"/>
                </a:solidFill>
              </a:rPr>
              <a:t>Lễ Dâng Mùa Cứu Độ</a:t>
            </a:r>
            <a:r>
              <a:rPr lang="vi-VN" sz="4000" dirty="0">
                <a:solidFill>
                  <a:srgbClr val="FFFF00"/>
                </a:solidFill>
              </a:rPr>
              <a:t/>
            </a:r>
            <a:br>
              <a:rPr lang="vi-VN" sz="4000" dirty="0">
                <a:solidFill>
                  <a:srgbClr val="FFFF00"/>
                </a:solidFill>
              </a:rPr>
            </a:br>
            <a:r>
              <a:rPr lang="vi-VN" sz="4000" i="1" dirty="0" smtClean="0">
                <a:solidFill>
                  <a:schemeClr val="bg1"/>
                </a:solidFill>
              </a:rPr>
              <a:t>Viết Chung</a:t>
            </a:r>
            <a:endParaRPr lang="en-US" sz="4000" i="1" dirty="0">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effectLst>
                  <a:outerShdw blurRad="38100" dist="38100" dir="2700000" algn="tl">
                    <a:srgbClr val="000000">
                      <a:alpha val="43137"/>
                    </a:srgbClr>
                  </a:outerShdw>
                </a:effectLst>
              </a:rPr>
              <a:t>Pk1</a:t>
            </a:r>
            <a:r>
              <a:rPr lang="vi-VN" sz="5400" dirty="0">
                <a:solidFill>
                  <a:srgbClr val="FFFF00"/>
                </a:solidFill>
                <a:effectLst>
                  <a:outerShdw blurRad="38100" dist="38100" dir="2700000" algn="tl">
                    <a:srgbClr val="000000">
                      <a:alpha val="43137"/>
                    </a:srgbClr>
                  </a:outerShdw>
                </a:effectLst>
              </a:rPr>
              <a:t>: </a:t>
            </a:r>
            <a:r>
              <a:rPr lang="vi-VN" sz="5400" dirty="0" smtClean="0">
                <a:solidFill>
                  <a:schemeClr val="bg1"/>
                </a:solidFill>
                <a:effectLst>
                  <a:outerShdw blurRad="38100" dist="38100" dir="2700000" algn="tl">
                    <a:srgbClr val="000000">
                      <a:alpha val="43137"/>
                    </a:srgbClr>
                  </a:outerShdw>
                </a:effectLst>
              </a:rPr>
              <a:t>Lễ dâng, </a:t>
            </a:r>
            <a:r>
              <a:rPr lang="vi-VN" sz="5400" dirty="0">
                <a:solidFill>
                  <a:schemeClr val="bg1"/>
                </a:solidFill>
                <a:effectLst>
                  <a:outerShdw blurRad="38100" dist="38100" dir="2700000" algn="tl">
                    <a:srgbClr val="000000">
                      <a:alpha val="43137"/>
                    </a:srgbClr>
                  </a:outerShdw>
                </a:effectLst>
              </a:rPr>
              <a:t>là thông phần trong ơn cứu rỗi, tình yêu bao la ngàn đời, sớt chia cay đắng buồn vui, Chúa đã chịu chết vì </a:t>
            </a:r>
            <a:r>
              <a:rPr lang="vi-VN" sz="5400" dirty="0" smtClean="0">
                <a:solidFill>
                  <a:schemeClr val="bg1"/>
                </a:solidFill>
                <a:effectLst>
                  <a:outerShdw blurRad="38100" dist="38100" dir="2700000" algn="tl">
                    <a:srgbClr val="000000">
                      <a:alpha val="43137"/>
                    </a:srgbClr>
                  </a:outerShdw>
                </a:effectLst>
              </a:rPr>
              <a:t>tôi </a:t>
            </a:r>
            <a:r>
              <a:rPr lang="vi-VN" sz="5400" dirty="0">
                <a:solidFill>
                  <a:schemeClr val="bg1"/>
                </a:solidFill>
                <a:effectLst>
                  <a:outerShdw blurRad="38100" dist="38100" dir="2700000" algn="tl">
                    <a:srgbClr val="000000">
                      <a:alpha val="43137"/>
                    </a:srgbClr>
                  </a:outerShdw>
                </a:effectLst>
              </a:rPr>
              <a:t>để tẩy rữa hồn </a:t>
            </a:r>
            <a:r>
              <a:rPr lang="vi-VN" sz="5400" dirty="0" smtClean="0">
                <a:solidFill>
                  <a:schemeClr val="bg1"/>
                </a:solidFill>
                <a:effectLst>
                  <a:outerShdw blurRad="38100" dist="38100" dir="2700000" algn="tl">
                    <a:srgbClr val="000000">
                      <a:alpha val="43137"/>
                    </a:srgbClr>
                  </a:outerShdw>
                </a:effectLst>
              </a:rPr>
              <a:t>tôi </a:t>
            </a:r>
            <a:r>
              <a:rPr lang="vi-VN" sz="5400" dirty="0">
                <a:solidFill>
                  <a:schemeClr val="bg1"/>
                </a:solidFill>
                <a:effectLst>
                  <a:outerShdw blurRad="38100" dist="38100" dir="2700000" algn="tl">
                    <a:srgbClr val="000000">
                      <a:alpha val="43137"/>
                    </a:srgbClr>
                  </a:outerShdw>
                </a:effectLst>
              </a:rPr>
              <a:t>nên mới.</a:t>
            </a:r>
            <a:r>
              <a:rPr lang="en-US" sz="5400" dirty="0" smtClean="0">
                <a:solidFill>
                  <a:schemeClr val="bg1"/>
                </a:solidFill>
                <a:effectLst>
                  <a:outerShdw blurRad="38100" dist="38100" dir="2700000" algn="tl">
                    <a:srgbClr val="000000">
                      <a:alpha val="43137"/>
                    </a:srgbClr>
                  </a:outerShdw>
                </a:effectLst>
              </a:rPr>
              <a:t> </a:t>
            </a:r>
            <a:endParaRPr lang="en-US"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593992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effectLst>
                  <a:outerShdw blurRad="38100" dist="38100" dir="2700000" algn="tl">
                    <a:srgbClr val="000000">
                      <a:alpha val="43137"/>
                    </a:srgbClr>
                  </a:outerShdw>
                </a:effectLst>
              </a:rPr>
              <a:t>ĐK</a:t>
            </a:r>
            <a:r>
              <a:rPr lang="vi-VN" sz="4800" dirty="0">
                <a:solidFill>
                  <a:srgbClr val="FFFF00"/>
                </a:solidFill>
                <a:effectLst>
                  <a:outerShdw blurRad="38100" dist="38100" dir="2700000" algn="tl">
                    <a:srgbClr val="000000">
                      <a:alpha val="43137"/>
                    </a:srgbClr>
                  </a:outerShdw>
                </a:effectLst>
              </a:rPr>
              <a:t>: </a:t>
            </a:r>
            <a:r>
              <a:rPr lang="vi-VN" sz="4800" dirty="0">
                <a:solidFill>
                  <a:schemeClr val="bg1"/>
                </a:solidFill>
                <a:effectLst>
                  <a:outerShdw blurRad="38100" dist="38100" dir="2700000" algn="tl">
                    <a:srgbClr val="000000">
                      <a:alpha val="43137"/>
                    </a:srgbClr>
                  </a:outerShdw>
                </a:effectLst>
              </a:rPr>
              <a:t>Đây của </a:t>
            </a:r>
            <a:r>
              <a:rPr lang="vi-VN" sz="4800" dirty="0" smtClean="0">
                <a:solidFill>
                  <a:schemeClr val="bg1"/>
                </a:solidFill>
                <a:effectLst>
                  <a:outerShdw blurRad="38100" dist="38100" dir="2700000" algn="tl">
                    <a:srgbClr val="000000">
                      <a:alpha val="43137"/>
                    </a:srgbClr>
                  </a:outerShdw>
                </a:effectLst>
              </a:rPr>
              <a:t>lễ, </a:t>
            </a:r>
            <a:r>
              <a:rPr lang="vi-VN" sz="4800" dirty="0">
                <a:solidFill>
                  <a:schemeClr val="bg1"/>
                </a:solidFill>
                <a:effectLst>
                  <a:outerShdw blurRad="38100" dist="38100" dir="2700000" algn="tl">
                    <a:srgbClr val="000000">
                      <a:alpha val="43137"/>
                    </a:srgbClr>
                  </a:outerShdw>
                </a:effectLst>
              </a:rPr>
              <a:t>dâng hiến mùa ân phúc cao cả. Đây của </a:t>
            </a:r>
            <a:r>
              <a:rPr lang="vi-VN" sz="4800" dirty="0" smtClean="0">
                <a:solidFill>
                  <a:schemeClr val="bg1"/>
                </a:solidFill>
                <a:effectLst>
                  <a:outerShdw blurRad="38100" dist="38100" dir="2700000" algn="tl">
                    <a:srgbClr val="000000">
                      <a:alpha val="43137"/>
                    </a:srgbClr>
                  </a:outerShdw>
                </a:effectLst>
              </a:rPr>
              <a:t>lễ, </a:t>
            </a:r>
            <a:r>
              <a:rPr lang="vi-VN" sz="4800" dirty="0">
                <a:solidFill>
                  <a:schemeClr val="bg1"/>
                </a:solidFill>
                <a:effectLst>
                  <a:outerShdw blurRad="38100" dist="38100" dir="2700000" algn="tl">
                    <a:srgbClr val="000000">
                      <a:alpha val="43137"/>
                    </a:srgbClr>
                  </a:outerShdw>
                </a:effectLst>
              </a:rPr>
              <a:t>muôn cõi lòng thân ái giao hòa. Xin nguyện dâng </a:t>
            </a:r>
            <a:r>
              <a:rPr lang="vi-VN" sz="4800" dirty="0" smtClean="0">
                <a:solidFill>
                  <a:schemeClr val="bg1"/>
                </a:solidFill>
                <a:effectLst>
                  <a:outerShdw blurRad="38100" dist="38100" dir="2700000" algn="tl">
                    <a:srgbClr val="000000">
                      <a:alpha val="43137"/>
                    </a:srgbClr>
                  </a:outerShdw>
                </a:effectLst>
              </a:rPr>
              <a:t>Chúa, </a:t>
            </a:r>
            <a:r>
              <a:rPr lang="vi-VN" sz="4800" dirty="0">
                <a:solidFill>
                  <a:schemeClr val="bg1"/>
                </a:solidFill>
                <a:effectLst>
                  <a:outerShdw blurRad="38100" dist="38100" dir="2700000" algn="tl">
                    <a:srgbClr val="000000">
                      <a:alpha val="43137"/>
                    </a:srgbClr>
                  </a:outerShdw>
                </a:effectLst>
              </a:rPr>
              <a:t>như bánh rượu thanh khiết bốn mùa. Cho trọn tin yêu thiết tha, dám trông mong đền đáp tình Cha.</a:t>
            </a:r>
            <a:r>
              <a:rPr lang="en-US" sz="4800" dirty="0" smtClean="0">
                <a:solidFill>
                  <a:schemeClr val="bg1"/>
                </a:solidFill>
                <a:effectLst>
                  <a:outerShdw blurRad="38100" dist="38100" dir="2700000" algn="tl">
                    <a:srgbClr val="000000">
                      <a:alpha val="43137"/>
                    </a:srgbClr>
                  </a:outerShdw>
                </a:effectLst>
              </a:rPr>
              <a:t> </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09098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400" dirty="0" smtClean="0">
                <a:solidFill>
                  <a:srgbClr val="FFFF00"/>
                </a:solidFill>
                <a:effectLst>
                  <a:outerShdw blurRad="38100" dist="38100" dir="2700000" algn="tl">
                    <a:srgbClr val="000000">
                      <a:alpha val="43137"/>
                    </a:srgbClr>
                  </a:outerShdw>
                </a:effectLst>
              </a:rPr>
              <a:t>Pk2</a:t>
            </a:r>
            <a:r>
              <a:rPr lang="vi-VN" sz="5400" dirty="0">
                <a:solidFill>
                  <a:srgbClr val="FFFF00"/>
                </a:solidFill>
                <a:effectLst>
                  <a:outerShdw blurRad="38100" dist="38100" dir="2700000" algn="tl">
                    <a:srgbClr val="000000">
                      <a:alpha val="43137"/>
                    </a:srgbClr>
                  </a:outerShdw>
                </a:effectLst>
              </a:rPr>
              <a:t>: </a:t>
            </a:r>
            <a:r>
              <a:rPr lang="vi-VN" sz="5400" dirty="0">
                <a:solidFill>
                  <a:schemeClr val="bg1"/>
                </a:solidFill>
                <a:effectLst>
                  <a:outerShdw blurRad="38100" dist="38100" dir="2700000" algn="tl">
                    <a:srgbClr val="000000">
                      <a:alpha val="43137"/>
                    </a:srgbClr>
                  </a:outerShdw>
                </a:effectLst>
              </a:rPr>
              <a:t>Lễ </a:t>
            </a:r>
            <a:r>
              <a:rPr lang="vi-VN" sz="5400" dirty="0" smtClean="0">
                <a:solidFill>
                  <a:schemeClr val="bg1"/>
                </a:solidFill>
                <a:effectLst>
                  <a:outerShdw blurRad="38100" dist="38100" dir="2700000" algn="tl">
                    <a:srgbClr val="000000">
                      <a:alpha val="43137"/>
                    </a:srgbClr>
                  </a:outerShdw>
                </a:effectLst>
              </a:rPr>
              <a:t>dâng, </a:t>
            </a:r>
            <a:r>
              <a:rPr lang="vi-VN" sz="5400" dirty="0">
                <a:solidFill>
                  <a:schemeClr val="bg1"/>
                </a:solidFill>
                <a:effectLst>
                  <a:outerShdw blurRad="38100" dist="38100" dir="2700000" algn="tl">
                    <a:srgbClr val="000000">
                      <a:alpha val="43137"/>
                    </a:srgbClr>
                  </a:outerShdw>
                </a:effectLst>
              </a:rPr>
              <a:t>là tâm tình ăn năn thống hối, lạy Cha xin Cha nhận lời, thứ tha tội lỗi trần ai, xót thương nhìn đến mọi nơi và mở lượng từ bi nhân ái.</a:t>
            </a:r>
            <a:r>
              <a:rPr lang="en-US" sz="5400" dirty="0" smtClean="0">
                <a:solidFill>
                  <a:schemeClr val="bg1"/>
                </a:solidFill>
                <a:effectLst>
                  <a:outerShdw blurRad="38100" dist="38100" dir="2700000" algn="tl">
                    <a:srgbClr val="000000">
                      <a:alpha val="43137"/>
                    </a:srgbClr>
                  </a:outerShdw>
                </a:effectLst>
              </a:rPr>
              <a:t> </a:t>
            </a:r>
            <a:endParaRPr lang="vi-VN" sz="54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dirty="0" smtClean="0">
                <a:solidFill>
                  <a:srgbClr val="FFFF00"/>
                </a:solidFill>
                <a:effectLst>
                  <a:outerShdw blurRad="38100" dist="38100" dir="2700000" algn="tl">
                    <a:srgbClr val="000000">
                      <a:alpha val="43137"/>
                    </a:srgbClr>
                  </a:outerShdw>
                </a:effectLst>
              </a:rPr>
              <a:t>ĐK</a:t>
            </a:r>
            <a:r>
              <a:rPr lang="vi-VN" sz="4800" dirty="0">
                <a:solidFill>
                  <a:srgbClr val="FFFF00"/>
                </a:solidFill>
                <a:effectLst>
                  <a:outerShdw blurRad="38100" dist="38100" dir="2700000" algn="tl">
                    <a:srgbClr val="000000">
                      <a:alpha val="43137"/>
                    </a:srgbClr>
                  </a:outerShdw>
                </a:effectLst>
              </a:rPr>
              <a:t>: </a:t>
            </a:r>
            <a:r>
              <a:rPr lang="vi-VN" sz="4800" dirty="0">
                <a:solidFill>
                  <a:schemeClr val="bg1"/>
                </a:solidFill>
                <a:effectLst>
                  <a:outerShdw blurRad="38100" dist="38100" dir="2700000" algn="tl">
                    <a:srgbClr val="000000">
                      <a:alpha val="43137"/>
                    </a:srgbClr>
                  </a:outerShdw>
                </a:effectLst>
              </a:rPr>
              <a:t>Đây của </a:t>
            </a:r>
            <a:r>
              <a:rPr lang="vi-VN" sz="4800" dirty="0" smtClean="0">
                <a:solidFill>
                  <a:schemeClr val="bg1"/>
                </a:solidFill>
                <a:effectLst>
                  <a:outerShdw blurRad="38100" dist="38100" dir="2700000" algn="tl">
                    <a:srgbClr val="000000">
                      <a:alpha val="43137"/>
                    </a:srgbClr>
                  </a:outerShdw>
                </a:effectLst>
              </a:rPr>
              <a:t>lễ, </a:t>
            </a:r>
            <a:r>
              <a:rPr lang="vi-VN" sz="4800" dirty="0">
                <a:solidFill>
                  <a:schemeClr val="bg1"/>
                </a:solidFill>
                <a:effectLst>
                  <a:outerShdw blurRad="38100" dist="38100" dir="2700000" algn="tl">
                    <a:srgbClr val="000000">
                      <a:alpha val="43137"/>
                    </a:srgbClr>
                  </a:outerShdw>
                </a:effectLst>
              </a:rPr>
              <a:t>dâng hiến mùa ân phúc cao cả. Đây của </a:t>
            </a:r>
            <a:r>
              <a:rPr lang="vi-VN" sz="4800" dirty="0" smtClean="0">
                <a:solidFill>
                  <a:schemeClr val="bg1"/>
                </a:solidFill>
                <a:effectLst>
                  <a:outerShdw blurRad="38100" dist="38100" dir="2700000" algn="tl">
                    <a:srgbClr val="000000">
                      <a:alpha val="43137"/>
                    </a:srgbClr>
                  </a:outerShdw>
                </a:effectLst>
              </a:rPr>
              <a:t>lễ, </a:t>
            </a:r>
            <a:r>
              <a:rPr lang="vi-VN" sz="4800" dirty="0">
                <a:solidFill>
                  <a:schemeClr val="bg1"/>
                </a:solidFill>
                <a:effectLst>
                  <a:outerShdw blurRad="38100" dist="38100" dir="2700000" algn="tl">
                    <a:srgbClr val="000000">
                      <a:alpha val="43137"/>
                    </a:srgbClr>
                  </a:outerShdw>
                </a:effectLst>
              </a:rPr>
              <a:t>muôn cõi lòng thân ái giao hòa. Xin nguyện dâng </a:t>
            </a:r>
            <a:r>
              <a:rPr lang="vi-VN" sz="4800" dirty="0" smtClean="0">
                <a:solidFill>
                  <a:schemeClr val="bg1"/>
                </a:solidFill>
                <a:effectLst>
                  <a:outerShdw blurRad="38100" dist="38100" dir="2700000" algn="tl">
                    <a:srgbClr val="000000">
                      <a:alpha val="43137"/>
                    </a:srgbClr>
                  </a:outerShdw>
                </a:effectLst>
              </a:rPr>
              <a:t>Chúa, </a:t>
            </a:r>
            <a:r>
              <a:rPr lang="vi-VN" sz="4800" dirty="0">
                <a:solidFill>
                  <a:schemeClr val="bg1"/>
                </a:solidFill>
                <a:effectLst>
                  <a:outerShdw blurRad="38100" dist="38100" dir="2700000" algn="tl">
                    <a:srgbClr val="000000">
                      <a:alpha val="43137"/>
                    </a:srgbClr>
                  </a:outerShdw>
                </a:effectLst>
              </a:rPr>
              <a:t>như bánh rượu thanh khiết bốn mùa. Cho trọn tin yêu thiết tha, dám trông mong đền đáp tình Cha.</a:t>
            </a:r>
            <a:r>
              <a:rPr lang="en-US" sz="4800" dirty="0" smtClean="0">
                <a:solidFill>
                  <a:schemeClr val="bg1"/>
                </a:solidFill>
                <a:effectLst>
                  <a:outerShdw blurRad="38100" dist="38100" dir="2700000" algn="tl">
                    <a:srgbClr val="000000">
                      <a:alpha val="43137"/>
                    </a:srgbClr>
                  </a:outerShdw>
                </a:effectLst>
              </a:rPr>
              <a:t> </a:t>
            </a:r>
            <a:endParaRPr lang="en-US" sz="48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35386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083487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cs typeface="Times New Roman" pitchFamily="18" charset="0"/>
              </a:rPr>
              <a:t>Ca </a:t>
            </a:r>
            <a:r>
              <a:rPr lang="en-US" sz="6000" b="1" dirty="0" err="1">
                <a:solidFill>
                  <a:srgbClr val="FFFF00"/>
                </a:solidFill>
                <a:effectLst>
                  <a:outerShdw blurRad="38100" dist="38100" dir="2700000" algn="tl">
                    <a:srgbClr val="000000">
                      <a:alpha val="43137"/>
                    </a:srgbClr>
                  </a:outerShdw>
                </a:effectLst>
                <a:cs typeface="Times New Roman" pitchFamily="18" charset="0"/>
              </a:rPr>
              <a:t>Nguyện</a:t>
            </a:r>
            <a:r>
              <a:rPr lang="en-US" sz="6000" b="1" dirty="0">
                <a:solidFill>
                  <a:srgbClr val="FFFF00"/>
                </a:solidFill>
                <a:effectLst>
                  <a:outerShdw blurRad="38100" dist="38100" dir="2700000" algn="tl">
                    <a:srgbClr val="000000">
                      <a:alpha val="43137"/>
                    </a:srgbClr>
                  </a:outerShdw>
                </a:effectLst>
                <a:cs typeface="Times New Roman" pitchFamily="18" charset="0"/>
              </a:rPr>
              <a:t> </a:t>
            </a:r>
            <a:r>
              <a:rPr lang="en-US" sz="6000" b="1" dirty="0" err="1">
                <a:solidFill>
                  <a:srgbClr val="FFFF00"/>
                </a:solidFill>
                <a:effectLst>
                  <a:outerShdw blurRad="38100" dist="38100" dir="2700000" algn="tl">
                    <a:srgbClr val="000000">
                      <a:alpha val="43137"/>
                    </a:srgbClr>
                  </a:outerShdw>
                </a:effectLst>
                <a:cs typeface="Times New Roman" pitchFamily="18" charset="0"/>
              </a:rPr>
              <a:t>Hiệp</a:t>
            </a:r>
            <a:r>
              <a:rPr lang="en-US" sz="6000" b="1" dirty="0">
                <a:solidFill>
                  <a:srgbClr val="FFFF00"/>
                </a:solidFill>
                <a:effectLst>
                  <a:outerShdw blurRad="38100" dist="38100" dir="2700000" algn="tl">
                    <a:srgbClr val="000000">
                      <a:alpha val="43137"/>
                    </a:srgbClr>
                  </a:outerShdw>
                </a:effectLst>
                <a:cs typeface="Times New Roman" pitchFamily="18" charset="0"/>
              </a:rPr>
              <a:t> </a:t>
            </a:r>
            <a:r>
              <a:rPr lang="en-US" sz="6000" b="1" dirty="0" err="1">
                <a:solidFill>
                  <a:srgbClr val="FFFF00"/>
                </a:solidFill>
                <a:effectLst>
                  <a:outerShdw blurRad="38100" dist="38100" dir="2700000" algn="tl">
                    <a:srgbClr val="000000">
                      <a:alpha val="43137"/>
                    </a:srgbClr>
                  </a:outerShdw>
                </a:effectLst>
                <a:cs typeface="Times New Roman" pitchFamily="18" charset="0"/>
              </a:rPr>
              <a:t>Lễ</a:t>
            </a:r>
            <a:r>
              <a:rPr lang="en-US" sz="6000" b="1" dirty="0">
                <a:solidFill>
                  <a:srgbClr val="FFFF00"/>
                </a:solidFill>
                <a:effectLst>
                  <a:outerShdw blurRad="38100" dist="38100" dir="2700000" algn="tl">
                    <a:srgbClr val="000000">
                      <a:alpha val="43137"/>
                    </a:srgbClr>
                  </a:outerShdw>
                </a:effectLst>
                <a:cs typeface="Times New Roman" pitchFamily="18" charset="0"/>
              </a:rPr>
              <a:t> </a:t>
            </a:r>
            <a:br>
              <a:rPr lang="en-US" sz="6000" b="1" dirty="0">
                <a:solidFill>
                  <a:srgbClr val="FFFF00"/>
                </a:solidFill>
                <a:effectLst>
                  <a:outerShdw blurRad="38100" dist="38100" dir="2700000" algn="tl">
                    <a:srgbClr val="000000">
                      <a:alpha val="43137"/>
                    </a:srgbClr>
                  </a:outerShdw>
                </a:effectLst>
                <a:cs typeface="Times New Roman" pitchFamily="18" charset="0"/>
              </a:rPr>
            </a:br>
            <a:r>
              <a:rPr lang="en-US" sz="6000" b="1" dirty="0" err="1" smtClean="0">
                <a:solidFill>
                  <a:srgbClr val="FFFF00"/>
                </a:solidFill>
                <a:effectLst>
                  <a:outerShdw blurRad="38100" dist="38100" dir="2700000" algn="tl">
                    <a:srgbClr val="000000">
                      <a:alpha val="43137"/>
                    </a:srgbClr>
                  </a:outerShdw>
                </a:effectLst>
                <a:cs typeface="Times New Roman" pitchFamily="18" charset="0"/>
              </a:rPr>
              <a:t>Chúa</a:t>
            </a:r>
            <a:r>
              <a:rPr lang="en-US" sz="6000" b="1" dirty="0" smtClean="0">
                <a:solidFill>
                  <a:srgbClr val="FFFF00"/>
                </a:solidFill>
                <a:effectLst>
                  <a:outerShdw blurRad="38100" dist="38100" dir="2700000" algn="tl">
                    <a:srgbClr val="000000">
                      <a:alpha val="43137"/>
                    </a:srgbClr>
                  </a:outerShdw>
                </a:effectLst>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cs typeface="Times New Roman" pitchFamily="18" charset="0"/>
              </a:rPr>
              <a:t>Vào</a:t>
            </a:r>
            <a:r>
              <a:rPr lang="en-US" sz="6000" b="1" dirty="0" smtClean="0">
                <a:solidFill>
                  <a:srgbClr val="FFFF00"/>
                </a:solidFill>
                <a:effectLst>
                  <a:outerShdw blurRad="38100" dist="38100" dir="2700000" algn="tl">
                    <a:srgbClr val="000000">
                      <a:alpha val="43137"/>
                    </a:srgbClr>
                  </a:outerShdw>
                </a:effectLst>
                <a:cs typeface="Times New Roman" pitchFamily="18" charset="0"/>
              </a:rPr>
              <a:t> </a:t>
            </a:r>
            <a:r>
              <a:rPr lang="en-US" sz="6000" b="1" dirty="0" err="1" smtClean="0">
                <a:solidFill>
                  <a:srgbClr val="FFFF00"/>
                </a:solidFill>
                <a:effectLst>
                  <a:outerShdw blurRad="38100" dist="38100" dir="2700000" algn="tl">
                    <a:srgbClr val="000000">
                      <a:alpha val="43137"/>
                    </a:srgbClr>
                  </a:outerShdw>
                </a:effectLst>
                <a:cs typeface="Times New Roman" pitchFamily="18" charset="0"/>
              </a:rPr>
              <a:t>Nơi</a:t>
            </a:r>
            <a:r>
              <a:rPr lang="en-US" sz="6000" b="1" dirty="0" smtClean="0">
                <a:solidFill>
                  <a:srgbClr val="FFFF00"/>
                </a:solidFill>
                <a:effectLst>
                  <a:outerShdw blurRad="38100" dist="38100" dir="2700000" algn="tl">
                    <a:srgbClr val="000000">
                      <a:alpha val="43137"/>
                    </a:srgbClr>
                  </a:outerShdw>
                </a:effectLst>
                <a:cs typeface="Times New Roman" pitchFamily="18" charset="0"/>
              </a:rPr>
              <a:t> Hoang </a:t>
            </a:r>
            <a:r>
              <a:rPr lang="en-US" sz="6000" b="1" dirty="0" err="1" smtClean="0">
                <a:solidFill>
                  <a:srgbClr val="FFFF00"/>
                </a:solidFill>
                <a:effectLst>
                  <a:outerShdw blurRad="38100" dist="38100" dir="2700000" algn="tl">
                    <a:srgbClr val="000000">
                      <a:alpha val="43137"/>
                    </a:srgbClr>
                  </a:outerShdw>
                </a:effectLst>
                <a:cs typeface="Times New Roman" pitchFamily="18" charset="0"/>
              </a:rPr>
              <a:t>Địa</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b="1" i="1" dirty="0" err="1" smtClean="0">
                <a:solidFill>
                  <a:schemeClr val="bg1"/>
                </a:solidFill>
                <a:effectLst>
                  <a:outerShdw blurRad="38100" dist="38100" dir="2700000" algn="tl">
                    <a:srgbClr val="000000">
                      <a:alpha val="43137"/>
                    </a:srgbClr>
                  </a:outerShdw>
                </a:effectLst>
                <a:cs typeface="Times New Roman" pitchFamily="18" charset="0"/>
              </a:rPr>
              <a:t>Huỳnh</a:t>
            </a:r>
            <a:r>
              <a:rPr lang="en-US" b="1" i="1" dirty="0" smtClean="0">
                <a:solidFill>
                  <a:schemeClr val="bg1"/>
                </a:solidFill>
                <a:effectLst>
                  <a:outerShdw blurRad="38100" dist="38100" dir="2700000" algn="tl">
                    <a:srgbClr val="000000">
                      <a:alpha val="43137"/>
                    </a:srgbClr>
                  </a:outerShdw>
                </a:effectLst>
                <a:cs typeface="Times New Roman" pitchFamily="18" charset="0"/>
              </a:rPr>
              <a:t> Minh </a:t>
            </a:r>
            <a:r>
              <a:rPr lang="en-US" b="1" i="1" dirty="0" err="1" smtClean="0">
                <a:solidFill>
                  <a:schemeClr val="bg1"/>
                </a:solidFill>
                <a:effectLst>
                  <a:outerShdw blurRad="38100" dist="38100" dir="2700000" algn="tl">
                    <a:srgbClr val="000000">
                      <a:alpha val="43137"/>
                    </a:srgbClr>
                  </a:outerShdw>
                </a:effectLst>
                <a:cs typeface="Times New Roman" pitchFamily="18" charset="0"/>
              </a:rPr>
              <a:t>Kỳ</a:t>
            </a:r>
            <a:r>
              <a:rPr lang="en-US" b="1" i="1" dirty="0" smtClean="0">
                <a:solidFill>
                  <a:schemeClr val="bg1"/>
                </a:solidFill>
                <a:effectLst>
                  <a:outerShdw blurRad="38100" dist="38100" dir="2700000" algn="tl">
                    <a:srgbClr val="000000">
                      <a:alpha val="43137"/>
                    </a:srgbClr>
                  </a:outerShdw>
                </a:effectLst>
                <a:cs typeface="Times New Roman" pitchFamily="18" charset="0"/>
              </a:rPr>
              <a:t> &amp; </a:t>
            </a:r>
            <a:r>
              <a:rPr lang="en-US" b="1" i="1" dirty="0" err="1" smtClean="0">
                <a:solidFill>
                  <a:schemeClr val="bg1"/>
                </a:solidFill>
                <a:effectLst>
                  <a:outerShdw blurRad="38100" dist="38100" dir="2700000" algn="tl">
                    <a:srgbClr val="000000">
                      <a:alpha val="43137"/>
                    </a:srgbClr>
                  </a:outerShdw>
                </a:effectLst>
                <a:cs typeface="Times New Roman" pitchFamily="18" charset="0"/>
              </a:rPr>
              <a:t>Đinh</a:t>
            </a:r>
            <a:r>
              <a:rPr lang="en-US" b="1" i="1" dirty="0" smtClean="0">
                <a:solidFill>
                  <a:schemeClr val="bg1"/>
                </a:solidFill>
                <a:effectLst>
                  <a:outerShdw blurRad="38100" dist="38100" dir="2700000" algn="tl">
                    <a:srgbClr val="000000">
                      <a:alpha val="43137"/>
                    </a:srgbClr>
                  </a:outerShdw>
                </a:effectLst>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cs typeface="Times New Roman" pitchFamily="18" charset="0"/>
              </a:rPr>
              <a:t>Công</a:t>
            </a:r>
            <a:r>
              <a:rPr lang="en-US" b="1" i="1" dirty="0" smtClean="0">
                <a:solidFill>
                  <a:schemeClr val="bg1"/>
                </a:solidFill>
                <a:effectLst>
                  <a:outerShdw blurRad="38100" dist="38100" dir="2700000" algn="tl">
                    <a:srgbClr val="000000">
                      <a:alpha val="43137"/>
                    </a:srgbClr>
                  </a:outerShdw>
                </a:effectLst>
                <a:cs typeface="Times New Roman" pitchFamily="18" charset="0"/>
              </a:rPr>
              <a:t> </a:t>
            </a:r>
            <a:r>
              <a:rPr lang="en-US" b="1" i="1" dirty="0" err="1" smtClean="0">
                <a:solidFill>
                  <a:schemeClr val="bg1"/>
                </a:solidFill>
                <a:effectLst>
                  <a:outerShdw blurRad="38100" dist="38100" dir="2700000" algn="tl">
                    <a:srgbClr val="000000">
                      <a:alpha val="43137"/>
                    </a:srgbClr>
                  </a:outerShdw>
                </a:effectLst>
                <a:cs typeface="Times New Roman" pitchFamily="18" charset="0"/>
              </a:rPr>
              <a:t>Huỳnh</a:t>
            </a:r>
            <a:endParaRPr lang="en-US"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dirty="0" smtClean="0">
                <a:solidFill>
                  <a:srgbClr val="FFFF00"/>
                </a:solidFill>
                <a:effectLst>
                  <a:outerShdw blurRad="38100" dist="38100" dir="2700000" algn="tl">
                    <a:srgbClr val="000000">
                      <a:alpha val="43137"/>
                    </a:srgbClr>
                  </a:outerShdw>
                </a:effectLst>
              </a:rPr>
              <a:t>Pk1</a:t>
            </a:r>
            <a:r>
              <a:rPr lang="vi-VN" sz="5400" dirty="0">
                <a:solidFill>
                  <a:srgbClr val="FFFF00"/>
                </a:solidFill>
                <a:effectLst>
                  <a:outerShdw blurRad="38100" dist="38100" dir="2700000" algn="tl">
                    <a:srgbClr val="000000">
                      <a:alpha val="43137"/>
                    </a:srgbClr>
                  </a:outerShdw>
                </a:effectLst>
              </a:rPr>
              <a:t>: </a:t>
            </a:r>
            <a:r>
              <a:rPr lang="vi-VN" sz="5400" dirty="0">
                <a:solidFill>
                  <a:schemeClr val="bg1"/>
                </a:solidFill>
                <a:effectLst>
                  <a:outerShdw blurRad="38100" dist="38100" dir="2700000" algn="tl">
                    <a:srgbClr val="000000">
                      <a:alpha val="43137"/>
                    </a:srgbClr>
                  </a:outerShdw>
                </a:effectLst>
              </a:rPr>
              <a:t>Chúa </a:t>
            </a:r>
            <a:r>
              <a:rPr lang="vi-VN" sz="5400" dirty="0" smtClean="0">
                <a:solidFill>
                  <a:schemeClr val="bg1"/>
                </a:solidFill>
                <a:effectLst>
                  <a:outerShdw blurRad="38100" dist="38100" dir="2700000" algn="tl">
                    <a:srgbClr val="000000">
                      <a:alpha val="43137"/>
                    </a:srgbClr>
                  </a:outerShdw>
                </a:effectLst>
              </a:rPr>
              <a:t>Giê-su, </a:t>
            </a:r>
            <a:r>
              <a:rPr lang="vi-VN" sz="5400" dirty="0">
                <a:solidFill>
                  <a:schemeClr val="bg1"/>
                </a:solidFill>
                <a:effectLst>
                  <a:outerShdw blurRad="38100" dist="38100" dir="2700000" algn="tl">
                    <a:srgbClr val="000000">
                      <a:alpha val="43137"/>
                    </a:srgbClr>
                  </a:outerShdw>
                </a:effectLst>
              </a:rPr>
              <a:t>đi vào trong nơi hoang địa. Người ở </a:t>
            </a:r>
            <a:r>
              <a:rPr lang="vi-VN" sz="5400" dirty="0" smtClean="0">
                <a:solidFill>
                  <a:schemeClr val="bg1"/>
                </a:solidFill>
                <a:effectLst>
                  <a:outerShdw blurRad="38100" dist="38100" dir="2700000" algn="tl">
                    <a:srgbClr val="000000">
                      <a:alpha val="43137"/>
                    </a:srgbClr>
                  </a:outerShdw>
                </a:effectLst>
              </a:rPr>
              <a:t>đó, </a:t>
            </a:r>
            <a:r>
              <a:rPr lang="vi-VN" sz="5400" dirty="0">
                <a:solidFill>
                  <a:schemeClr val="bg1"/>
                </a:solidFill>
                <a:effectLst>
                  <a:outerShdw blurRad="38100" dist="38100" dir="2700000" algn="tl">
                    <a:srgbClr val="000000">
                      <a:alpha val="43137"/>
                    </a:srgbClr>
                  </a:outerShdw>
                </a:effectLst>
              </a:rPr>
              <a:t>ăn chay bốn mươi đêm ngày. Chịu cám </a:t>
            </a:r>
            <a:r>
              <a:rPr lang="vi-VN" sz="5400" dirty="0" smtClean="0">
                <a:solidFill>
                  <a:schemeClr val="bg1"/>
                </a:solidFill>
                <a:effectLst>
                  <a:outerShdw blurRad="38100" dist="38100" dir="2700000" algn="tl">
                    <a:srgbClr val="000000">
                      <a:alpha val="43137"/>
                    </a:srgbClr>
                  </a:outerShdw>
                </a:effectLst>
              </a:rPr>
              <a:t>dỗ, </a:t>
            </a:r>
            <a:r>
              <a:rPr lang="vi-VN" sz="5400" dirty="0">
                <a:solidFill>
                  <a:schemeClr val="bg1"/>
                </a:solidFill>
                <a:effectLst>
                  <a:outerShdw blurRad="38100" dist="38100" dir="2700000" algn="tl">
                    <a:srgbClr val="000000">
                      <a:alpha val="43137"/>
                    </a:srgbClr>
                  </a:outerShdw>
                </a:effectLst>
              </a:rPr>
              <a:t>và sống chung cùng dã thú, nhiều thiên </a:t>
            </a:r>
            <a:r>
              <a:rPr lang="vi-VN" sz="5400" dirty="0" smtClean="0">
                <a:solidFill>
                  <a:schemeClr val="bg1"/>
                </a:solidFill>
                <a:effectLst>
                  <a:outerShdw blurRad="38100" dist="38100" dir="2700000" algn="tl">
                    <a:srgbClr val="000000">
                      <a:alpha val="43137"/>
                    </a:srgbClr>
                  </a:outerShdw>
                </a:effectLst>
              </a:rPr>
              <a:t>thần, </a:t>
            </a:r>
            <a:r>
              <a:rPr lang="vi-VN" sz="5400" dirty="0">
                <a:solidFill>
                  <a:schemeClr val="bg1"/>
                </a:solidFill>
                <a:effectLst>
                  <a:outerShdw blurRad="38100" dist="38100" dir="2700000" algn="tl">
                    <a:srgbClr val="000000">
                      <a:alpha val="43137"/>
                    </a:srgbClr>
                  </a:outerShdw>
                </a:effectLst>
              </a:rPr>
              <a:t>ở ngay bên hầu hạ Người.</a:t>
            </a:r>
            <a:endParaRPr lang="en-US" sz="5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4259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dirty="0" smtClean="0">
                <a:solidFill>
                  <a:srgbClr val="FFFF00"/>
                </a:solidFill>
                <a:effectLst>
                  <a:outerShdw blurRad="38100" dist="38100" dir="2700000" algn="tl">
                    <a:srgbClr val="000000">
                      <a:alpha val="43137"/>
                    </a:srgbClr>
                  </a:outerShdw>
                </a:effectLst>
                <a:cs typeface="Times New Roman" pitchFamily="18" charset="0"/>
              </a:rPr>
              <a:t>ĐK: </a:t>
            </a:r>
            <a:r>
              <a:rPr lang="vi-VN" sz="5400" dirty="0" smtClean="0">
                <a:solidFill>
                  <a:schemeClr val="bg1"/>
                </a:solidFill>
                <a:effectLst>
                  <a:outerShdw blurRad="38100" dist="38100" dir="2700000" algn="tl">
                    <a:srgbClr val="000000">
                      <a:alpha val="43137"/>
                    </a:srgbClr>
                  </a:outerShdw>
                </a:effectLst>
                <a:cs typeface="Times New Roman" pitchFamily="18" charset="0"/>
              </a:rPr>
              <a:t>Thời </a:t>
            </a:r>
            <a:r>
              <a:rPr lang="vi-VN" sz="5400" dirty="0">
                <a:solidFill>
                  <a:schemeClr val="bg1"/>
                </a:solidFill>
                <a:effectLst>
                  <a:outerShdw blurRad="38100" dist="38100" dir="2700000" algn="tl">
                    <a:srgbClr val="000000">
                      <a:alpha val="43137"/>
                    </a:srgbClr>
                  </a:outerShdw>
                </a:effectLst>
                <a:cs typeface="Times New Roman" pitchFamily="18" charset="0"/>
              </a:rPr>
              <a:t>giờ đã </a:t>
            </a:r>
            <a:r>
              <a:rPr lang="vi-VN" sz="5400" dirty="0" smtClean="0">
                <a:solidFill>
                  <a:schemeClr val="bg1"/>
                </a:solidFill>
                <a:effectLst>
                  <a:outerShdw blurRad="38100" dist="38100" dir="2700000" algn="tl">
                    <a:srgbClr val="000000">
                      <a:alpha val="43137"/>
                    </a:srgbClr>
                  </a:outerShdw>
                </a:effectLst>
                <a:cs typeface="Times New Roman" pitchFamily="18" charset="0"/>
              </a:rPr>
              <a:t>mãn, </a:t>
            </a:r>
            <a:r>
              <a:rPr lang="vi-VN" sz="5400" dirty="0">
                <a:solidFill>
                  <a:schemeClr val="bg1"/>
                </a:solidFill>
                <a:effectLst>
                  <a:outerShdw blurRad="38100" dist="38100" dir="2700000" algn="tl">
                    <a:srgbClr val="000000">
                      <a:alpha val="43137"/>
                    </a:srgbClr>
                  </a:outerShdw>
                </a:effectLst>
                <a:cs typeface="Times New Roman" pitchFamily="18" charset="0"/>
              </a:rPr>
              <a:t>nước Thiên Chúa đã gần đến. Anh em hãy </a:t>
            </a:r>
            <a:r>
              <a:rPr lang="vi-VN" sz="5400" dirty="0" smtClean="0">
                <a:solidFill>
                  <a:schemeClr val="bg1"/>
                </a:solidFill>
                <a:effectLst>
                  <a:outerShdw blurRad="38100" dist="38100" dir="2700000" algn="tl">
                    <a:srgbClr val="000000">
                      <a:alpha val="43137"/>
                    </a:srgbClr>
                  </a:outerShdw>
                </a:effectLst>
                <a:cs typeface="Times New Roman" pitchFamily="18" charset="0"/>
              </a:rPr>
              <a:t>mau, </a:t>
            </a:r>
            <a:r>
              <a:rPr lang="vi-VN" sz="5400" dirty="0">
                <a:solidFill>
                  <a:schemeClr val="bg1"/>
                </a:solidFill>
                <a:effectLst>
                  <a:outerShdw blurRad="38100" dist="38100" dir="2700000" algn="tl">
                    <a:srgbClr val="000000">
                      <a:alpha val="43137"/>
                    </a:srgbClr>
                  </a:outerShdw>
                </a:effectLst>
                <a:cs typeface="Times New Roman" pitchFamily="18" charset="0"/>
              </a:rPr>
              <a:t>ăn năn sám hối lỗi lầm. Tìm về với </a:t>
            </a:r>
            <a:r>
              <a:rPr lang="vi-VN" sz="5400" dirty="0" smtClean="0">
                <a:solidFill>
                  <a:schemeClr val="bg1"/>
                </a:solidFill>
                <a:effectLst>
                  <a:outerShdw blurRad="38100" dist="38100" dir="2700000" algn="tl">
                    <a:srgbClr val="000000">
                      <a:alpha val="43137"/>
                    </a:srgbClr>
                  </a:outerShdw>
                </a:effectLst>
                <a:cs typeface="Times New Roman" pitchFamily="18" charset="0"/>
              </a:rPr>
              <a:t>Chúa, </a:t>
            </a:r>
            <a:r>
              <a:rPr lang="vi-VN" sz="5400" dirty="0">
                <a:solidFill>
                  <a:schemeClr val="bg1"/>
                </a:solidFill>
                <a:effectLst>
                  <a:outerShdw blurRad="38100" dist="38100" dir="2700000" algn="tl">
                    <a:srgbClr val="000000">
                      <a:alpha val="43137"/>
                    </a:srgbClr>
                  </a:outerShdw>
                </a:effectLst>
                <a:cs typeface="Times New Roman" pitchFamily="18" charset="0"/>
              </a:rPr>
              <a:t>hỡi bao trái tim tội lỗi. Xin ơn thứ </a:t>
            </a:r>
            <a:r>
              <a:rPr lang="vi-VN" sz="5400" dirty="0" smtClean="0">
                <a:solidFill>
                  <a:schemeClr val="bg1"/>
                </a:solidFill>
                <a:effectLst>
                  <a:outerShdw blurRad="38100" dist="38100" dir="2700000" algn="tl">
                    <a:srgbClr val="000000">
                      <a:alpha val="43137"/>
                    </a:srgbClr>
                  </a:outerShdw>
                </a:effectLst>
                <a:cs typeface="Times New Roman" pitchFamily="18" charset="0"/>
              </a:rPr>
              <a:t>tha, </a:t>
            </a:r>
            <a:r>
              <a:rPr lang="vi-VN" sz="5400" dirty="0">
                <a:solidFill>
                  <a:schemeClr val="bg1"/>
                </a:solidFill>
                <a:effectLst>
                  <a:outerShdw blurRad="38100" dist="38100" dir="2700000" algn="tl">
                    <a:srgbClr val="000000">
                      <a:alpha val="43137"/>
                    </a:srgbClr>
                  </a:outerShdw>
                </a:effectLst>
                <a:cs typeface="Times New Roman" pitchFamily="18" charset="0"/>
              </a:rPr>
              <a:t>và sống tin vào Phúc Âm.</a:t>
            </a:r>
            <a:endParaRPr lang="en-US" sz="5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01984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dirty="0" smtClean="0">
                <a:solidFill>
                  <a:srgbClr val="FFFF00"/>
                </a:solidFill>
                <a:effectLst>
                  <a:outerShdw blurRad="38100" dist="38100" dir="2700000" algn="tl">
                    <a:srgbClr val="000000">
                      <a:alpha val="43137"/>
                    </a:srgbClr>
                  </a:outerShdw>
                </a:effectLst>
              </a:rPr>
              <a:t>Pk2</a:t>
            </a:r>
            <a:r>
              <a:rPr lang="vi-VN" sz="5400" dirty="0">
                <a:solidFill>
                  <a:srgbClr val="FFFF00"/>
                </a:solidFill>
                <a:effectLst>
                  <a:outerShdw blurRad="38100" dist="38100" dir="2700000" algn="tl">
                    <a:srgbClr val="000000">
                      <a:alpha val="43137"/>
                    </a:srgbClr>
                  </a:outerShdw>
                </a:effectLst>
              </a:rPr>
              <a:t>: </a:t>
            </a:r>
            <a:r>
              <a:rPr lang="vi-VN" sz="5400" dirty="0">
                <a:solidFill>
                  <a:schemeClr val="bg1"/>
                </a:solidFill>
                <a:effectLst>
                  <a:outerShdw blurRad="38100" dist="38100" dir="2700000" algn="tl">
                    <a:srgbClr val="000000">
                      <a:alpha val="43137"/>
                    </a:srgbClr>
                  </a:outerShdw>
                </a:effectLst>
              </a:rPr>
              <a:t>Chúa chính </a:t>
            </a:r>
            <a:r>
              <a:rPr lang="vi-VN" sz="5400" dirty="0" smtClean="0">
                <a:solidFill>
                  <a:schemeClr val="bg1"/>
                </a:solidFill>
                <a:effectLst>
                  <a:outerShdw blurRad="38100" dist="38100" dir="2700000" algn="tl">
                    <a:srgbClr val="000000">
                      <a:alpha val="43137"/>
                    </a:srgbClr>
                  </a:outerShdw>
                </a:effectLst>
              </a:rPr>
              <a:t>là, suối nguồn </a:t>
            </a:r>
            <a:r>
              <a:rPr lang="vi-VN" sz="5400" dirty="0">
                <a:solidFill>
                  <a:schemeClr val="bg1"/>
                </a:solidFill>
                <a:effectLst>
                  <a:outerShdw blurRad="38100" dist="38100" dir="2700000" algn="tl">
                    <a:srgbClr val="000000">
                      <a:alpha val="43137"/>
                    </a:srgbClr>
                  </a:outerShdw>
                </a:effectLst>
              </a:rPr>
              <a:t>yêu thương dạt dào, là hạnh </a:t>
            </a:r>
            <a:r>
              <a:rPr lang="vi-VN" sz="5400" dirty="0" smtClean="0">
                <a:solidFill>
                  <a:schemeClr val="bg1"/>
                </a:solidFill>
                <a:effectLst>
                  <a:outerShdw blurRad="38100" dist="38100" dir="2700000" algn="tl">
                    <a:srgbClr val="000000">
                      <a:alpha val="43137"/>
                    </a:srgbClr>
                  </a:outerShdw>
                </a:effectLst>
              </a:rPr>
              <a:t>phúc, </a:t>
            </a:r>
            <a:r>
              <a:rPr lang="vi-VN" sz="5400" dirty="0">
                <a:solidFill>
                  <a:schemeClr val="bg1"/>
                </a:solidFill>
                <a:effectLst>
                  <a:outerShdw blurRad="38100" dist="38100" dir="2700000" algn="tl">
                    <a:srgbClr val="000000">
                      <a:alpha val="43137"/>
                    </a:srgbClr>
                  </a:outerShdw>
                </a:effectLst>
              </a:rPr>
              <a:t>cho </a:t>
            </a:r>
            <a:r>
              <a:rPr lang="vi-VN" sz="5400" dirty="0" smtClean="0">
                <a:solidFill>
                  <a:schemeClr val="bg1"/>
                </a:solidFill>
                <a:effectLst>
                  <a:outerShdw blurRad="38100" dist="38100" dir="2700000" algn="tl">
                    <a:srgbClr val="000000">
                      <a:alpha val="43137"/>
                    </a:srgbClr>
                  </a:outerShdw>
                </a:effectLst>
              </a:rPr>
              <a:t>con </a:t>
            </a:r>
            <a:r>
              <a:rPr lang="vi-VN" sz="5400" dirty="0">
                <a:solidFill>
                  <a:schemeClr val="bg1"/>
                </a:solidFill>
                <a:effectLst>
                  <a:outerShdw blurRad="38100" dist="38100" dir="2700000" algn="tl">
                    <a:srgbClr val="000000">
                      <a:alpha val="43137"/>
                    </a:srgbClr>
                  </a:outerShdw>
                </a:effectLst>
              </a:rPr>
              <a:t>khát khao đêm ngày. Lời của </a:t>
            </a:r>
            <a:r>
              <a:rPr lang="vi-VN" sz="5400" dirty="0" smtClean="0">
                <a:solidFill>
                  <a:schemeClr val="bg1"/>
                </a:solidFill>
                <a:effectLst>
                  <a:outerShdw blurRad="38100" dist="38100" dir="2700000" algn="tl">
                    <a:srgbClr val="000000">
                      <a:alpha val="43137"/>
                    </a:srgbClr>
                  </a:outerShdw>
                </a:effectLst>
              </a:rPr>
              <a:t>Chúa, </a:t>
            </a:r>
            <a:r>
              <a:rPr lang="vi-VN" sz="5400" dirty="0">
                <a:solidFill>
                  <a:schemeClr val="bg1"/>
                </a:solidFill>
                <a:effectLst>
                  <a:outerShdw blurRad="38100" dist="38100" dir="2700000" algn="tl">
                    <a:srgbClr val="000000">
                      <a:alpha val="43137"/>
                    </a:srgbClr>
                  </a:outerShdw>
                </a:effectLst>
              </a:rPr>
              <a:t>đổi mới tâm hồn tội lỗi, và đổ </a:t>
            </a:r>
            <a:r>
              <a:rPr lang="vi-VN" sz="5400" dirty="0" smtClean="0">
                <a:solidFill>
                  <a:schemeClr val="bg1"/>
                </a:solidFill>
                <a:effectLst>
                  <a:outerShdw blurRad="38100" dist="38100" dir="2700000" algn="tl">
                    <a:srgbClr val="000000">
                      <a:alpha val="43137"/>
                    </a:srgbClr>
                  </a:outerShdw>
                </a:effectLst>
              </a:rPr>
              <a:t>đầy, </a:t>
            </a:r>
            <a:r>
              <a:rPr lang="vi-VN" sz="5400" dirty="0">
                <a:solidFill>
                  <a:schemeClr val="bg1"/>
                </a:solidFill>
                <a:effectLst>
                  <a:outerShdw blurRad="38100" dist="38100" dir="2700000" algn="tl">
                    <a:srgbClr val="000000">
                      <a:alpha val="43137"/>
                    </a:srgbClr>
                  </a:outerShdw>
                </a:effectLst>
              </a:rPr>
              <a:t>tình yêu cho người lòng thành.</a:t>
            </a:r>
            <a:endParaRPr lang="en-US" sz="5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dirty="0" smtClean="0">
                <a:solidFill>
                  <a:srgbClr val="FFFF00"/>
                </a:solidFill>
                <a:effectLst>
                  <a:outerShdw blurRad="38100" dist="38100" dir="2700000" algn="tl">
                    <a:srgbClr val="000000">
                      <a:alpha val="43137"/>
                    </a:srgbClr>
                  </a:outerShdw>
                </a:effectLst>
                <a:cs typeface="Times New Roman" pitchFamily="18" charset="0"/>
              </a:rPr>
              <a:t>ĐK: </a:t>
            </a:r>
            <a:r>
              <a:rPr lang="vi-VN" sz="5400" dirty="0" smtClean="0">
                <a:solidFill>
                  <a:schemeClr val="bg1"/>
                </a:solidFill>
                <a:effectLst>
                  <a:outerShdw blurRad="38100" dist="38100" dir="2700000" algn="tl">
                    <a:srgbClr val="000000">
                      <a:alpha val="43137"/>
                    </a:srgbClr>
                  </a:outerShdw>
                </a:effectLst>
                <a:cs typeface="Times New Roman" pitchFamily="18" charset="0"/>
              </a:rPr>
              <a:t>Thời </a:t>
            </a:r>
            <a:r>
              <a:rPr lang="vi-VN" sz="5400" dirty="0">
                <a:solidFill>
                  <a:schemeClr val="bg1"/>
                </a:solidFill>
                <a:effectLst>
                  <a:outerShdw blurRad="38100" dist="38100" dir="2700000" algn="tl">
                    <a:srgbClr val="000000">
                      <a:alpha val="43137"/>
                    </a:srgbClr>
                  </a:outerShdw>
                </a:effectLst>
                <a:cs typeface="Times New Roman" pitchFamily="18" charset="0"/>
              </a:rPr>
              <a:t>giờ đã </a:t>
            </a:r>
            <a:r>
              <a:rPr lang="vi-VN" sz="5400" dirty="0" smtClean="0">
                <a:solidFill>
                  <a:schemeClr val="bg1"/>
                </a:solidFill>
                <a:effectLst>
                  <a:outerShdw blurRad="38100" dist="38100" dir="2700000" algn="tl">
                    <a:srgbClr val="000000">
                      <a:alpha val="43137"/>
                    </a:srgbClr>
                  </a:outerShdw>
                </a:effectLst>
                <a:cs typeface="Times New Roman" pitchFamily="18" charset="0"/>
              </a:rPr>
              <a:t>mãn, </a:t>
            </a:r>
            <a:r>
              <a:rPr lang="vi-VN" sz="5400" dirty="0">
                <a:solidFill>
                  <a:schemeClr val="bg1"/>
                </a:solidFill>
                <a:effectLst>
                  <a:outerShdw blurRad="38100" dist="38100" dir="2700000" algn="tl">
                    <a:srgbClr val="000000">
                      <a:alpha val="43137"/>
                    </a:srgbClr>
                  </a:outerShdw>
                </a:effectLst>
                <a:cs typeface="Times New Roman" pitchFamily="18" charset="0"/>
              </a:rPr>
              <a:t>nước Thiên Chúa đã gần đến. Anh em hãy </a:t>
            </a:r>
            <a:r>
              <a:rPr lang="vi-VN" sz="5400" dirty="0" smtClean="0">
                <a:solidFill>
                  <a:schemeClr val="bg1"/>
                </a:solidFill>
                <a:effectLst>
                  <a:outerShdw blurRad="38100" dist="38100" dir="2700000" algn="tl">
                    <a:srgbClr val="000000">
                      <a:alpha val="43137"/>
                    </a:srgbClr>
                  </a:outerShdw>
                </a:effectLst>
                <a:cs typeface="Times New Roman" pitchFamily="18" charset="0"/>
              </a:rPr>
              <a:t>mau, </a:t>
            </a:r>
            <a:r>
              <a:rPr lang="vi-VN" sz="5400" dirty="0">
                <a:solidFill>
                  <a:schemeClr val="bg1"/>
                </a:solidFill>
                <a:effectLst>
                  <a:outerShdw blurRad="38100" dist="38100" dir="2700000" algn="tl">
                    <a:srgbClr val="000000">
                      <a:alpha val="43137"/>
                    </a:srgbClr>
                  </a:outerShdw>
                </a:effectLst>
                <a:cs typeface="Times New Roman" pitchFamily="18" charset="0"/>
              </a:rPr>
              <a:t>ăn năn sám hối lỗi lầm. Tìm về với </a:t>
            </a:r>
            <a:r>
              <a:rPr lang="vi-VN" sz="5400" dirty="0" smtClean="0">
                <a:solidFill>
                  <a:schemeClr val="bg1"/>
                </a:solidFill>
                <a:effectLst>
                  <a:outerShdw blurRad="38100" dist="38100" dir="2700000" algn="tl">
                    <a:srgbClr val="000000">
                      <a:alpha val="43137"/>
                    </a:srgbClr>
                  </a:outerShdw>
                </a:effectLst>
                <a:cs typeface="Times New Roman" pitchFamily="18" charset="0"/>
              </a:rPr>
              <a:t>Chúa, </a:t>
            </a:r>
            <a:r>
              <a:rPr lang="vi-VN" sz="5400" dirty="0">
                <a:solidFill>
                  <a:schemeClr val="bg1"/>
                </a:solidFill>
                <a:effectLst>
                  <a:outerShdw blurRad="38100" dist="38100" dir="2700000" algn="tl">
                    <a:srgbClr val="000000">
                      <a:alpha val="43137"/>
                    </a:srgbClr>
                  </a:outerShdw>
                </a:effectLst>
                <a:cs typeface="Times New Roman" pitchFamily="18" charset="0"/>
              </a:rPr>
              <a:t>hỡi bao trái tim tội lỗi. Xin ơn thứ </a:t>
            </a:r>
            <a:r>
              <a:rPr lang="vi-VN" sz="5400" dirty="0" smtClean="0">
                <a:solidFill>
                  <a:schemeClr val="bg1"/>
                </a:solidFill>
                <a:effectLst>
                  <a:outerShdw blurRad="38100" dist="38100" dir="2700000" algn="tl">
                    <a:srgbClr val="000000">
                      <a:alpha val="43137"/>
                    </a:srgbClr>
                  </a:outerShdw>
                </a:effectLst>
                <a:cs typeface="Times New Roman" pitchFamily="18" charset="0"/>
              </a:rPr>
              <a:t>tha, </a:t>
            </a:r>
            <a:r>
              <a:rPr lang="vi-VN" sz="5400" dirty="0">
                <a:solidFill>
                  <a:schemeClr val="bg1"/>
                </a:solidFill>
                <a:effectLst>
                  <a:outerShdw blurRad="38100" dist="38100" dir="2700000" algn="tl">
                    <a:srgbClr val="000000">
                      <a:alpha val="43137"/>
                    </a:srgbClr>
                  </a:outerShdw>
                </a:effectLst>
                <a:cs typeface="Times New Roman" pitchFamily="18" charset="0"/>
              </a:rPr>
              <a:t>và sống tin vào Phúc Âm.</a:t>
            </a:r>
            <a:endParaRPr lang="en-US" sz="5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823266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dirty="0" smtClean="0">
                <a:solidFill>
                  <a:srgbClr val="FFFF00"/>
                </a:solidFill>
                <a:effectLst>
                  <a:outerShdw blurRad="38100" dist="38100" dir="2700000" algn="tl">
                    <a:srgbClr val="000000">
                      <a:alpha val="43137"/>
                    </a:srgbClr>
                  </a:outerShdw>
                </a:effectLst>
              </a:rPr>
              <a:t>Pk3</a:t>
            </a:r>
            <a:r>
              <a:rPr lang="vi-VN" sz="5400" dirty="0">
                <a:solidFill>
                  <a:srgbClr val="FFFF00"/>
                </a:solidFill>
                <a:effectLst>
                  <a:outerShdw blurRad="38100" dist="38100" dir="2700000" algn="tl">
                    <a:srgbClr val="000000">
                      <a:alpha val="43137"/>
                    </a:srgbClr>
                  </a:outerShdw>
                </a:effectLst>
              </a:rPr>
              <a:t>: </a:t>
            </a:r>
            <a:r>
              <a:rPr lang="vi-VN" sz="5400" dirty="0" smtClean="0">
                <a:solidFill>
                  <a:schemeClr val="bg1"/>
                </a:solidFill>
                <a:effectLst>
                  <a:outerShdw blurRad="38100" dist="38100" dir="2700000" algn="tl">
                    <a:srgbClr val="000000">
                      <a:alpha val="43137"/>
                    </a:srgbClr>
                  </a:outerShdw>
                </a:effectLst>
              </a:rPr>
              <a:t>Chúa </a:t>
            </a:r>
            <a:r>
              <a:rPr lang="vi-VN" sz="5400" dirty="0">
                <a:solidFill>
                  <a:schemeClr val="bg1"/>
                </a:solidFill>
                <a:effectLst>
                  <a:outerShdw blurRad="38100" dist="38100" dir="2700000" algn="tl">
                    <a:srgbClr val="000000">
                      <a:alpha val="43137"/>
                    </a:srgbClr>
                  </a:outerShdw>
                </a:effectLst>
              </a:rPr>
              <a:t>biết </a:t>
            </a:r>
            <a:r>
              <a:rPr lang="vi-VN" sz="5400" dirty="0" smtClean="0">
                <a:solidFill>
                  <a:schemeClr val="bg1"/>
                </a:solidFill>
                <a:effectLst>
                  <a:outerShdw blurRad="38100" dist="38100" dir="2700000" algn="tl">
                    <a:srgbClr val="000000">
                      <a:alpha val="43137"/>
                    </a:srgbClr>
                  </a:outerShdw>
                </a:effectLst>
              </a:rPr>
              <a:t>con, </a:t>
            </a:r>
            <a:r>
              <a:rPr lang="vi-VN" sz="5400" dirty="0">
                <a:solidFill>
                  <a:schemeClr val="bg1"/>
                </a:solidFill>
                <a:effectLst>
                  <a:outerShdw blurRad="38100" dist="38100" dir="2700000" algn="tl">
                    <a:srgbClr val="000000">
                      <a:alpha val="43137"/>
                    </a:srgbClr>
                  </a:outerShdw>
                </a:effectLst>
              </a:rPr>
              <a:t>với thân xác rất mỏng dòn, thật dễ </a:t>
            </a:r>
            <a:r>
              <a:rPr lang="vi-VN" sz="5400" dirty="0" smtClean="0">
                <a:solidFill>
                  <a:schemeClr val="bg1"/>
                </a:solidFill>
                <a:effectLst>
                  <a:outerShdw blurRad="38100" dist="38100" dir="2700000" algn="tl">
                    <a:srgbClr val="000000">
                      <a:alpha val="43137"/>
                    </a:srgbClr>
                  </a:outerShdw>
                </a:effectLst>
              </a:rPr>
              <a:t>vỡ, </a:t>
            </a:r>
            <a:r>
              <a:rPr lang="vi-VN" sz="5400" dirty="0">
                <a:solidFill>
                  <a:schemeClr val="bg1"/>
                </a:solidFill>
                <a:effectLst>
                  <a:outerShdw blurRad="38100" dist="38100" dir="2700000" algn="tl">
                    <a:srgbClr val="000000">
                      <a:alpha val="43137"/>
                    </a:srgbClr>
                  </a:outerShdw>
                </a:effectLst>
              </a:rPr>
              <a:t>mong manh ví như bình sành. Nhiều cám </a:t>
            </a:r>
            <a:r>
              <a:rPr lang="vi-VN" sz="5400" dirty="0" smtClean="0">
                <a:solidFill>
                  <a:schemeClr val="bg1"/>
                </a:solidFill>
                <a:effectLst>
                  <a:outerShdw blurRad="38100" dist="38100" dir="2700000" algn="tl">
                    <a:srgbClr val="000000">
                      <a:alpha val="43137"/>
                    </a:srgbClr>
                  </a:outerShdw>
                </a:effectLst>
              </a:rPr>
              <a:t>dỗ, </a:t>
            </a:r>
            <a:r>
              <a:rPr lang="vi-VN" sz="5400" dirty="0">
                <a:solidFill>
                  <a:schemeClr val="bg1"/>
                </a:solidFill>
                <a:effectLst>
                  <a:outerShdw blurRad="38100" dist="38100" dir="2700000" algn="tl">
                    <a:srgbClr val="000000">
                      <a:alpha val="43137"/>
                    </a:srgbClr>
                  </a:outerShdw>
                </a:effectLst>
              </a:rPr>
              <a:t>quyền thế cứ hằng phủ lối, vào sa </a:t>
            </a:r>
            <a:r>
              <a:rPr lang="vi-VN" sz="5400" dirty="0" smtClean="0">
                <a:solidFill>
                  <a:schemeClr val="bg1"/>
                </a:solidFill>
                <a:effectLst>
                  <a:outerShdw blurRad="38100" dist="38100" dir="2700000" algn="tl">
                    <a:srgbClr val="000000">
                      <a:alpha val="43137"/>
                    </a:srgbClr>
                  </a:outerShdw>
                </a:effectLst>
              </a:rPr>
              <a:t>mạc, </a:t>
            </a:r>
            <a:r>
              <a:rPr lang="vi-VN" sz="5400" dirty="0">
                <a:solidFill>
                  <a:schemeClr val="bg1"/>
                </a:solidFill>
                <a:effectLst>
                  <a:outerShdw blurRad="38100" dist="38100" dir="2700000" algn="tl">
                    <a:srgbClr val="000000">
                      <a:alpha val="43137"/>
                    </a:srgbClr>
                  </a:outerShdw>
                </a:effectLst>
              </a:rPr>
              <a:t>tìm kín múc muôn ơn </a:t>
            </a:r>
            <a:r>
              <a:rPr lang="vi-VN" sz="5400" dirty="0" smtClean="0">
                <a:solidFill>
                  <a:schemeClr val="bg1"/>
                </a:solidFill>
                <a:effectLst>
                  <a:outerShdw blurRad="38100" dist="38100" dir="2700000" algn="tl">
                    <a:srgbClr val="000000">
                      <a:alpha val="43137"/>
                    </a:srgbClr>
                  </a:outerShdw>
                </a:effectLst>
              </a:rPr>
              <a:t>thiêng.</a:t>
            </a:r>
            <a:endParaRPr lang="en-US" sz="5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dirty="0" smtClean="0">
                <a:solidFill>
                  <a:srgbClr val="FFFF00"/>
                </a:solidFill>
                <a:effectLst>
                  <a:outerShdw blurRad="38100" dist="38100" dir="2700000" algn="tl">
                    <a:srgbClr val="000000">
                      <a:alpha val="43137"/>
                    </a:srgbClr>
                  </a:outerShdw>
                </a:effectLst>
                <a:cs typeface="Times New Roman" pitchFamily="18" charset="0"/>
              </a:rPr>
              <a:t>ĐK: </a:t>
            </a:r>
            <a:r>
              <a:rPr lang="vi-VN" sz="5400" dirty="0" smtClean="0">
                <a:solidFill>
                  <a:schemeClr val="bg1"/>
                </a:solidFill>
                <a:effectLst>
                  <a:outerShdw blurRad="38100" dist="38100" dir="2700000" algn="tl">
                    <a:srgbClr val="000000">
                      <a:alpha val="43137"/>
                    </a:srgbClr>
                  </a:outerShdw>
                </a:effectLst>
                <a:cs typeface="Times New Roman" pitchFamily="18" charset="0"/>
              </a:rPr>
              <a:t>Thời </a:t>
            </a:r>
            <a:r>
              <a:rPr lang="vi-VN" sz="5400" dirty="0">
                <a:solidFill>
                  <a:schemeClr val="bg1"/>
                </a:solidFill>
                <a:effectLst>
                  <a:outerShdw blurRad="38100" dist="38100" dir="2700000" algn="tl">
                    <a:srgbClr val="000000">
                      <a:alpha val="43137"/>
                    </a:srgbClr>
                  </a:outerShdw>
                </a:effectLst>
                <a:cs typeface="Times New Roman" pitchFamily="18" charset="0"/>
              </a:rPr>
              <a:t>giờ đã </a:t>
            </a:r>
            <a:r>
              <a:rPr lang="vi-VN" sz="5400" dirty="0" smtClean="0">
                <a:solidFill>
                  <a:schemeClr val="bg1"/>
                </a:solidFill>
                <a:effectLst>
                  <a:outerShdw blurRad="38100" dist="38100" dir="2700000" algn="tl">
                    <a:srgbClr val="000000">
                      <a:alpha val="43137"/>
                    </a:srgbClr>
                  </a:outerShdw>
                </a:effectLst>
                <a:cs typeface="Times New Roman" pitchFamily="18" charset="0"/>
              </a:rPr>
              <a:t>mãn, </a:t>
            </a:r>
            <a:r>
              <a:rPr lang="vi-VN" sz="5400" dirty="0">
                <a:solidFill>
                  <a:schemeClr val="bg1"/>
                </a:solidFill>
                <a:effectLst>
                  <a:outerShdw blurRad="38100" dist="38100" dir="2700000" algn="tl">
                    <a:srgbClr val="000000">
                      <a:alpha val="43137"/>
                    </a:srgbClr>
                  </a:outerShdw>
                </a:effectLst>
                <a:cs typeface="Times New Roman" pitchFamily="18" charset="0"/>
              </a:rPr>
              <a:t>nước Thiên Chúa đã gần đến. Anh em hãy </a:t>
            </a:r>
            <a:r>
              <a:rPr lang="vi-VN" sz="5400" dirty="0" smtClean="0">
                <a:solidFill>
                  <a:schemeClr val="bg1"/>
                </a:solidFill>
                <a:effectLst>
                  <a:outerShdw blurRad="38100" dist="38100" dir="2700000" algn="tl">
                    <a:srgbClr val="000000">
                      <a:alpha val="43137"/>
                    </a:srgbClr>
                  </a:outerShdw>
                </a:effectLst>
                <a:cs typeface="Times New Roman" pitchFamily="18" charset="0"/>
              </a:rPr>
              <a:t>mau, </a:t>
            </a:r>
            <a:r>
              <a:rPr lang="vi-VN" sz="5400" dirty="0">
                <a:solidFill>
                  <a:schemeClr val="bg1"/>
                </a:solidFill>
                <a:effectLst>
                  <a:outerShdw blurRad="38100" dist="38100" dir="2700000" algn="tl">
                    <a:srgbClr val="000000">
                      <a:alpha val="43137"/>
                    </a:srgbClr>
                  </a:outerShdw>
                </a:effectLst>
                <a:cs typeface="Times New Roman" pitchFamily="18" charset="0"/>
              </a:rPr>
              <a:t>ăn năn sám hối lỗi lầm. Tìm về với </a:t>
            </a:r>
            <a:r>
              <a:rPr lang="vi-VN" sz="5400" dirty="0" smtClean="0">
                <a:solidFill>
                  <a:schemeClr val="bg1"/>
                </a:solidFill>
                <a:effectLst>
                  <a:outerShdw blurRad="38100" dist="38100" dir="2700000" algn="tl">
                    <a:srgbClr val="000000">
                      <a:alpha val="43137"/>
                    </a:srgbClr>
                  </a:outerShdw>
                </a:effectLst>
                <a:cs typeface="Times New Roman" pitchFamily="18" charset="0"/>
              </a:rPr>
              <a:t>Chúa, </a:t>
            </a:r>
            <a:r>
              <a:rPr lang="vi-VN" sz="5400" dirty="0">
                <a:solidFill>
                  <a:schemeClr val="bg1"/>
                </a:solidFill>
                <a:effectLst>
                  <a:outerShdw blurRad="38100" dist="38100" dir="2700000" algn="tl">
                    <a:srgbClr val="000000">
                      <a:alpha val="43137"/>
                    </a:srgbClr>
                  </a:outerShdw>
                </a:effectLst>
                <a:cs typeface="Times New Roman" pitchFamily="18" charset="0"/>
              </a:rPr>
              <a:t>hỡi bao trái tim tội lỗi. Xin ơn thứ </a:t>
            </a:r>
            <a:r>
              <a:rPr lang="vi-VN" sz="5400" dirty="0" smtClean="0">
                <a:solidFill>
                  <a:schemeClr val="bg1"/>
                </a:solidFill>
                <a:effectLst>
                  <a:outerShdw blurRad="38100" dist="38100" dir="2700000" algn="tl">
                    <a:srgbClr val="000000">
                      <a:alpha val="43137"/>
                    </a:srgbClr>
                  </a:outerShdw>
                </a:effectLst>
                <a:cs typeface="Times New Roman" pitchFamily="18" charset="0"/>
              </a:rPr>
              <a:t>tha, </a:t>
            </a:r>
            <a:r>
              <a:rPr lang="vi-VN" sz="5400" dirty="0">
                <a:solidFill>
                  <a:schemeClr val="bg1"/>
                </a:solidFill>
                <a:effectLst>
                  <a:outerShdw blurRad="38100" dist="38100" dir="2700000" algn="tl">
                    <a:srgbClr val="000000">
                      <a:alpha val="43137"/>
                    </a:srgbClr>
                  </a:outerShdw>
                </a:effectLst>
                <a:cs typeface="Times New Roman" pitchFamily="18" charset="0"/>
              </a:rPr>
              <a:t>và sống tin vào Phúc Âm.</a:t>
            </a:r>
            <a:endParaRPr lang="en-US" sz="540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880789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Cung</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Chúc</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trinh</a:t>
            </a:r>
            <a:r>
              <a:rPr lang="en-US" sz="6600" b="1"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1" dirty="0" err="1" smtClean="0">
                <a:solidFill>
                  <a:srgbClr val="FFFF00"/>
                </a:solidFill>
                <a:effectLst>
                  <a:outerShdw blurRad="38100" dist="38100" dir="2700000" algn="tl">
                    <a:srgbClr val="000000">
                      <a:alpha val="43137"/>
                    </a:srgbClr>
                  </a:outerShdw>
                </a:effectLst>
                <a:latin typeface="+mj-lt"/>
                <a:cs typeface="Times New Roman" pitchFamily="18" charset="0"/>
              </a:rPr>
              <a:t>Vương</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4800" b="1" i="1" dirty="0" smtClean="0">
                <a:solidFill>
                  <a:schemeClr val="bg1"/>
                </a:solidFill>
                <a:effectLst>
                  <a:outerShdw blurRad="38100" dist="38100" dir="2700000" algn="tl">
                    <a:srgbClr val="000000">
                      <a:alpha val="43137"/>
                    </a:srgbClr>
                  </a:outerShdw>
                </a:effectLst>
                <a:latin typeface="+mj-lt"/>
                <a:cs typeface="Times New Roman" pitchFamily="18" charset="0"/>
              </a:rPr>
              <a:t>Lm </a:t>
            </a: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Hoài</a:t>
            </a:r>
            <a:r>
              <a:rPr lang="en-US" sz="4800" b="1"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4800" b="1" i="1" dirty="0" err="1" smtClean="0">
                <a:solidFill>
                  <a:schemeClr val="bg1"/>
                </a:solidFill>
                <a:effectLst>
                  <a:outerShdw blurRad="38100" dist="38100" dir="2700000" algn="tl">
                    <a:srgbClr val="000000">
                      <a:alpha val="43137"/>
                    </a:srgbClr>
                  </a:outerShdw>
                </a:effectLst>
                <a:latin typeface="+mj-lt"/>
                <a:cs typeface="Times New Roman" pitchFamily="18" charset="0"/>
              </a:rPr>
              <a:t>Đức</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b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600" b="1" dirty="0" smtClean="0">
                <a:solidFill>
                  <a:srgbClr val="FFFF00"/>
                </a:solidFill>
                <a:effectLst>
                  <a:outerShdw blurRad="38100" dist="38100" dir="2700000" algn="tl">
                    <a:srgbClr val="000000">
                      <a:alpha val="43137"/>
                    </a:srgbClr>
                  </a:outerShdw>
                </a:effectLst>
              </a:rPr>
              <a:t>Pk1</a:t>
            </a:r>
            <a:r>
              <a:rPr lang="vi-VN" sz="4600" b="1" dirty="0">
                <a:solidFill>
                  <a:srgbClr val="FFFF00"/>
                </a:solidFill>
                <a:effectLst>
                  <a:outerShdw blurRad="38100" dist="38100" dir="2700000" algn="tl">
                    <a:srgbClr val="000000">
                      <a:alpha val="43137"/>
                    </a:srgbClr>
                  </a:outerShdw>
                </a:effectLst>
              </a:rPr>
              <a:t>:  </a:t>
            </a:r>
            <a:r>
              <a:rPr lang="vi-VN" sz="4600" b="1" dirty="0">
                <a:solidFill>
                  <a:schemeClr val="bg1"/>
                </a:solidFill>
                <a:effectLst>
                  <a:outerShdw blurRad="38100" dist="38100" dir="2700000" algn="tl">
                    <a:srgbClr val="000000">
                      <a:alpha val="43137"/>
                    </a:srgbClr>
                  </a:outerShdw>
                </a:effectLst>
              </a:rPr>
              <a:t>Cung chúc Trinh </a:t>
            </a:r>
            <a:r>
              <a:rPr lang="vi-VN" sz="4600" b="1" dirty="0" smtClean="0">
                <a:solidFill>
                  <a:schemeClr val="bg1"/>
                </a:solidFill>
                <a:effectLst>
                  <a:outerShdw blurRad="38100" dist="38100" dir="2700000" algn="tl">
                    <a:srgbClr val="000000">
                      <a:alpha val="43137"/>
                    </a:srgbClr>
                  </a:outerShdw>
                </a:effectLst>
              </a:rPr>
              <a:t>Vương, </a:t>
            </a:r>
            <a:r>
              <a:rPr lang="vi-VN" sz="4600" b="1" dirty="0">
                <a:solidFill>
                  <a:schemeClr val="bg1"/>
                </a:solidFill>
                <a:effectLst>
                  <a:outerShdw blurRad="38100" dist="38100" dir="2700000" algn="tl">
                    <a:srgbClr val="000000">
                      <a:alpha val="43137"/>
                    </a:srgbClr>
                  </a:outerShdw>
                </a:effectLst>
              </a:rPr>
              <a:t>không hề nhiễm tội truyền. Thật Mẹ là Mẹ Thiên </a:t>
            </a:r>
            <a:r>
              <a:rPr lang="vi-VN" sz="4600" b="1" dirty="0" smtClean="0">
                <a:solidFill>
                  <a:schemeClr val="bg1"/>
                </a:solidFill>
                <a:effectLst>
                  <a:outerShdw blurRad="38100" dist="38100" dir="2700000" algn="tl">
                    <a:srgbClr val="000000">
                      <a:alpha val="43137"/>
                    </a:srgbClr>
                  </a:outerShdw>
                </a:effectLst>
              </a:rPr>
              <a:t>Chúa, </a:t>
            </a:r>
            <a:r>
              <a:rPr lang="vi-VN" sz="4600" b="1" dirty="0">
                <a:solidFill>
                  <a:schemeClr val="bg1"/>
                </a:solidFill>
                <a:effectLst>
                  <a:outerShdw blurRad="38100" dist="38100" dir="2700000" algn="tl">
                    <a:srgbClr val="000000">
                      <a:alpha val="43137"/>
                    </a:srgbClr>
                  </a:outerShdw>
                </a:effectLst>
              </a:rPr>
              <a:t>Mẹ khiết trinh trọn đời. Cung chúc Trinh </a:t>
            </a:r>
            <a:r>
              <a:rPr lang="vi-VN" sz="4600" b="1" dirty="0" smtClean="0">
                <a:solidFill>
                  <a:schemeClr val="bg1"/>
                </a:solidFill>
                <a:effectLst>
                  <a:outerShdw blurRad="38100" dist="38100" dir="2700000" algn="tl">
                    <a:srgbClr val="000000">
                      <a:alpha val="43137"/>
                    </a:srgbClr>
                  </a:outerShdw>
                </a:effectLst>
              </a:rPr>
              <a:t>Vương, </a:t>
            </a:r>
            <a:r>
              <a:rPr lang="vi-VN" sz="4600" b="1" dirty="0">
                <a:solidFill>
                  <a:schemeClr val="bg1"/>
                </a:solidFill>
                <a:effectLst>
                  <a:outerShdw blurRad="38100" dist="38100" dir="2700000" algn="tl">
                    <a:srgbClr val="000000">
                      <a:alpha val="43137"/>
                    </a:srgbClr>
                  </a:outerShdw>
                </a:effectLst>
              </a:rPr>
              <a:t>là kho tích ơn thiêng. Mẹ đã hy sinh </a:t>
            </a:r>
            <a:r>
              <a:rPr lang="vi-VN" sz="4600" b="1" dirty="0" smtClean="0">
                <a:solidFill>
                  <a:schemeClr val="bg1"/>
                </a:solidFill>
                <a:effectLst>
                  <a:outerShdw blurRad="38100" dist="38100" dir="2700000" algn="tl">
                    <a:srgbClr val="000000">
                      <a:alpha val="43137"/>
                    </a:srgbClr>
                  </a:outerShdw>
                </a:effectLst>
              </a:rPr>
              <a:t>hiệp thông để </a:t>
            </a:r>
            <a:r>
              <a:rPr lang="vi-VN" sz="4600" b="1" dirty="0">
                <a:solidFill>
                  <a:schemeClr val="bg1"/>
                </a:solidFill>
                <a:effectLst>
                  <a:outerShdw blurRad="38100" dist="38100" dir="2700000" algn="tl">
                    <a:srgbClr val="000000">
                      <a:alpha val="43137"/>
                    </a:srgbClr>
                  </a:outerShdw>
                </a:effectLst>
              </a:rPr>
              <a:t>cứu chuộc nhân loại.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4800" b="1" dirty="0" smtClean="0">
                <a:solidFill>
                  <a:srgbClr val="FFFF00"/>
                </a:solidFill>
                <a:effectLst>
                  <a:outerShdw blurRad="38100" dist="38100" dir="2700000" algn="tl">
                    <a:srgbClr val="000000">
                      <a:alpha val="43137"/>
                    </a:srgbClr>
                  </a:outerShdw>
                </a:effectLst>
                <a:cs typeface="Times New Roman" pitchFamily="18" charset="0"/>
              </a:rPr>
              <a:t>ĐK</a:t>
            </a:r>
            <a:r>
              <a:rPr lang="vi-VN" sz="4800" b="1" dirty="0">
                <a:solidFill>
                  <a:srgbClr val="FFFF00"/>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cs typeface="Times New Roman" pitchFamily="18" charset="0"/>
              </a:rPr>
              <a:t>Mẹ Ma-ri-a ai là không được Mẹ thương đến. Khốn thay nhân loại mê đắm nên lãng quên. Mẹ Fa-ti-ma con nguyện xin đền tạ yêu mến. Muốn hy sinh nhiều yên ủi Mẹ khỏi ưu </a:t>
            </a:r>
            <a:r>
              <a:rPr lang="vi-VN" sz="4800" b="1" dirty="0" smtClean="0">
                <a:solidFill>
                  <a:schemeClr val="bg1"/>
                </a:solidFill>
                <a:effectLst>
                  <a:outerShdw blurRad="38100" dist="38100" dir="2700000" algn="tl">
                    <a:srgbClr val="000000">
                      <a:alpha val="43137"/>
                    </a:srgbClr>
                  </a:outerShdw>
                </a:effectLst>
                <a:cs typeface="Times New Roman" pitchFamily="18" charset="0"/>
              </a:rPr>
              <a:t>phiền.</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217648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a:solidFill>
                  <a:srgbClr val="FFFF00"/>
                </a:solidFill>
                <a:effectLst>
                  <a:outerShdw blurRad="38100" dist="38100" dir="2700000" algn="tl">
                    <a:srgbClr val="000000">
                      <a:alpha val="43137"/>
                    </a:srgbClr>
                  </a:outerShdw>
                </a:effectLst>
                <a:cs typeface="Times New Roman" pitchFamily="18" charset="0"/>
              </a:rPr>
              <a:t>Ca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dirty="0" err="1" smtClean="0">
                <a:solidFill>
                  <a:srgbClr val="FFFF00"/>
                </a:solidFill>
                <a:effectLst>
                  <a:outerShdw blurRad="38100" dist="38100" dir="2700000" algn="tl">
                    <a:srgbClr val="000000">
                      <a:alpha val="43137"/>
                    </a:srgbClr>
                  </a:outerShdw>
                </a:effectLst>
                <a:cs typeface="Times New Roman" pitchFamily="18" charset="0"/>
              </a:rPr>
              <a:t>MeTaNoia</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vi-VN" sz="4600" b="1" dirty="0" smtClean="0">
                <a:solidFill>
                  <a:srgbClr val="FFFF00"/>
                </a:solidFill>
                <a:effectLst>
                  <a:outerShdw blurRad="38100" dist="38100" dir="2700000" algn="tl">
                    <a:srgbClr val="000000">
                      <a:alpha val="43137"/>
                    </a:srgbClr>
                  </a:outerShdw>
                </a:effectLst>
              </a:rPr>
              <a:t>Pk2</a:t>
            </a:r>
            <a:r>
              <a:rPr lang="vi-VN" sz="4600" b="1" dirty="0">
                <a:solidFill>
                  <a:srgbClr val="FFFF00"/>
                </a:solidFill>
                <a:effectLst>
                  <a:outerShdw blurRad="38100" dist="38100" dir="2700000" algn="tl">
                    <a:srgbClr val="000000">
                      <a:alpha val="43137"/>
                    </a:srgbClr>
                  </a:outerShdw>
                </a:effectLst>
              </a:rPr>
              <a:t>: </a:t>
            </a:r>
            <a:r>
              <a:rPr lang="vi-VN" sz="4600" b="1" dirty="0" smtClean="0">
                <a:solidFill>
                  <a:schemeClr val="bg1"/>
                </a:solidFill>
                <a:effectLst>
                  <a:outerShdw blurRad="38100" dist="38100" dir="2700000" algn="tl">
                    <a:srgbClr val="000000">
                      <a:alpha val="43137"/>
                    </a:srgbClr>
                  </a:outerShdw>
                </a:effectLst>
              </a:rPr>
              <a:t>Cung </a:t>
            </a:r>
            <a:r>
              <a:rPr lang="vi-VN" sz="4600" b="1" dirty="0">
                <a:solidFill>
                  <a:schemeClr val="bg1"/>
                </a:solidFill>
                <a:effectLst>
                  <a:outerShdw blurRad="38100" dist="38100" dir="2700000" algn="tl">
                    <a:srgbClr val="000000">
                      <a:alpha val="43137"/>
                    </a:srgbClr>
                  </a:outerShdw>
                </a:effectLst>
              </a:rPr>
              <a:t>chúc Trinh </a:t>
            </a:r>
            <a:r>
              <a:rPr lang="vi-VN" sz="4600" b="1" dirty="0" smtClean="0">
                <a:solidFill>
                  <a:schemeClr val="bg1"/>
                </a:solidFill>
                <a:effectLst>
                  <a:outerShdw blurRad="38100" dist="38100" dir="2700000" algn="tl">
                    <a:srgbClr val="000000">
                      <a:alpha val="43137"/>
                    </a:srgbClr>
                  </a:outerShdw>
                </a:effectLst>
              </a:rPr>
              <a:t>Vương, </a:t>
            </a:r>
            <a:r>
              <a:rPr lang="vi-VN" sz="4600" b="1" dirty="0">
                <a:solidFill>
                  <a:schemeClr val="bg1"/>
                </a:solidFill>
                <a:effectLst>
                  <a:outerShdw blurRad="38100" dist="38100" dir="2700000" algn="tl">
                    <a:srgbClr val="000000">
                      <a:alpha val="43137"/>
                    </a:srgbClr>
                  </a:outerShdw>
                </a:effectLst>
              </a:rPr>
              <a:t>Mẹ quyền phép khôn lường. Vì Mẹ đầy ơn Thiên </a:t>
            </a:r>
            <a:r>
              <a:rPr lang="vi-VN" sz="4600" b="1" dirty="0" smtClean="0">
                <a:solidFill>
                  <a:schemeClr val="bg1"/>
                </a:solidFill>
                <a:effectLst>
                  <a:outerShdw blurRad="38100" dist="38100" dir="2700000" algn="tl">
                    <a:srgbClr val="000000">
                      <a:alpha val="43137"/>
                    </a:srgbClr>
                  </a:outerShdw>
                </a:effectLst>
              </a:rPr>
              <a:t>Chúa, </a:t>
            </a:r>
            <a:r>
              <a:rPr lang="vi-VN" sz="4600" b="1" dirty="0">
                <a:solidFill>
                  <a:schemeClr val="bg1"/>
                </a:solidFill>
                <a:effectLst>
                  <a:outerShdw blurRad="38100" dist="38100" dir="2700000" algn="tl">
                    <a:srgbClr val="000000">
                      <a:alpha val="43137"/>
                    </a:srgbClr>
                  </a:outerShdw>
                </a:effectLst>
              </a:rPr>
              <a:t>Mẹ Nữ Vương muôn loài. Cung chúc Trinh </a:t>
            </a:r>
            <a:r>
              <a:rPr lang="vi-VN" sz="4600" b="1" dirty="0" smtClean="0">
                <a:solidFill>
                  <a:schemeClr val="bg1"/>
                </a:solidFill>
                <a:effectLst>
                  <a:outerShdw blurRad="38100" dist="38100" dir="2700000" algn="tl">
                    <a:srgbClr val="000000">
                      <a:alpha val="43137"/>
                    </a:srgbClr>
                  </a:outerShdw>
                </a:effectLst>
              </a:rPr>
              <a:t>Vương, </a:t>
            </a:r>
            <a:r>
              <a:rPr lang="vi-VN" sz="4600" b="1" dirty="0">
                <a:solidFill>
                  <a:schemeClr val="bg1"/>
                </a:solidFill>
                <a:effectLst>
                  <a:outerShdw blurRad="38100" dist="38100" dir="2700000" algn="tl">
                    <a:srgbClr val="000000">
                      <a:alpha val="43137"/>
                    </a:srgbClr>
                  </a:outerShdw>
                </a:effectLst>
              </a:rPr>
              <a:t>Mẹ nhân ái yêu thương. Mẹ cứu giúp ai lạc </a:t>
            </a:r>
            <a:r>
              <a:rPr lang="vi-VN" sz="4600" b="1" dirty="0" smtClean="0">
                <a:solidFill>
                  <a:schemeClr val="bg1"/>
                </a:solidFill>
                <a:effectLst>
                  <a:outerShdw blurRad="38100" dist="38100" dir="2700000" algn="tl">
                    <a:srgbClr val="000000">
                      <a:alpha val="43137"/>
                    </a:srgbClr>
                  </a:outerShdw>
                </a:effectLst>
              </a:rPr>
              <a:t>bước, </a:t>
            </a:r>
            <a:r>
              <a:rPr lang="vi-VN" sz="4600" b="1" dirty="0">
                <a:solidFill>
                  <a:schemeClr val="bg1"/>
                </a:solidFill>
                <a:effectLst>
                  <a:outerShdw blurRad="38100" dist="38100" dir="2700000" algn="tl">
                    <a:srgbClr val="000000">
                      <a:alpha val="43137"/>
                    </a:srgbClr>
                  </a:outerShdw>
                </a:effectLst>
              </a:rPr>
              <a:t>ai khốn khổ trên đời.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254229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4800" b="1" dirty="0" smtClean="0">
                <a:solidFill>
                  <a:srgbClr val="FFFF00"/>
                </a:solidFill>
                <a:effectLst>
                  <a:outerShdw blurRad="38100" dist="38100" dir="2700000" algn="tl">
                    <a:srgbClr val="000000">
                      <a:alpha val="43137"/>
                    </a:srgbClr>
                  </a:outerShdw>
                </a:effectLst>
                <a:cs typeface="Times New Roman" pitchFamily="18" charset="0"/>
              </a:rPr>
              <a:t>ĐK</a:t>
            </a:r>
            <a:r>
              <a:rPr lang="vi-VN" sz="4800" b="1" dirty="0">
                <a:solidFill>
                  <a:srgbClr val="FFFF00"/>
                </a:solidFill>
                <a:effectLst>
                  <a:outerShdw blurRad="38100" dist="38100" dir="2700000" algn="tl">
                    <a:srgbClr val="000000">
                      <a:alpha val="43137"/>
                    </a:srgbClr>
                  </a:outerShdw>
                </a:effectLst>
                <a:cs typeface="Times New Roman" pitchFamily="18" charset="0"/>
              </a:rPr>
              <a:t>. </a:t>
            </a:r>
            <a:r>
              <a:rPr lang="vi-VN" sz="4800" b="1" dirty="0">
                <a:solidFill>
                  <a:schemeClr val="bg1"/>
                </a:solidFill>
                <a:effectLst>
                  <a:outerShdw blurRad="38100" dist="38100" dir="2700000" algn="tl">
                    <a:srgbClr val="000000">
                      <a:alpha val="43137"/>
                    </a:srgbClr>
                  </a:outerShdw>
                </a:effectLst>
                <a:cs typeface="Times New Roman" pitchFamily="18" charset="0"/>
              </a:rPr>
              <a:t>Mẹ Ma-ri-a ai là không được Mẹ thương đến. Khốn thay nhân loại mê đắm nên lãng quên. Mẹ Fa-ti-ma con nguyện xin đền tạ yêu mến. Muốn hy sinh nhiều yên ủi Mẹ khỏi ưu </a:t>
            </a:r>
            <a:r>
              <a:rPr lang="vi-VN" sz="4800" b="1" dirty="0" smtClean="0">
                <a:solidFill>
                  <a:schemeClr val="bg1"/>
                </a:solidFill>
                <a:effectLst>
                  <a:outerShdw blurRad="38100" dist="38100" dir="2700000" algn="tl">
                    <a:srgbClr val="000000">
                      <a:alpha val="43137"/>
                    </a:srgbClr>
                  </a:outerShdw>
                </a:effectLst>
                <a:cs typeface="Times New Roman" pitchFamily="18" charset="0"/>
              </a:rPr>
              <a:t>phiền.</a:t>
            </a:r>
            <a:endParaRPr lang="en-US" sz="48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3508638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5458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dirty="0" smtClean="0">
                <a:solidFill>
                  <a:srgbClr val="FFFF00"/>
                </a:solidFill>
                <a:effectLst>
                  <a:outerShdw blurRad="38100" dist="38100" dir="2700000" algn="tl">
                    <a:srgbClr val="000000">
                      <a:alpha val="43137"/>
                    </a:srgbClr>
                  </a:outerShdw>
                </a:effectLst>
                <a:cs typeface="Times New Roman" pitchFamily="18" charset="0"/>
              </a:rPr>
              <a:t>ĐK:</a:t>
            </a:r>
            <a:r>
              <a:rPr lang="en-US" sz="4800" b="1" dirty="0" smtClean="0">
                <a:solidFill>
                  <a:schemeClr val="bg1"/>
                </a:solidFill>
                <a:effectLst>
                  <a:outerShdw blurRad="38100" dist="38100" dir="2700000" algn="tl">
                    <a:srgbClr val="000000">
                      <a:alpha val="43137"/>
                    </a:srgbClr>
                  </a:outerShdw>
                </a:effectLst>
                <a:cs typeface="Times New Roman" pitchFamily="18" charset="0"/>
              </a:rPr>
              <a:t> </a:t>
            </a:r>
            <a:r>
              <a:rPr lang="vi-VN" sz="4800" b="1" dirty="0" smtClean="0">
                <a:solidFill>
                  <a:schemeClr val="bg1"/>
                </a:solidFill>
                <a:effectLst>
                  <a:outerShdw blurRad="38100" dist="38100" dir="2700000" algn="tl">
                    <a:srgbClr val="000000">
                      <a:alpha val="43137"/>
                    </a:srgbClr>
                  </a:outerShdw>
                </a:effectLst>
                <a:latin typeface="+mj-lt"/>
                <a:cs typeface="Times New Roman" pitchFamily="18" charset="0"/>
              </a:rPr>
              <a:t>Mê-ta-noi-a. Lời kêu mời thiết tha, mình quay về với Cha tình yêu Ngài cao cả. Mê-ta-noi-a. cuộc thay đổi chính ta, đồng quy về hướng Cha trời đất cùng giao hòa.</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vi-VN" sz="5400" b="1" dirty="0" smtClean="0">
                <a:solidFill>
                  <a:srgbClr val="FFFF00"/>
                </a:solidFill>
                <a:effectLst>
                  <a:outerShdw blurRad="38100" dist="38100" dir="2700000" algn="tl">
                    <a:srgbClr val="000000">
                      <a:alpha val="43137"/>
                    </a:srgbClr>
                  </a:outerShdw>
                </a:effectLst>
                <a:latin typeface="+mj-lt"/>
                <a:cs typeface="Times New Roman" pitchFamily="18" charset="0"/>
              </a:rPr>
              <a:t>Pk1:</a:t>
            </a:r>
            <a:r>
              <a:rPr lang="vi-VN" sz="5400" b="1" dirty="0" smtClean="0">
                <a:solidFill>
                  <a:schemeClr val="bg1"/>
                </a:solidFill>
                <a:effectLst>
                  <a:outerShdw blurRad="38100" dist="38100" dir="2700000" algn="tl">
                    <a:srgbClr val="000000">
                      <a:alpha val="43137"/>
                    </a:srgbClr>
                  </a:outerShdw>
                </a:effectLst>
                <a:latin typeface="+mj-lt"/>
                <a:cs typeface="Times New Roman" pitchFamily="18" charset="0"/>
              </a:rPr>
              <a:t> Chớ gì ta niệm tâm mỗi ngày, chỗi dậy cho dù ngã sa lầy. Sa chước cám dỗ xin giải vây, thắm thiết thay anh ngã em cầm tay. Mê-ta-noi-a.</a:t>
            </a:r>
            <a:endParaRPr lang="en-US" sz="54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dirty="0" smtClean="0">
                <a:solidFill>
                  <a:srgbClr val="FFFF00"/>
                </a:solidFill>
                <a:effectLst>
                  <a:outerShdw blurRad="38100" dist="38100" dir="2700000" algn="tl">
                    <a:srgbClr val="000000">
                      <a:alpha val="43137"/>
                    </a:srgbClr>
                  </a:outerShdw>
                </a:effectLst>
                <a:cs typeface="Times New Roman" pitchFamily="18" charset="0"/>
              </a:rPr>
              <a:t>ĐK:</a:t>
            </a:r>
            <a:r>
              <a:rPr lang="en-US" sz="4800" b="1" dirty="0" smtClean="0">
                <a:solidFill>
                  <a:schemeClr val="bg1"/>
                </a:solidFill>
                <a:effectLst>
                  <a:outerShdw blurRad="38100" dist="38100" dir="2700000" algn="tl">
                    <a:srgbClr val="000000">
                      <a:alpha val="43137"/>
                    </a:srgbClr>
                  </a:outerShdw>
                </a:effectLst>
                <a:cs typeface="Times New Roman" pitchFamily="18" charset="0"/>
              </a:rPr>
              <a:t> </a:t>
            </a:r>
            <a:r>
              <a:rPr lang="vi-VN" sz="4800" b="1" dirty="0" smtClean="0">
                <a:solidFill>
                  <a:schemeClr val="bg1"/>
                </a:solidFill>
                <a:effectLst>
                  <a:outerShdw blurRad="38100" dist="38100" dir="2700000" algn="tl">
                    <a:srgbClr val="000000">
                      <a:alpha val="43137"/>
                    </a:srgbClr>
                  </a:outerShdw>
                </a:effectLst>
                <a:latin typeface="+mj-lt"/>
                <a:cs typeface="Times New Roman" pitchFamily="18" charset="0"/>
              </a:rPr>
              <a:t>Mê-ta-noi-a. Lời kêu mời thiết tha, mình quay về với Cha tình yêu Ngài cao cả. Mê-ta-noi-a. cuộc thay đổi chính ta, đồng quy về hướng Cha trời đất cùng giao hòa.</a:t>
            </a:r>
            <a:endParaRPr lang="en-US" sz="48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02915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394</TotalTime>
  <Words>1593</Words>
  <Application>Microsoft Office PowerPoint</Application>
  <PresentationFormat>On-screen Show (16:9)</PresentationFormat>
  <Paragraphs>59</Paragraphs>
  <Slides>62</Slides>
  <Notes>0</Notes>
  <HiddenSlides>0</HiddenSlides>
  <MMClips>0</MMClips>
  <ScaleCrop>false</ScaleCrop>
  <HeadingPairs>
    <vt:vector size="4" baseType="variant">
      <vt:variant>
        <vt:lpstr>Theme</vt:lpstr>
      </vt:variant>
      <vt:variant>
        <vt:i4>9</vt:i4>
      </vt:variant>
      <vt:variant>
        <vt:lpstr>Slide Titles</vt:lpstr>
      </vt:variant>
      <vt:variant>
        <vt:i4>62</vt:i4>
      </vt:variant>
    </vt:vector>
  </HeadingPairs>
  <TitlesOfParts>
    <vt:vector size="71" baseType="lpstr">
      <vt:lpstr>Office Theme</vt:lpstr>
      <vt:lpstr>1_Office Theme</vt:lpstr>
      <vt:lpstr>4_Office Theme</vt:lpstr>
      <vt:lpstr>12_Office Theme</vt:lpstr>
      <vt:lpstr>13_Office Theme</vt:lpstr>
      <vt:lpstr>2_Office Theme</vt:lpstr>
      <vt:lpstr>10_Office Theme</vt:lpstr>
      <vt:lpstr>37_Default Design</vt:lpstr>
      <vt:lpstr>5_Office Theme</vt:lpstr>
      <vt:lpstr>PowerPoint Presentation</vt:lpstr>
      <vt:lpstr>Tập Hát Cộng Đồng </vt:lpstr>
      <vt:lpstr>Đk: Tất cả đường lối Chúa đều là từ bi, trung tín dành cho ai, giữ Giao ước của Ngài.</vt:lpstr>
      <vt:lpstr>Người ta sống không nguyên bởi bánh, nhưng bởi mọi lời, do miệng Thiên Chúa phán ra.</vt:lpstr>
      <vt:lpstr>PowerPoint Presentation</vt:lpstr>
      <vt:lpstr>Ca Nhập Lễ MeTaNoia </vt:lpstr>
      <vt:lpstr>ĐK: Mê-ta-noi-a. Lời kêu mời thiết tha, mình quay về với Cha tình yêu Ngài cao cả. Mê-ta-noi-a. cuộc thay đổi chính ta, đồng quy về hướng Cha trời đất cùng giao hòa.</vt:lpstr>
      <vt:lpstr>Pk1: Chớ gì ta niệm tâm mỗi ngày, chỗi dậy cho dù ngã sa lầy. Sa chước cám dỗ xin giải vây, thắm thiết thay anh ngã em cầm tay. Mê-ta-noi-a.</vt:lpstr>
      <vt:lpstr>ĐK: Mê-ta-noi-a. Lời kêu mời thiết tha, mình quay về với Cha tình yêu Ngài cao cả. Mê-ta-noi-a. cuộc thay đổi chính ta, đồng quy về hướng Cha trời đất cùng giao hòa.</vt:lpstr>
      <vt:lpstr>Pk2: Thầy để binh an cho các con. Thầy đem bình an Thầy cho các con. Xin đừng chấp tội lỗi con.. Nhưng hãy nhìn đức tin Hội Thánh.</vt:lpstr>
      <vt:lpstr>ĐK: Mê-ta-noi-a. Lời kêu mời thiết tha, mình quay về với Cha tình yêu Ngài cao cả. Mê-ta-noi-a. cuộc thay đổi chính ta, đồng quy về hướng Cha trời đất cùng giao hòa.</vt:lpstr>
      <vt:lpstr>PowerPoint Presentation</vt:lpstr>
      <vt:lpstr>PowerPoint Presentation</vt:lpstr>
      <vt:lpstr>Đáp Ca Thánh Vịnh 24 Lm. Kim Long 03 Câu</vt:lpstr>
      <vt:lpstr>Đk: Tất cả đường lối Chúa đều là từ bi, trung tín dành cho ai giữ Giao ước của Ngài.</vt:lpstr>
      <vt:lpstr>Tk1: Xin chỉ dạy con biết đường lối Chúa. Và dẫn con theo chân lý của Ngài. Vì Ngài, là Thần Linh tế độ cho con. Ngày đêm, con vững tin lòng thương xót Ngài.</vt:lpstr>
      <vt:lpstr>Đk: Tất cả đường lối Chúa đều là từ bi, trung tín dành cho ai, giữ Giao ước của Ngài.</vt:lpstr>
      <vt:lpstr>Tk2: Xin dủ lòng thương nhớ tình nghĩa cũ. Ngài đã ban qua muôn thuở muôn đời. Tội tình, của tuổi thơ Chúa đừng ghi tâm, mà xin, luôn nhớ con vì ân nghĩa Ngài.</vt:lpstr>
      <vt:lpstr>Đk: Tất cả đường lối Chúa đều là từ bi, trung tín dành cho ai, giữ Giao ước của Ngài.</vt:lpstr>
      <vt:lpstr>Tk3: Xin chỉ đường cho những kẻ lỡ bước, vì Chúa đây luôn nhân ái chân thực. Dìu kẻ, nghèo hèn theo lối đường công minh, dạy con, luôn vững tâm tìm theo lối Ngài.</vt:lpstr>
      <vt:lpstr>Đk: Tất cả đường lối Chúa đều là từ bi, trung tín dành cho ai, giữ Giao ước của Ngài.</vt:lpstr>
      <vt:lpstr>PowerPoint Presentation</vt:lpstr>
      <vt:lpstr>Người ta sống không nguyên bởi bánh, nhưng bởi mọi lời, do miệng Thiên Chúa phán ra.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Pk1: Lễ dâng, là thông phần trong ơn cứu rỗi, tình yêu bao la ngàn đời, sớt chia cay đắng buồn vui, Chúa đã chịu chết vì tôi để tẩy rữa hồn tôi nên mới. </vt:lpstr>
      <vt:lpstr>ĐK: Đây của lễ, dâng hiến mùa ân phúc cao cả. Đây của lễ, muôn cõi lòng thân ái giao hòa. Xin nguyện dâng Chúa, như bánh rượu thanh khiết bốn mùa. Cho trọn tin yêu thiết tha, dám trông mong đền đáp tình Cha. </vt:lpstr>
      <vt:lpstr>Pk2: Lễ dâng, là tâm tình ăn năn thống hối, lạy Cha xin Cha nhận lời, thứ tha tội lỗi trần ai, xót thương nhìn đến mọi nơi và mở lượng từ bi nhân ái. </vt:lpstr>
      <vt:lpstr>ĐK: Đây của lễ, dâng hiến mùa ân phúc cao cả. Đây của lễ, muôn cõi lòng thân ái giao hòa. Xin nguyện dâng Chúa, như bánh rượu thanh khiết bốn mùa. Cho trọn tin yêu thiết tha, dám trông mong đền đáp tình Cha. </vt:lpstr>
      <vt:lpstr>PowerPoint Presentation</vt:lpstr>
      <vt:lpstr>PowerPoint Presentation</vt:lpstr>
      <vt:lpstr>PowerPoint Presentation</vt:lpstr>
      <vt:lpstr>Ca Nguyện Hiệp Lễ  Chúa Vào Nơi Hoang Địa Huỳnh Minh Kỳ &amp; Đinh Công Huỳnh</vt:lpstr>
      <vt:lpstr>Pk1: Chúa Giê-su, đi vào trong nơi hoang địa. Người ở đó, ăn chay bốn mươi đêm ngày. Chịu cám dỗ, và sống chung cùng dã thú, nhiều thiên thần, ở ngay bên hầu hạ Người.</vt:lpstr>
      <vt:lpstr>ĐK: Thời giờ đã mãn, nước Thiên Chúa đã gần đến. Anh em hãy mau, ăn năn sám hối lỗi lầm. Tìm về với Chúa, hỡi bao trái tim tội lỗi. Xin ơn thứ tha, và sống tin vào Phúc Âm.</vt:lpstr>
      <vt:lpstr>Pk2: Chúa chính là, suối nguồn yêu thương dạt dào, là hạnh phúc, cho con khát khao đêm ngày. Lời của Chúa, đổi mới tâm hồn tội lỗi, và đổ đầy, tình yêu cho người lòng thành.</vt:lpstr>
      <vt:lpstr>ĐK: Thời giờ đã mãn, nước Thiên Chúa đã gần đến. Anh em hãy mau, ăn năn sám hối lỗi lầm. Tìm về với Chúa, hỡi bao trái tim tội lỗi. Xin ơn thứ tha, và sống tin vào Phúc Âm.</vt:lpstr>
      <vt:lpstr>Pk3: Chúa biết con, với thân xác rất mỏng dòn, thật dễ vỡ, mong manh ví như bình sành. Nhiều cám dỗ, quyền thế cứ hằng phủ lối, vào sa mạc, tìm kín múc muôn ơn thiêng.</vt:lpstr>
      <vt:lpstr>ĐK: Thời giờ đã mãn, nước Thiên Chúa đã gần đến. Anh em hãy mau, ăn năn sám hối lỗi lầm. Tìm về với Chúa, hỡi bao trái tim tội lỗi. Xin ơn thứ tha, và sống tin vào Phúc Âm.</vt:lpstr>
      <vt:lpstr>PowerPoint Presentation</vt:lpstr>
      <vt:lpstr>PowerPoint Presentation</vt:lpstr>
      <vt:lpstr>Ca Kết Lễ Cung Chúc trinh Vương Lm Hoài Đức </vt:lpstr>
      <vt:lpstr>Pk1:  Cung chúc Trinh Vương, không hề nhiễm tội truyền. Thật Mẹ là Mẹ Thiên Chúa, Mẹ khiết trinh trọn đời. Cung chúc Trinh Vương, là kho tích ơn thiêng. Mẹ đã hy sinh hiệp thông để cứu chuộc nhân loại.</vt:lpstr>
      <vt:lpstr>ĐK. Mẹ Ma-ri-a ai là không được Mẹ thương đến. Khốn thay nhân loại mê đắm nên lãng quên. Mẹ Fa-ti-ma con nguyện xin đền tạ yêu mến. Muốn hy sinh nhiều yên ủi Mẹ khỏi ưu phiền.</vt:lpstr>
      <vt:lpstr>Pk2: Cung chúc Trinh Vương, Mẹ quyền phép khôn lường. Vì Mẹ đầy ơn Thiên Chúa, Mẹ Nữ Vương muôn loài. Cung chúc Trinh Vương, Mẹ nhân ái yêu thương. Mẹ cứu giúp ai lạc bước, ai khốn khổ trên đời.</vt:lpstr>
      <vt:lpstr>ĐK. Mẹ Ma-ri-a ai là không được Mẹ thương đến. Khốn thay nhân loại mê đắm nên lãng quên. Mẹ Fa-ti-ma con nguyện xin đền tạ yêu mến. Muốn hy sinh nhiều yên ủi Mẹ khỏi ưu phiền.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62</cp:revision>
  <dcterms:created xsi:type="dcterms:W3CDTF">2023-01-29T22:00:16Z</dcterms:created>
  <dcterms:modified xsi:type="dcterms:W3CDTF">2024-02-14T22:48:25Z</dcterms:modified>
</cp:coreProperties>
</file>