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52" r:id="rId12"/>
    <p:sldMasterId id="2147484564" r:id="rId13"/>
    <p:sldMasterId id="2147484576" r:id="rId14"/>
  </p:sldMasterIdLst>
  <p:notesMasterIdLst>
    <p:notesMasterId r:id="rId79"/>
  </p:notesMasterIdLst>
  <p:sldIdLst>
    <p:sldId id="849" r:id="rId15"/>
    <p:sldId id="376" r:id="rId16"/>
    <p:sldId id="851" r:id="rId17"/>
    <p:sldId id="853" r:id="rId18"/>
    <p:sldId id="850" r:id="rId19"/>
    <p:sldId id="553" r:id="rId20"/>
    <p:sldId id="746" r:id="rId21"/>
    <p:sldId id="585" r:id="rId22"/>
    <p:sldId id="872" r:id="rId23"/>
    <p:sldId id="862" r:id="rId24"/>
    <p:sldId id="873" r:id="rId25"/>
    <p:sldId id="861" r:id="rId26"/>
    <p:sldId id="860" r:id="rId27"/>
    <p:sldId id="811" r:id="rId28"/>
    <p:sldId id="812" r:id="rId29"/>
    <p:sldId id="813" r:id="rId30"/>
    <p:sldId id="820" r:id="rId31"/>
    <p:sldId id="814" r:id="rId32"/>
    <p:sldId id="821" r:id="rId33"/>
    <p:sldId id="815" r:id="rId34"/>
    <p:sldId id="823" r:id="rId35"/>
    <p:sldId id="843" r:id="rId36"/>
    <p:sldId id="871" r:id="rId37"/>
    <p:sldId id="842" r:id="rId38"/>
    <p:sldId id="856"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841" r:id="rId53"/>
    <p:sldId id="558" r:id="rId54"/>
    <p:sldId id="561" r:id="rId55"/>
    <p:sldId id="559" r:id="rId56"/>
    <p:sldId id="614" r:id="rId57"/>
    <p:sldId id="874" r:id="rId58"/>
    <p:sldId id="835" r:id="rId59"/>
    <p:sldId id="875" r:id="rId60"/>
    <p:sldId id="276" r:id="rId61"/>
    <p:sldId id="838" r:id="rId62"/>
    <p:sldId id="855" r:id="rId63"/>
    <p:sldId id="277" r:id="rId64"/>
    <p:sldId id="279" r:id="rId65"/>
    <p:sldId id="278" r:id="rId66"/>
    <p:sldId id="866" r:id="rId67"/>
    <p:sldId id="876" r:id="rId68"/>
    <p:sldId id="290" r:id="rId69"/>
    <p:sldId id="877" r:id="rId70"/>
    <p:sldId id="857" r:id="rId71"/>
    <p:sldId id="858" r:id="rId72"/>
    <p:sldId id="293" r:id="rId73"/>
    <p:sldId id="563" r:id="rId74"/>
    <p:sldId id="564" r:id="rId75"/>
    <p:sldId id="751" r:id="rId76"/>
    <p:sldId id="878" r:id="rId77"/>
    <p:sldId id="859"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tpawlaz3FjsYV6dW8mjhYg==" hashData="ntiaC5RoEkPT51ezwBkAsHIQPCA="/>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30" d="100"/>
          <a:sy n="130" d="100"/>
        </p:scale>
        <p:origin x="-2994" y="-1398"/>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7790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47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5045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197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7552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744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976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371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0609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750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273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09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976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696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840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4093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6483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2925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7301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108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751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236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5630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150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234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1084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5269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378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255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7721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72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27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64682"/>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557445"/>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838670"/>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000" dirty="0" smtClean="0">
                <a:solidFill>
                  <a:srgbClr val="FFFF00"/>
                </a:solidFill>
                <a:latin typeface="+mj-lt"/>
              </a:rPr>
              <a:t>Pk2</a:t>
            </a:r>
            <a:r>
              <a:rPr lang="vi-VN" sz="6000" dirty="0">
                <a:solidFill>
                  <a:srgbClr val="FFFF00"/>
                </a:solidFill>
                <a:latin typeface="+mj-lt"/>
              </a:rPr>
              <a:t>: </a:t>
            </a:r>
            <a:r>
              <a:rPr lang="vi-VN" sz="6000" dirty="0">
                <a:solidFill>
                  <a:schemeClr val="bg1"/>
                </a:solidFill>
                <a:latin typeface="+mj-lt"/>
              </a:rPr>
              <a:t>Hãy sống xứng đáng, với Cha trên trời, ngày dài trần gian, tránh xa tội đời.</a:t>
            </a:r>
          </a:p>
          <a:p>
            <a:pPr algn="just">
              <a:lnSpc>
                <a:spcPct val="90000"/>
              </a:lnSpc>
              <a:spcBef>
                <a:spcPts val="0"/>
              </a:spcBef>
            </a:pPr>
            <a:r>
              <a:rPr lang="vi-VN" sz="4400" dirty="0" smtClean="0">
                <a:solidFill>
                  <a:schemeClr val="bg1"/>
                </a:solidFill>
                <a:latin typeface="+mj-lt"/>
              </a:rPr>
              <a:t> </a:t>
            </a:r>
            <a:endParaRPr lang="vi-VN" sz="4400" dirty="0">
              <a:solidFill>
                <a:schemeClr val="bg1"/>
              </a:solidFill>
              <a:latin typeface="+mj-lt"/>
            </a:endParaRPr>
          </a:p>
        </p:txBody>
      </p:sp>
    </p:spTree>
    <p:extLst>
      <p:ext uri="{BB962C8B-B14F-4D97-AF65-F5344CB8AC3E}">
        <p14:creationId xmlns:p14="http://schemas.microsoft.com/office/powerpoint/2010/main" val="2517202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smtClean="0">
                <a:solidFill>
                  <a:schemeClr val="bg1"/>
                </a:solidFill>
                <a:latin typeface="+mj-lt"/>
              </a:rPr>
              <a:t>Này </a:t>
            </a:r>
            <a:r>
              <a:rPr lang="vi-VN" sz="5400" dirty="0">
                <a:solidFill>
                  <a:schemeClr val="bg1"/>
                </a:solidFill>
                <a:latin typeface="+mj-lt"/>
              </a:rPr>
              <a:t>đoàn dân Chúa, hãy sẵn sàng, vì lúc ta không ngờ, thì Chúa sẽ đến. Này đoàn dân Chúa, hãy sẵn </a:t>
            </a:r>
            <a:r>
              <a:rPr lang="vi-VN" sz="5400" dirty="0" smtClean="0">
                <a:solidFill>
                  <a:schemeClr val="bg1"/>
                </a:solidFill>
                <a:latin typeface="+mj-lt"/>
              </a:rPr>
              <a:t>sàng, </a:t>
            </a:r>
            <a:r>
              <a:rPr lang="vi-VN" sz="5400" dirty="0">
                <a:solidFill>
                  <a:schemeClr val="bg1"/>
                </a:solidFill>
                <a:latin typeface="+mj-lt"/>
              </a:rPr>
              <a:t>vì lúc ta không </a:t>
            </a:r>
            <a:r>
              <a:rPr lang="vi-VN" sz="5400" dirty="0" smtClean="0">
                <a:solidFill>
                  <a:schemeClr val="bg1"/>
                </a:solidFill>
                <a:latin typeface="+mj-lt"/>
              </a:rPr>
              <a:t>ngờ, </a:t>
            </a:r>
            <a:r>
              <a:rPr lang="vi-VN" sz="5400" dirty="0">
                <a:solidFill>
                  <a:schemeClr val="bg1"/>
                </a:solidFill>
                <a:latin typeface="+mj-lt"/>
              </a:rPr>
              <a:t>thì Chúa đến gần</a:t>
            </a:r>
            <a:r>
              <a:rPr lang="vi-VN" sz="5400" dirty="0" smtClean="0">
                <a:solidFill>
                  <a:schemeClr val="bg1"/>
                </a:solidFill>
                <a:latin typeface="+mj-lt"/>
              </a:rPr>
              <a:t>. </a:t>
            </a:r>
            <a:endParaRPr lang="vi-VN" sz="5400" dirty="0">
              <a:solidFill>
                <a:schemeClr val="bg1"/>
              </a:solidFill>
              <a:latin typeface="+mj-lt"/>
            </a:endParaRPr>
          </a:p>
        </p:txBody>
      </p:sp>
    </p:spTree>
    <p:extLst>
      <p:ext uri="{BB962C8B-B14F-4D97-AF65-F5344CB8AC3E}">
        <p14:creationId xmlns:p14="http://schemas.microsoft.com/office/powerpoint/2010/main" val="17212547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u="sng">
              <a:solidFill>
                <a:srgbClr val="FFFF00"/>
              </a:solidFill>
            </a:endParaRPr>
          </a:p>
          <a:p>
            <a:r>
              <a:rPr lang="vi-VN" sz="3600">
                <a:solidFill>
                  <a:prstClr val="white"/>
                </a:solidFill>
              </a:rPr>
              <a:t>Phải chi Chúa xé trời mà ngự xuống</a:t>
            </a:r>
            <a:r>
              <a:rPr lang="vi-VN" sz="3600" smtClean="0">
                <a:solidFill>
                  <a:prstClr val="white"/>
                </a:solidFill>
              </a:rPr>
              <a:t>.</a:t>
            </a:r>
            <a:endParaRPr lang="vi-VN" sz="3600">
              <a:solidFill>
                <a:prstClr val="white"/>
              </a:solidFill>
            </a:endParaRPr>
          </a:p>
          <a:p>
            <a:r>
              <a:rPr lang="vi-VN" sz="3600">
                <a:solidFill>
                  <a:prstClr val="white"/>
                </a:solidFill>
              </a:rPr>
              <a:t>Bài trích sách ngôn sứ I-sai-a.</a:t>
            </a:r>
          </a:p>
        </p:txBody>
      </p:sp>
    </p:spTree>
    <p:extLst>
      <p:ext uri="{BB962C8B-B14F-4D97-AF65-F5344CB8AC3E}">
        <p14:creationId xmlns:p14="http://schemas.microsoft.com/office/powerpoint/2010/main" val="417543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Vịnh</a:t>
            </a:r>
            <a:r>
              <a:rPr lang="en-US" sz="6000" dirty="0" smtClean="0">
                <a:solidFill>
                  <a:srgbClr val="FFFF00"/>
                </a:solidFill>
              </a:rPr>
              <a:t> 79</a:t>
            </a:r>
            <a:br>
              <a:rPr lang="en-US" sz="6000" dirty="0" smtClean="0">
                <a:solidFill>
                  <a:srgbClr val="FFFF00"/>
                </a:solidFill>
              </a:rPr>
            </a:br>
            <a:r>
              <a:rPr lang="en-US" sz="6000" dirty="0" err="1" smtClean="0">
                <a:solidFill>
                  <a:srgbClr val="FFFF00"/>
                </a:solidFill>
              </a:rPr>
              <a:t>Chúa</a:t>
            </a:r>
            <a:r>
              <a:rPr lang="en-US" sz="6000" dirty="0" smtClean="0">
                <a:solidFill>
                  <a:srgbClr val="FFFF00"/>
                </a:solidFill>
              </a:rPr>
              <a:t> </a:t>
            </a:r>
            <a:r>
              <a:rPr lang="en-US" sz="6000" dirty="0" err="1" smtClean="0">
                <a:solidFill>
                  <a:srgbClr val="FFFF00"/>
                </a:solidFill>
              </a:rPr>
              <a:t>Nhật</a:t>
            </a:r>
            <a:r>
              <a:rPr lang="en-US" sz="6000" dirty="0" smtClean="0">
                <a:solidFill>
                  <a:srgbClr val="FFFF00"/>
                </a:solidFill>
              </a:rPr>
              <a:t> I </a:t>
            </a:r>
            <a:r>
              <a:rPr lang="en-US" sz="6000" dirty="0" err="1" smtClean="0">
                <a:solidFill>
                  <a:srgbClr val="FFFF00"/>
                </a:solidFill>
              </a:rPr>
              <a:t>Mùa</a:t>
            </a:r>
            <a:r>
              <a:rPr lang="en-US" sz="6000" dirty="0" smtClean="0">
                <a:solidFill>
                  <a:srgbClr val="FFFF00"/>
                </a:solidFill>
              </a:rPr>
              <a:t> </a:t>
            </a:r>
            <a:r>
              <a:rPr lang="en-US" sz="6000" dirty="0" err="1" smtClean="0">
                <a:solidFill>
                  <a:srgbClr val="FFFF00"/>
                </a:solidFill>
              </a:rPr>
              <a:t>Vọng</a:t>
            </a:r>
            <a:r>
              <a:rPr lang="en-US" sz="6000" dirty="0" smtClean="0">
                <a:solidFill>
                  <a:srgbClr val="FFFF00"/>
                </a:solidFill>
              </a:rPr>
              <a:t> </a:t>
            </a:r>
            <a:br>
              <a:rPr lang="en-US" sz="6000" dirty="0" smtClean="0">
                <a:solidFill>
                  <a:srgbClr val="FFFF00"/>
                </a:solidFill>
              </a:rPr>
            </a:br>
            <a:r>
              <a:rPr lang="en-US" sz="6000" dirty="0" err="1" smtClean="0">
                <a:solidFill>
                  <a:srgbClr val="FFFF00"/>
                </a:solidFill>
              </a:rPr>
              <a:t>Năm</a:t>
            </a:r>
            <a:r>
              <a:rPr lang="en-US" sz="6000" dirty="0" smtClean="0">
                <a:solidFill>
                  <a:srgbClr val="FFFF00"/>
                </a:solidFill>
              </a:rPr>
              <a:t> B</a:t>
            </a:r>
            <a:r>
              <a:rPr lang="en-US" dirty="0" smtClean="0">
                <a:solidFill>
                  <a:srgbClr val="FFFF00"/>
                </a:solidFill>
              </a:rPr>
              <a:t/>
            </a:r>
            <a:br>
              <a:rPr lang="en-US" dirty="0" smtClean="0">
                <a:solidFill>
                  <a:srgbClr val="FFFF00"/>
                </a:solidFill>
              </a:rPr>
            </a:br>
            <a:r>
              <a:rPr lang="en-US" b="1" i="1" dirty="0" smtClean="0">
                <a:solidFill>
                  <a:schemeClr val="bg1"/>
                </a:solidFill>
              </a:rPr>
              <a:t>Lm. Kim Long</a:t>
            </a:r>
            <a:br>
              <a:rPr lang="en-US" b="1" i="1" dirty="0" smtClean="0">
                <a:solidFill>
                  <a:schemeClr val="bg1"/>
                </a:solidFill>
              </a:rPr>
            </a:br>
            <a:r>
              <a:rPr lang="en-US" b="1" i="1" dirty="0" smtClean="0">
                <a:solidFill>
                  <a:schemeClr val="bg1"/>
                </a:solidFill>
              </a:rPr>
              <a:t>03 </a:t>
            </a:r>
            <a:r>
              <a:rPr lang="en-US" b="1" i="1" dirty="0" err="1" smtClean="0">
                <a:solidFill>
                  <a:schemeClr val="bg1"/>
                </a:solidFill>
              </a:rPr>
              <a:t>Câu</a:t>
            </a:r>
            <a:endParaRPr lang="en-US" b="1" i="1" dirty="0">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Lạy Chúa xin đoái </a:t>
            </a:r>
            <a:r>
              <a:rPr lang="vi-VN" sz="6600" dirty="0" smtClean="0">
                <a:solidFill>
                  <a:schemeClr val="bg1"/>
                </a:solidFill>
              </a:rPr>
              <a:t>nhìn, </a:t>
            </a:r>
            <a:r>
              <a:rPr lang="vi-VN" sz="6600" dirty="0">
                <a:solidFill>
                  <a:schemeClr val="bg1"/>
                </a:solidFill>
              </a:rPr>
              <a:t>chúng con, xin tỏ nhan thánh Chúa và cứu </a:t>
            </a:r>
            <a:r>
              <a:rPr lang="vi-VN" sz="6600" dirty="0" smtClean="0">
                <a:solidFill>
                  <a:schemeClr val="bg1"/>
                </a:solidFill>
              </a:rPr>
              <a:t>độ, </a:t>
            </a:r>
            <a:r>
              <a:rPr lang="vi-VN" sz="6600" dirty="0">
                <a:solidFill>
                  <a:schemeClr val="bg1"/>
                </a:solidFill>
              </a:rPr>
              <a:t>chúng con.</a:t>
            </a:r>
            <a:endParaRPr lang="vi-VN" sz="6600" dirty="0" smtClean="0">
              <a:solidFill>
                <a:schemeClr val="bg1"/>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Tk1:</a:t>
            </a:r>
            <a:r>
              <a:rPr lang="en-US">
                <a:solidFill>
                  <a:schemeClr val="bg1"/>
                </a:solidFill>
              </a:rPr>
              <a:t> </a:t>
            </a:r>
            <a:r>
              <a:rPr lang="vi-VN">
                <a:solidFill>
                  <a:schemeClr val="bg1"/>
                </a:solidFill>
              </a:rPr>
              <a:t>Lạy Mục tử nhà Ít-ra-en, Ngài chăn dắt nhà Giu-se như chăn chiên cừu xin hãy lắng nghe. Lạy Đấng ngự giữa các thần hộ giá xin hãy hiển vinh. Xin khơi dậy uy dũng của Ngài mà mau đến cứu độ chúng con.</a:t>
            </a:r>
            <a:endParaRPr lang="en-US">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Lạy Chúa xin đoái </a:t>
            </a:r>
            <a:r>
              <a:rPr lang="vi-VN" sz="6600" dirty="0" smtClean="0">
                <a:solidFill>
                  <a:schemeClr val="bg1"/>
                </a:solidFill>
              </a:rPr>
              <a:t>nhìn, </a:t>
            </a:r>
            <a:r>
              <a:rPr lang="vi-VN" sz="6600" dirty="0">
                <a:solidFill>
                  <a:schemeClr val="bg1"/>
                </a:solidFill>
              </a:rPr>
              <a:t>chúng con, xin tỏ nhan thánh Chúa và cứu </a:t>
            </a:r>
            <a:r>
              <a:rPr lang="vi-VN" sz="6600" dirty="0" smtClean="0">
                <a:solidFill>
                  <a:schemeClr val="bg1"/>
                </a:solidFill>
              </a:rPr>
              <a:t>độ, </a:t>
            </a:r>
            <a:r>
              <a:rPr lang="vi-VN" sz="6600" dirty="0">
                <a:solidFill>
                  <a:schemeClr val="bg1"/>
                </a:solidFill>
              </a:rPr>
              <a:t>chúng con.</a:t>
            </a:r>
            <a:endParaRPr lang="vi-VN" sz="6600" dirty="0" smtClean="0">
              <a:solidFill>
                <a:schemeClr val="bg1"/>
              </a:solidFill>
            </a:endParaRP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smtClean="0">
                <a:solidFill>
                  <a:srgbClr val="FFFF00"/>
                </a:solidFill>
              </a:rPr>
              <a:t>Tk2:</a:t>
            </a:r>
            <a:r>
              <a:rPr lang="en-US" smtClean="0">
                <a:solidFill>
                  <a:schemeClr val="bg1"/>
                </a:solidFill>
              </a:rPr>
              <a:t> </a:t>
            </a:r>
            <a:r>
              <a:rPr lang="vi-VN">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endParaRPr lang="en-US">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Lạy Chúa xin đoái </a:t>
            </a:r>
            <a:r>
              <a:rPr lang="vi-VN" sz="6600" dirty="0" smtClean="0">
                <a:solidFill>
                  <a:schemeClr val="bg1"/>
                </a:solidFill>
              </a:rPr>
              <a:t>nhìn, </a:t>
            </a:r>
            <a:r>
              <a:rPr lang="vi-VN" sz="6600" dirty="0">
                <a:solidFill>
                  <a:schemeClr val="bg1"/>
                </a:solidFill>
              </a:rPr>
              <a:t>chúng con, xin tỏ nhan thánh Chúa và cứu </a:t>
            </a:r>
            <a:r>
              <a:rPr lang="vi-VN" sz="6600" dirty="0" smtClean="0">
                <a:solidFill>
                  <a:schemeClr val="bg1"/>
                </a:solidFill>
              </a:rPr>
              <a:t>độ, </a:t>
            </a:r>
            <a:r>
              <a:rPr lang="vi-VN" sz="6600" dirty="0">
                <a:solidFill>
                  <a:schemeClr val="bg1"/>
                </a:solidFill>
              </a:rPr>
              <a:t>chúng con.</a:t>
            </a:r>
            <a:endParaRPr lang="vi-VN" sz="6600" dirty="0" smtClean="0">
              <a:solidFill>
                <a:schemeClr val="bg1"/>
              </a:solidFill>
            </a:endParaRP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smtClean="0">
                <a:solidFill>
                  <a:srgbClr val="FFFF00"/>
                </a:solidFill>
              </a:rPr>
              <a:t>Tk3:</a:t>
            </a:r>
            <a:r>
              <a:rPr lang="en-US">
                <a:solidFill>
                  <a:schemeClr val="bg1"/>
                </a:solidFill>
              </a:rPr>
              <a:t> </a:t>
            </a:r>
            <a:r>
              <a:rPr lang="vi-VN">
                <a:solidFill>
                  <a:schemeClr val="bg1"/>
                </a:solidFill>
              </a:rPr>
              <a:t>Rày nguyện xin Ngài hãy ra tay chở che Đấng ngồi bên ngai, chính đây con người được Chúa xuống uy phong. Nguyện ước đoàn con không còn khi dám xa Chúa nữa đâu. Van xin Ngài cho sống lại an bình, đoàn con mãi chúc tụng Thánh Danh.</a:t>
            </a:r>
            <a:endParaRPr lang="vi-VN"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smtClean="0">
                <a:solidFill>
                  <a:schemeClr val="bg1"/>
                </a:solidFill>
              </a:rPr>
              <a:t> </a:t>
            </a:r>
            <a:r>
              <a:rPr lang="vi-VN" sz="6600" dirty="0">
                <a:solidFill>
                  <a:schemeClr val="bg1"/>
                </a:solidFill>
              </a:rPr>
              <a:t>Lạy Chúa xin đoái </a:t>
            </a:r>
            <a:r>
              <a:rPr lang="vi-VN" sz="6600" dirty="0" smtClean="0">
                <a:solidFill>
                  <a:schemeClr val="bg1"/>
                </a:solidFill>
              </a:rPr>
              <a:t>nhìn, </a:t>
            </a:r>
            <a:r>
              <a:rPr lang="vi-VN" sz="6600" dirty="0">
                <a:solidFill>
                  <a:schemeClr val="bg1"/>
                </a:solidFill>
              </a:rPr>
              <a:t>chúng con, xin tỏ nhan thánh Chúa và cứu </a:t>
            </a:r>
            <a:r>
              <a:rPr lang="vi-VN" sz="6600" dirty="0" smtClean="0">
                <a:solidFill>
                  <a:schemeClr val="bg1"/>
                </a:solidFill>
              </a:rPr>
              <a:t>độ, </a:t>
            </a:r>
            <a:r>
              <a:rPr lang="vi-VN" sz="6600" dirty="0">
                <a:solidFill>
                  <a:schemeClr val="bg1"/>
                </a:solidFill>
              </a:rPr>
              <a:t>chúng con.</a:t>
            </a:r>
            <a:endParaRPr lang="vi-VN" sz="6600" dirty="0" smtClean="0">
              <a:solidFill>
                <a:schemeClr val="bg1"/>
              </a:solidFill>
            </a:endParaRPr>
          </a:p>
        </p:txBody>
      </p:sp>
    </p:spTree>
    <p:extLst>
      <p:ext uri="{BB962C8B-B14F-4D97-AF65-F5344CB8AC3E}">
        <p14:creationId xmlns:p14="http://schemas.microsoft.com/office/powerpoint/2010/main" val="3762941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246769"/>
          </a:xfrm>
          <a:prstGeom prst="rect">
            <a:avLst/>
          </a:prstGeom>
        </p:spPr>
        <p:txBody>
          <a:bodyPr wrap="square">
            <a:spAutoFit/>
          </a:bodyPr>
          <a:lstStyle/>
          <a:p>
            <a:r>
              <a:rPr lang="vi-VN" sz="2800" u="sng">
                <a:solidFill>
                  <a:srgbClr val="FFFF00"/>
                </a:solidFill>
              </a:rPr>
              <a:t>Bài đọc </a:t>
            </a:r>
            <a:r>
              <a:rPr lang="vi-VN" sz="2800" u="sng" smtClean="0">
                <a:solidFill>
                  <a:srgbClr val="FFFF00"/>
                </a:solidFill>
              </a:rPr>
              <a:t>2</a:t>
            </a:r>
            <a:endParaRPr lang="vi-VN" sz="2800" u="sng">
              <a:solidFill>
                <a:srgbClr val="FFFF00"/>
              </a:solidFill>
            </a:endParaRPr>
          </a:p>
          <a:p>
            <a:r>
              <a:rPr lang="vi-VN" sz="2800">
                <a:solidFill>
                  <a:schemeClr val="bg1"/>
                </a:solidFill>
              </a:rPr>
              <a:t>Chúng ta mong đợi ngày Đức Giê-su Ki-tô, Chúa chúng ta mặc khải vinh quang của Người</a:t>
            </a:r>
            <a:r>
              <a:rPr lang="vi-VN" sz="2800" smtClean="0">
                <a:solidFill>
                  <a:schemeClr val="bg1"/>
                </a:solidFill>
              </a:rPr>
              <a:t>.</a:t>
            </a:r>
            <a:endParaRPr lang="vi-VN" sz="2800">
              <a:solidFill>
                <a:schemeClr val="bg1"/>
              </a:solidFill>
            </a:endParaRPr>
          </a:p>
          <a:p>
            <a:r>
              <a:rPr lang="vi-VN" sz="2800">
                <a:solidFill>
                  <a:schemeClr val="bg1"/>
                </a:solidFill>
              </a:rPr>
              <a:t>Bài trích thư thứ nhất của thánh Phao-lô tông đồ gửi tín hữu Cô-rin-tô.</a:t>
            </a:r>
          </a:p>
        </p:txBody>
      </p:sp>
    </p:spTree>
    <p:extLst>
      <p:ext uri="{BB962C8B-B14F-4D97-AF65-F5344CB8AC3E}">
        <p14:creationId xmlns:p14="http://schemas.microsoft.com/office/powerpoint/2010/main" val="192167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dirty="0" smtClean="0">
                <a:solidFill>
                  <a:srgbClr val="FFFF00"/>
                </a:solidFill>
              </a:rPr>
              <a:t>Alleluia-Alleluia: </a:t>
            </a:r>
            <a:r>
              <a:rPr lang="vi-VN" sz="6000" dirty="0" smtClean="0">
                <a:solidFill>
                  <a:schemeClr val="bg1"/>
                </a:solidFill>
              </a:rPr>
              <a:t>Lạy Chúa. </a:t>
            </a:r>
            <a:r>
              <a:rPr lang="vi-VN" sz="6000" dirty="0">
                <a:solidFill>
                  <a:schemeClr val="bg1"/>
                </a:solidFill>
              </a:rPr>
              <a:t>xin tỏ cho chúng </a:t>
            </a:r>
            <a:r>
              <a:rPr lang="vi-VN" sz="6000" dirty="0" smtClean="0">
                <a:solidFill>
                  <a:schemeClr val="bg1"/>
                </a:solidFill>
              </a:rPr>
              <a:t>con, </a:t>
            </a:r>
            <a:r>
              <a:rPr lang="vi-VN" sz="6000" dirty="0">
                <a:solidFill>
                  <a:schemeClr val="bg1"/>
                </a:solidFill>
              </a:rPr>
              <a:t>tình thương của Chúa, và ban ơn cứu </a:t>
            </a:r>
            <a:r>
              <a:rPr lang="vi-VN" sz="6000" dirty="0" smtClean="0">
                <a:solidFill>
                  <a:schemeClr val="bg1"/>
                </a:solidFill>
              </a:rPr>
              <a:t>độ, </a:t>
            </a:r>
            <a:r>
              <a:rPr lang="vi-VN" sz="6000" dirty="0">
                <a:solidFill>
                  <a:schemeClr val="bg1"/>
                </a:solidFill>
              </a:rPr>
              <a:t>cho chúng con. </a:t>
            </a:r>
            <a:r>
              <a:rPr lang="vi-VN" sz="6000" dirty="0">
                <a:solidFill>
                  <a:srgbClr val="FFFF00"/>
                </a:solidFill>
              </a:rPr>
              <a:t>Alleluia …</a:t>
            </a:r>
            <a:endParaRPr lang="en-US" sz="6000" dirty="0">
              <a:solidFill>
                <a:srgbClr val="FFFF00"/>
              </a:solidFill>
            </a:endParaRPr>
          </a:p>
        </p:txBody>
      </p:sp>
    </p:spTree>
    <p:extLst>
      <p:ext uri="{BB962C8B-B14F-4D97-AF65-F5344CB8AC3E}">
        <p14:creationId xmlns:p14="http://schemas.microsoft.com/office/powerpoint/2010/main" val="445662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908825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Lạy Chúa xin đoái nhìn chúng con, xin tỏ nhan thánh Chúa và cứu độ chúng con.</a:t>
            </a:r>
            <a:endParaRPr lang="vi-VN" sz="6600" smtClean="0">
              <a:solidFill>
                <a:schemeClr val="bg1"/>
              </a:solidFill>
            </a:endParaRPr>
          </a:p>
        </p:txBody>
      </p:sp>
    </p:spTree>
    <p:extLst>
      <p:ext uri="{BB962C8B-B14F-4D97-AF65-F5344CB8AC3E}">
        <p14:creationId xmlns:p14="http://schemas.microsoft.com/office/powerpoint/2010/main" val="4090310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539430"/>
          </a:xfrm>
          <a:prstGeom prst="rect">
            <a:avLst/>
          </a:prstGeom>
        </p:spPr>
        <p:txBody>
          <a:bodyPr wrap="square">
            <a:spAutoFit/>
          </a:bodyPr>
          <a:lstStyle/>
          <a:p>
            <a:pPr algn="just"/>
            <a:r>
              <a:rPr lang="en-US" sz="3200" u="sng" smtClean="0">
                <a:solidFill>
                  <a:srgbClr val="FFFF00"/>
                </a:solidFill>
              </a:rPr>
              <a:t>LỜI NGUYỆN TÍN HỮU</a:t>
            </a:r>
          </a:p>
          <a:p>
            <a:pPr algn="just"/>
            <a:r>
              <a:rPr lang="vi-VN" sz="3200" smtClean="0">
                <a:solidFill>
                  <a:schemeClr val="bg1"/>
                </a:solidFill>
              </a:rPr>
              <a:t>Anh </a:t>
            </a:r>
            <a:r>
              <a:rPr lang="vi-VN" sz="3200">
                <a:solidFill>
                  <a:schemeClr val="bg1"/>
                </a:solidFill>
              </a:rPr>
              <a:t>chị em thân mến, hôm nay vào Mùa Vọng, Hội thánh muốn nhắc cho ta nhớ rằng Chúa sắp đến, chúng ta phải tỉnh thức. Chúng ta hãy dâng lời cầu </a:t>
            </a:r>
            <a:r>
              <a:rPr lang="vi-VN" sz="3200" smtClean="0">
                <a:solidFill>
                  <a:schemeClr val="bg1"/>
                </a:solidFill>
              </a:rPr>
              <a:t>nguyện</a:t>
            </a:r>
            <a:r>
              <a:rPr lang="en-US" sz="3200" smtClean="0">
                <a:solidFill>
                  <a:schemeClr val="bg1"/>
                </a:solidFill>
              </a:rPr>
              <a:t>.</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dirty="0" smtClean="0">
                <a:solidFill>
                  <a:srgbClr val="FFFF00"/>
                </a:solidFill>
              </a:rPr>
              <a:t>Alleluia-Alleluia: </a:t>
            </a:r>
            <a:r>
              <a:rPr lang="vi-VN" sz="6000" dirty="0" smtClean="0">
                <a:solidFill>
                  <a:schemeClr val="bg1"/>
                </a:solidFill>
              </a:rPr>
              <a:t>Lạy Chúa. </a:t>
            </a:r>
            <a:r>
              <a:rPr lang="vi-VN" sz="6000" dirty="0">
                <a:solidFill>
                  <a:schemeClr val="bg1"/>
                </a:solidFill>
              </a:rPr>
              <a:t>xin tỏ cho chúng </a:t>
            </a:r>
            <a:r>
              <a:rPr lang="vi-VN" sz="6000" dirty="0" smtClean="0">
                <a:solidFill>
                  <a:schemeClr val="bg1"/>
                </a:solidFill>
              </a:rPr>
              <a:t>con, </a:t>
            </a:r>
            <a:r>
              <a:rPr lang="vi-VN" sz="6000" dirty="0">
                <a:solidFill>
                  <a:schemeClr val="bg1"/>
                </a:solidFill>
              </a:rPr>
              <a:t>tình thương của Chúa, và ban ơn cứu </a:t>
            </a:r>
            <a:r>
              <a:rPr lang="vi-VN" sz="6000" dirty="0" smtClean="0">
                <a:solidFill>
                  <a:schemeClr val="bg1"/>
                </a:solidFill>
              </a:rPr>
              <a:t>độ, </a:t>
            </a:r>
            <a:r>
              <a:rPr lang="vi-VN" sz="6000" dirty="0">
                <a:solidFill>
                  <a:schemeClr val="bg1"/>
                </a:solidFill>
              </a:rPr>
              <a:t>cho chúng con. </a:t>
            </a:r>
            <a:r>
              <a:rPr lang="vi-VN" sz="6000" dirty="0">
                <a:solidFill>
                  <a:srgbClr val="FFFF00"/>
                </a:solidFill>
              </a:rPr>
              <a:t>Alleluia …</a:t>
            </a:r>
            <a:endParaRPr lang="en-US" sz="6000" dirty="0">
              <a:solidFill>
                <a:srgbClr val="FFFF00"/>
              </a:solidFill>
            </a:endParaRPr>
          </a:p>
        </p:txBody>
      </p:sp>
    </p:spTree>
    <p:extLst>
      <p:ext uri="{BB962C8B-B14F-4D97-AF65-F5344CB8AC3E}">
        <p14:creationId xmlns:p14="http://schemas.microsoft.com/office/powerpoint/2010/main" val="636731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429000" y="2724150"/>
            <a:ext cx="5715000" cy="1538883"/>
          </a:xfrm>
          <a:prstGeom prst="rect">
            <a:avLst/>
          </a:prstGeom>
        </p:spPr>
        <p:txBody>
          <a:bodyPr wrap="square">
            <a:spAutoFit/>
          </a:bodyPr>
          <a:lstStyle/>
          <a:p>
            <a:pPr algn="ctr"/>
            <a:r>
              <a:rPr lang="en-US" sz="5400" dirty="0" err="1" smtClean="0">
                <a:solidFill>
                  <a:srgbClr val="FFFF00"/>
                </a:solidFill>
              </a:rPr>
              <a:t>Lễ</a:t>
            </a:r>
            <a:r>
              <a:rPr lang="en-US" sz="5400" dirty="0" smtClean="0">
                <a:solidFill>
                  <a:srgbClr val="FFFF00"/>
                </a:solidFill>
              </a:rPr>
              <a:t> </a:t>
            </a:r>
            <a:r>
              <a:rPr lang="en-US" sz="5400" dirty="0" err="1" smtClean="0">
                <a:solidFill>
                  <a:srgbClr val="FFFF00"/>
                </a:solidFill>
              </a:rPr>
              <a:t>Vật</a:t>
            </a:r>
            <a:r>
              <a:rPr lang="en-US" sz="5400" dirty="0" smtClean="0">
                <a:solidFill>
                  <a:srgbClr val="FFFF00"/>
                </a:solidFill>
              </a:rPr>
              <a:t> </a:t>
            </a:r>
            <a:r>
              <a:rPr lang="en-US" sz="5400" dirty="0" err="1" smtClean="0">
                <a:solidFill>
                  <a:srgbClr val="FFFF00"/>
                </a:solidFill>
              </a:rPr>
              <a:t>Mùa</a:t>
            </a:r>
            <a:r>
              <a:rPr lang="en-US" sz="5400" dirty="0" smtClean="0">
                <a:solidFill>
                  <a:srgbClr val="FFFF00"/>
                </a:solidFill>
              </a:rPr>
              <a:t> </a:t>
            </a:r>
            <a:r>
              <a:rPr lang="en-US" sz="5400" dirty="0" err="1" smtClean="0">
                <a:solidFill>
                  <a:srgbClr val="FFFF00"/>
                </a:solidFill>
              </a:rPr>
              <a:t>Vọng</a:t>
            </a:r>
            <a:endParaRPr lang="en-US" sz="5400" dirty="0" smtClean="0">
              <a:solidFill>
                <a:srgbClr val="FFFF00"/>
              </a:solidFill>
            </a:endParaRPr>
          </a:p>
          <a:p>
            <a:pPr algn="ctr"/>
            <a:r>
              <a:rPr lang="en-US" sz="4000" i="1" dirty="0" err="1" smtClean="0">
                <a:solidFill>
                  <a:schemeClr val="bg1"/>
                </a:solidFill>
              </a:rPr>
              <a:t>Huỳnh</a:t>
            </a:r>
            <a:r>
              <a:rPr lang="en-US" sz="4000" i="1" dirty="0" smtClean="0">
                <a:solidFill>
                  <a:schemeClr val="bg1"/>
                </a:solidFill>
              </a:rPr>
              <a:t> Minh </a:t>
            </a:r>
            <a:r>
              <a:rPr lang="en-US" sz="4000" i="1" dirty="0" err="1" smtClean="0">
                <a:solidFill>
                  <a:schemeClr val="bg1"/>
                </a:solidFill>
              </a:rPr>
              <a:t>Kỳ</a:t>
            </a:r>
            <a:endParaRPr lang="en-US" sz="40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Tháng năm trên đời miệt mài, xin dâng Ngài lòng con sám hối. Chúa </a:t>
            </a:r>
            <a:r>
              <a:rPr lang="vi-VN" sz="5400" dirty="0" smtClean="0">
                <a:solidFill>
                  <a:schemeClr val="bg1"/>
                </a:solidFill>
              </a:rPr>
              <a:t>ơi </a:t>
            </a:r>
            <a:r>
              <a:rPr lang="vi-VN" sz="5400" dirty="0">
                <a:solidFill>
                  <a:schemeClr val="bg1"/>
                </a:solidFill>
              </a:rPr>
              <a:t>Xin Ngài dủ thương, rửa hồn con trắng trong vẹn tuyền.</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 </a:t>
            </a:r>
            <a:r>
              <a:rPr lang="vi-VN" sz="5400" dirty="0" smtClean="0">
                <a:solidFill>
                  <a:schemeClr val="bg1"/>
                </a:solidFill>
              </a:rPr>
              <a:t>Lễ </a:t>
            </a:r>
            <a:r>
              <a:rPr lang="vi-VN" sz="5400" dirty="0">
                <a:solidFill>
                  <a:schemeClr val="bg1"/>
                </a:solidFill>
              </a:rPr>
              <a:t>vật mùa vọng con dâng, lòng thành tâm chờ mong Chúa đến. Bánh tinh tuyền cùng với rượu thơm, hiệp dâng lên trước thiên nhan Ngài. </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Lễ con dâng Ngài cuộc đời, xác thân mọn hèn bao yếu đuối. Khấn xin Chúa nguồn tình thương, dìu qua bao khó nguy đoạn trường. </a:t>
            </a:r>
          </a:p>
        </p:txBody>
      </p:sp>
    </p:spTree>
    <p:extLst>
      <p:ext uri="{BB962C8B-B14F-4D97-AF65-F5344CB8AC3E}">
        <p14:creationId xmlns:p14="http://schemas.microsoft.com/office/powerpoint/2010/main" val="219970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 </a:t>
            </a:r>
            <a:r>
              <a:rPr lang="vi-VN" sz="5400" dirty="0" smtClean="0">
                <a:solidFill>
                  <a:schemeClr val="bg1"/>
                </a:solidFill>
              </a:rPr>
              <a:t>Lễ </a:t>
            </a:r>
            <a:r>
              <a:rPr lang="vi-VN" sz="5400" dirty="0">
                <a:solidFill>
                  <a:schemeClr val="bg1"/>
                </a:solidFill>
              </a:rPr>
              <a:t>vật mùa vọng con dâng, lòng thành tâm chờ mong Chúa đến. Bánh tinh tuyền cùng với rượu thơm, hiệp dâng lên trước thiên nhan Ngài. </a:t>
            </a:r>
            <a:endParaRPr lang="en-US" sz="5400" b="0" dirty="0">
              <a:solidFill>
                <a:schemeClr val="bg1"/>
              </a:solidFill>
              <a:effectLst/>
            </a:endParaRPr>
          </a:p>
        </p:txBody>
      </p:sp>
    </p:spTree>
    <p:extLst>
      <p:ext uri="{BB962C8B-B14F-4D97-AF65-F5344CB8AC3E}">
        <p14:creationId xmlns:p14="http://schemas.microsoft.com/office/powerpoint/2010/main" val="1459511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a:solidFill>
                  <a:schemeClr val="bg1"/>
                </a:solidFill>
              </a:rPr>
              <a:t>Hãy luôn thức tỉnh đợi </a:t>
            </a:r>
            <a:r>
              <a:rPr lang="vi-VN" sz="5400" dirty="0" smtClean="0">
                <a:solidFill>
                  <a:schemeClr val="bg1"/>
                </a:solidFill>
              </a:rPr>
              <a:t>chờ, </a:t>
            </a:r>
            <a:r>
              <a:rPr lang="vi-VN" sz="5400" dirty="0">
                <a:solidFill>
                  <a:schemeClr val="bg1"/>
                </a:solidFill>
              </a:rPr>
              <a:t>giữ tâm hồn bình an đón Chúa. Đấng muôn dân hằng đợi trông, đổ hồng ân xuống cho trần </a:t>
            </a:r>
            <a:r>
              <a:rPr lang="vi-VN" sz="5400" dirty="0" smtClean="0">
                <a:solidFill>
                  <a:schemeClr val="bg1"/>
                </a:solidFill>
              </a:rPr>
              <a:t>đời.</a:t>
            </a:r>
            <a:endParaRPr lang="vi-VN" sz="5400" dirty="0">
              <a:solidFill>
                <a:schemeClr val="bg1"/>
              </a:solidFill>
            </a:endParaRPr>
          </a:p>
        </p:txBody>
      </p:sp>
    </p:spTree>
    <p:extLst>
      <p:ext uri="{BB962C8B-B14F-4D97-AF65-F5344CB8AC3E}">
        <p14:creationId xmlns:p14="http://schemas.microsoft.com/office/powerpoint/2010/main" val="3742916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 </a:t>
            </a:r>
            <a:r>
              <a:rPr lang="vi-VN" sz="5400" dirty="0" smtClean="0">
                <a:solidFill>
                  <a:schemeClr val="bg1"/>
                </a:solidFill>
              </a:rPr>
              <a:t>Lễ </a:t>
            </a:r>
            <a:r>
              <a:rPr lang="vi-VN" sz="5400" dirty="0">
                <a:solidFill>
                  <a:schemeClr val="bg1"/>
                </a:solidFill>
              </a:rPr>
              <a:t>vật mùa vọng con dâng, lòng thành tâm chờ mong Chúa đến. Bánh tinh tuyền cùng với rượu thơm, hiệp dâng lên trước thiên nhan Ngài. </a:t>
            </a:r>
            <a:endParaRPr lang="en-US" sz="5400" b="0" dirty="0">
              <a:solidFill>
                <a:schemeClr val="bg1"/>
              </a:solidFill>
              <a:effectLst/>
            </a:endParaRPr>
          </a:p>
        </p:txBody>
      </p:sp>
    </p:spTree>
    <p:extLst>
      <p:ext uri="{BB962C8B-B14F-4D97-AF65-F5344CB8AC3E}">
        <p14:creationId xmlns:p14="http://schemas.microsoft.com/office/powerpoint/2010/main" val="584243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FFFF00"/>
                </a:solidFill>
              </a:rPr>
              <a:t>Xin cộng đoàn lưu ý.</a:t>
            </a:r>
          </a:p>
          <a:p>
            <a:endParaRPr lang="en-US" sz="4400">
              <a:solidFill>
                <a:srgbClr val="FFFF00"/>
              </a:solidFill>
            </a:endParaRPr>
          </a:p>
          <a:p>
            <a:r>
              <a:rPr lang="en-US" sz="4400" smtClean="0">
                <a:solidFill>
                  <a:schemeClr val="bg1"/>
                </a:solidFill>
              </a:rPr>
              <a:t>Để việc lên rước lễ được nghiêm trang, xin cộng đoàn hãy lần lượt đi theo thứ tự từng hàng ghế từ trên xuống dưới.</a:t>
            </a:r>
            <a:endParaRPr lang="en-US" sz="44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7303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1942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Nguyện</a:t>
            </a:r>
            <a:r>
              <a:rPr lang="en-US" sz="6000" b="0" dirty="0">
                <a:solidFill>
                  <a:srgbClr val="FFFF00"/>
                </a:solidFill>
                <a:effectLst/>
              </a:rPr>
              <a:t> </a:t>
            </a:r>
            <a:r>
              <a:rPr lang="en-US" sz="6000" b="0" dirty="0" err="1">
                <a:solidFill>
                  <a:srgbClr val="FFFF00"/>
                </a:solidFill>
                <a:effectLst/>
              </a:rPr>
              <a:t>Hiệp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dirty="0" err="1" smtClean="0">
                <a:solidFill>
                  <a:srgbClr val="FFFF00"/>
                </a:solidFill>
              </a:rPr>
              <a:t>Tỉnh</a:t>
            </a:r>
            <a:r>
              <a:rPr lang="en-US" sz="6000" dirty="0" smtClean="0">
                <a:solidFill>
                  <a:srgbClr val="FFFF00"/>
                </a:solidFill>
              </a:rPr>
              <a:t> </a:t>
            </a:r>
            <a:r>
              <a:rPr lang="en-US" sz="6000" dirty="0" err="1" smtClean="0">
                <a:solidFill>
                  <a:srgbClr val="FFFF00"/>
                </a:solidFill>
              </a:rPr>
              <a:t>Thức</a:t>
            </a:r>
            <a:r>
              <a:rPr lang="en-US" sz="6000" dirty="0" smtClean="0">
                <a:solidFill>
                  <a:srgbClr val="FFFF00"/>
                </a:solidFill>
              </a:rPr>
              <a:t> </a:t>
            </a:r>
            <a:r>
              <a:rPr lang="en-US" sz="6000" dirty="0" err="1" smtClean="0">
                <a:solidFill>
                  <a:srgbClr val="FFFF00"/>
                </a:solidFill>
              </a:rPr>
              <a:t>Nguyện</a:t>
            </a:r>
            <a:r>
              <a:rPr lang="en-US" sz="6000" dirty="0" smtClean="0">
                <a:solidFill>
                  <a:srgbClr val="FFFF00"/>
                </a:solidFill>
              </a:rPr>
              <a:t> </a:t>
            </a:r>
            <a:r>
              <a:rPr lang="en-US" sz="6000" dirty="0" err="1" smtClean="0">
                <a:solidFill>
                  <a:srgbClr val="FFFF00"/>
                </a:solidFill>
              </a:rPr>
              <a:t>Cầu</a:t>
            </a:r>
            <a:r>
              <a:rPr lang="en-US" sz="4800" dirty="0" smtClean="0">
                <a:solidFill>
                  <a:srgbClr val="FFFF00"/>
                </a:solidFill>
              </a:rPr>
              <a:t/>
            </a:r>
            <a:br>
              <a:rPr lang="en-US" sz="4800" dirty="0" smtClean="0">
                <a:solidFill>
                  <a:srgbClr val="FFFF00"/>
                </a:solidFill>
              </a:rPr>
            </a:br>
            <a:r>
              <a:rPr lang="en-US" b="0" i="1" dirty="0" err="1" smtClean="0">
                <a:solidFill>
                  <a:schemeClr val="bg1"/>
                </a:solidFill>
                <a:effectLst/>
                <a:latin typeface="+mj-lt"/>
              </a:rPr>
              <a:t>Huỳnh</a:t>
            </a:r>
            <a:r>
              <a:rPr lang="en-US" b="0" i="1" dirty="0" smtClean="0">
                <a:solidFill>
                  <a:schemeClr val="bg1"/>
                </a:solidFill>
                <a:effectLst/>
                <a:latin typeface="+mj-lt"/>
              </a:rPr>
              <a:t> Minh </a:t>
            </a:r>
            <a:r>
              <a:rPr lang="en-US" b="0" i="1" dirty="0" err="1" smtClean="0">
                <a:solidFill>
                  <a:schemeClr val="bg1"/>
                </a:solidFill>
                <a:effectLst/>
                <a:latin typeface="+mj-lt"/>
              </a:rPr>
              <a:t>Kỳ</a:t>
            </a:r>
            <a:r>
              <a:rPr lang="en-US" b="0" i="1" dirty="0" smtClean="0">
                <a:solidFill>
                  <a:schemeClr val="bg1"/>
                </a:solidFill>
                <a:effectLst/>
                <a:latin typeface="+mj-lt"/>
              </a:rPr>
              <a:t> &amp; </a:t>
            </a:r>
            <a:r>
              <a:rPr lang="en-US" b="0" i="1" dirty="0" err="1" smtClean="0">
                <a:solidFill>
                  <a:schemeClr val="bg1"/>
                </a:solidFill>
                <a:effectLst/>
                <a:latin typeface="+mj-lt"/>
              </a:rPr>
              <a:t>Đinh</a:t>
            </a:r>
            <a:r>
              <a:rPr lang="en-US" b="0" i="1" dirty="0" smtClean="0">
                <a:solidFill>
                  <a:schemeClr val="bg1"/>
                </a:solidFill>
                <a:effectLst/>
                <a:latin typeface="+mj-lt"/>
              </a:rPr>
              <a:t> </a:t>
            </a:r>
            <a:r>
              <a:rPr lang="en-US" b="0" i="1" dirty="0" err="1" smtClean="0">
                <a:solidFill>
                  <a:schemeClr val="bg1"/>
                </a:solidFill>
                <a:effectLst/>
                <a:latin typeface="+mj-lt"/>
              </a:rPr>
              <a:t>Công</a:t>
            </a:r>
            <a:r>
              <a:rPr lang="en-US" b="0" i="1" dirty="0" smtClean="0">
                <a:solidFill>
                  <a:schemeClr val="bg1"/>
                </a:solidFill>
                <a:effectLst/>
                <a:latin typeface="+mj-lt"/>
              </a:rPr>
              <a:t> </a:t>
            </a:r>
            <a:r>
              <a:rPr lang="en-US" b="0" i="1" dirty="0" err="1" smtClean="0">
                <a:solidFill>
                  <a:schemeClr val="bg1"/>
                </a:solidFill>
                <a:effectLst/>
                <a:latin typeface="+mj-lt"/>
              </a:rPr>
              <a:t>Huỳnh</a:t>
            </a:r>
            <a:endParaRPr lang="en-US"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Chẳng có ai </a:t>
            </a:r>
            <a:r>
              <a:rPr lang="vi-VN" sz="4800" dirty="0" smtClean="0">
                <a:solidFill>
                  <a:schemeClr val="bg1"/>
                </a:solidFill>
              </a:rPr>
              <a:t>biết, </a:t>
            </a:r>
            <a:r>
              <a:rPr lang="vi-VN" sz="4800" dirty="0">
                <a:solidFill>
                  <a:schemeClr val="bg1"/>
                </a:solidFill>
              </a:rPr>
              <a:t>khi nào Ngài đến bên ta. Chiều tối hay sáng, nửa đêm hay khi gà gáy. Hãy sống tỉnh </a:t>
            </a:r>
            <a:r>
              <a:rPr lang="vi-VN" sz="4800" dirty="0" smtClean="0">
                <a:solidFill>
                  <a:schemeClr val="bg1"/>
                </a:solidFill>
              </a:rPr>
              <a:t>thức, </a:t>
            </a:r>
            <a:r>
              <a:rPr lang="vi-VN" sz="4800" dirty="0">
                <a:solidFill>
                  <a:schemeClr val="bg1"/>
                </a:solidFill>
              </a:rPr>
              <a:t>giữ cho tâm hồn sẵn sàng. Vì Chúa sẽ </a:t>
            </a:r>
            <a:r>
              <a:rPr lang="vi-VN" sz="4800" dirty="0" smtClean="0">
                <a:solidFill>
                  <a:schemeClr val="bg1"/>
                </a:solidFill>
              </a:rPr>
              <a:t>đến, </a:t>
            </a:r>
            <a:r>
              <a:rPr lang="vi-VN" sz="4800" dirty="0">
                <a:solidFill>
                  <a:schemeClr val="bg1"/>
                </a:solidFill>
              </a:rPr>
              <a:t>không ai biết được thời gian.</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ĐK</a:t>
            </a:r>
            <a:r>
              <a:rPr lang="vi-VN" sz="4800" dirty="0">
                <a:solidFill>
                  <a:srgbClr val="FFFF00"/>
                </a:solidFill>
              </a:rPr>
              <a:t>: </a:t>
            </a:r>
            <a:r>
              <a:rPr lang="vi-VN" sz="4800" dirty="0" smtClean="0">
                <a:solidFill>
                  <a:schemeClr val="bg1"/>
                </a:solidFill>
              </a:rPr>
              <a:t>Tỉnh </a:t>
            </a:r>
            <a:r>
              <a:rPr lang="vi-VN" sz="4800" dirty="0">
                <a:solidFill>
                  <a:schemeClr val="bg1"/>
                </a:solidFill>
              </a:rPr>
              <a:t>thức nguyện </a:t>
            </a:r>
            <a:r>
              <a:rPr lang="vi-VN" sz="4800" dirty="0" smtClean="0">
                <a:solidFill>
                  <a:schemeClr val="bg1"/>
                </a:solidFill>
              </a:rPr>
              <a:t>cầu, </a:t>
            </a:r>
            <a:r>
              <a:rPr lang="vi-VN" sz="4800" dirty="0">
                <a:solidFill>
                  <a:schemeClr val="bg1"/>
                </a:solidFill>
              </a:rPr>
              <a:t>cho con vững niềm cậy trông. Mong chờ Chúa </a:t>
            </a:r>
            <a:r>
              <a:rPr lang="vi-VN" sz="4800" dirty="0" smtClean="0">
                <a:solidFill>
                  <a:schemeClr val="bg1"/>
                </a:solidFill>
              </a:rPr>
              <a:t>đến, </a:t>
            </a:r>
            <a:r>
              <a:rPr lang="vi-VN" sz="4800" dirty="0">
                <a:solidFill>
                  <a:schemeClr val="bg1"/>
                </a:solidFill>
              </a:rPr>
              <a:t>phá tan u mê tội lỗi. Tỉnh thức nguyện </a:t>
            </a:r>
            <a:r>
              <a:rPr lang="vi-VN" sz="4800" dirty="0" smtClean="0">
                <a:solidFill>
                  <a:schemeClr val="bg1"/>
                </a:solidFill>
              </a:rPr>
              <a:t>cầu, </a:t>
            </a:r>
            <a:r>
              <a:rPr lang="vi-VN" sz="4800" dirty="0">
                <a:solidFill>
                  <a:schemeClr val="bg1"/>
                </a:solidFill>
              </a:rPr>
              <a:t>cho con vững niềm cậy trông. Khẩn cầu lên </a:t>
            </a:r>
            <a:r>
              <a:rPr lang="vi-VN" sz="4800" dirty="0" smtClean="0">
                <a:solidFill>
                  <a:schemeClr val="bg1"/>
                </a:solidFill>
              </a:rPr>
              <a:t>Chúa, </a:t>
            </a:r>
            <a:r>
              <a:rPr lang="vi-VN" sz="4800" dirty="0">
                <a:solidFill>
                  <a:schemeClr val="bg1"/>
                </a:solidFill>
              </a:rPr>
              <a:t>xin Ngài tỏ ánh thiên nhan. </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a:t>
            </a:r>
            <a:r>
              <a:rPr lang="vi-VN" sz="4800" dirty="0">
                <a:solidFill>
                  <a:srgbClr val="FFFF00"/>
                </a:solidFill>
              </a:rPr>
              <a:t>: </a:t>
            </a:r>
            <a:r>
              <a:rPr lang="vi-VN" sz="4800" dirty="0" smtClean="0">
                <a:solidFill>
                  <a:schemeClr val="bg1"/>
                </a:solidFill>
              </a:rPr>
              <a:t>Ngàn </a:t>
            </a:r>
            <a:r>
              <a:rPr lang="vi-VN" sz="4800" dirty="0">
                <a:solidFill>
                  <a:schemeClr val="bg1"/>
                </a:solidFill>
              </a:rPr>
              <a:t>nỗi lo </a:t>
            </a:r>
            <a:r>
              <a:rPr lang="vi-VN" sz="4800" dirty="0" smtClean="0">
                <a:solidFill>
                  <a:schemeClr val="bg1"/>
                </a:solidFill>
              </a:rPr>
              <a:t>lắng, </a:t>
            </a:r>
            <a:r>
              <a:rPr lang="vi-VN" sz="4800" dirty="0">
                <a:solidFill>
                  <a:schemeClr val="bg1"/>
                </a:solidFill>
              </a:rPr>
              <a:t>con tìm về Chúa nương thân. Nguyện Chúa thương </a:t>
            </a:r>
            <a:r>
              <a:rPr lang="vi-VN" sz="4800" dirty="0" smtClean="0">
                <a:solidFill>
                  <a:schemeClr val="bg1"/>
                </a:solidFill>
              </a:rPr>
              <a:t>xót, </a:t>
            </a:r>
            <a:r>
              <a:rPr lang="vi-VN" sz="4800" dirty="0">
                <a:solidFill>
                  <a:schemeClr val="bg1"/>
                </a:solidFill>
              </a:rPr>
              <a:t>tấm thân con bao tội lỗi. Trần thế muôn </a:t>
            </a:r>
            <a:r>
              <a:rPr lang="vi-VN" sz="4800" dirty="0" smtClean="0">
                <a:solidFill>
                  <a:schemeClr val="bg1"/>
                </a:solidFill>
              </a:rPr>
              <a:t>lối, </a:t>
            </a:r>
            <a:r>
              <a:rPr lang="vi-VN" sz="4800" dirty="0">
                <a:solidFill>
                  <a:schemeClr val="bg1"/>
                </a:solidFill>
              </a:rPr>
              <a:t>khiến con xa lạc Chúa rồi. Lạy Chúa nhân </a:t>
            </a:r>
            <a:r>
              <a:rPr lang="vi-VN" sz="4800" dirty="0" smtClean="0">
                <a:solidFill>
                  <a:schemeClr val="bg1"/>
                </a:solidFill>
              </a:rPr>
              <a:t>ái, </a:t>
            </a:r>
            <a:r>
              <a:rPr lang="vi-VN" sz="4800" dirty="0">
                <a:solidFill>
                  <a:schemeClr val="bg1"/>
                </a:solidFill>
              </a:rPr>
              <a:t>xin mau đến ở cùng con.</a:t>
            </a:r>
            <a:endParaRPr lang="en-US" sz="4800" b="0" dirty="0">
              <a:solidFill>
                <a:schemeClr val="bg1"/>
              </a:solidFill>
              <a:effectLst/>
            </a:endParaRPr>
          </a:p>
        </p:txBody>
      </p:sp>
    </p:spTree>
    <p:extLst>
      <p:ext uri="{BB962C8B-B14F-4D97-AF65-F5344CB8AC3E}">
        <p14:creationId xmlns:p14="http://schemas.microsoft.com/office/powerpoint/2010/main" val="1931650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ĐK</a:t>
            </a:r>
            <a:r>
              <a:rPr lang="vi-VN" sz="4800" dirty="0">
                <a:solidFill>
                  <a:srgbClr val="FFFF00"/>
                </a:solidFill>
              </a:rPr>
              <a:t>: </a:t>
            </a:r>
            <a:r>
              <a:rPr lang="vi-VN" sz="4800" dirty="0" smtClean="0">
                <a:solidFill>
                  <a:schemeClr val="bg1"/>
                </a:solidFill>
              </a:rPr>
              <a:t>Tỉnh </a:t>
            </a:r>
            <a:r>
              <a:rPr lang="vi-VN" sz="4800" dirty="0">
                <a:solidFill>
                  <a:schemeClr val="bg1"/>
                </a:solidFill>
              </a:rPr>
              <a:t>thức nguyện </a:t>
            </a:r>
            <a:r>
              <a:rPr lang="vi-VN" sz="4800" dirty="0" smtClean="0">
                <a:solidFill>
                  <a:schemeClr val="bg1"/>
                </a:solidFill>
              </a:rPr>
              <a:t>cầu, </a:t>
            </a:r>
            <a:r>
              <a:rPr lang="vi-VN" sz="4800" dirty="0">
                <a:solidFill>
                  <a:schemeClr val="bg1"/>
                </a:solidFill>
              </a:rPr>
              <a:t>cho con vững niềm cậy trông. Mong chờ Chúa </a:t>
            </a:r>
            <a:r>
              <a:rPr lang="vi-VN" sz="4800" dirty="0" smtClean="0">
                <a:solidFill>
                  <a:schemeClr val="bg1"/>
                </a:solidFill>
              </a:rPr>
              <a:t>đến, </a:t>
            </a:r>
            <a:r>
              <a:rPr lang="vi-VN" sz="4800" dirty="0">
                <a:solidFill>
                  <a:schemeClr val="bg1"/>
                </a:solidFill>
              </a:rPr>
              <a:t>phá tan u mê tội lỗi. Tỉnh thức nguyện </a:t>
            </a:r>
            <a:r>
              <a:rPr lang="vi-VN" sz="4800" dirty="0" smtClean="0">
                <a:solidFill>
                  <a:schemeClr val="bg1"/>
                </a:solidFill>
              </a:rPr>
              <a:t>cầu, </a:t>
            </a:r>
            <a:r>
              <a:rPr lang="vi-VN" sz="4800" dirty="0">
                <a:solidFill>
                  <a:schemeClr val="bg1"/>
                </a:solidFill>
              </a:rPr>
              <a:t>cho con vững niềm cậy trông. Khẩn cầu lên </a:t>
            </a:r>
            <a:r>
              <a:rPr lang="vi-VN" sz="4800" dirty="0" smtClean="0">
                <a:solidFill>
                  <a:schemeClr val="bg1"/>
                </a:solidFill>
              </a:rPr>
              <a:t>Chúa, </a:t>
            </a:r>
            <a:r>
              <a:rPr lang="vi-VN" sz="4800" dirty="0">
                <a:solidFill>
                  <a:schemeClr val="bg1"/>
                </a:solidFill>
              </a:rPr>
              <a:t>xin Ngài tỏ ánh thiên nhan. </a:t>
            </a:r>
            <a:endParaRPr lang="vi-VN" sz="4800" b="0" dirty="0">
              <a:solidFill>
                <a:schemeClr val="bg1"/>
              </a:solidFill>
              <a:effectLst/>
            </a:endParaRPr>
          </a:p>
        </p:txBody>
      </p:sp>
    </p:spTree>
    <p:extLst>
      <p:ext uri="{BB962C8B-B14F-4D97-AF65-F5344CB8AC3E}">
        <p14:creationId xmlns:p14="http://schemas.microsoft.com/office/powerpoint/2010/main" val="899861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600" dirty="0" smtClean="0">
                <a:solidFill>
                  <a:srgbClr val="FFFF00"/>
                </a:solidFill>
              </a:rPr>
              <a:t>Pk3</a:t>
            </a:r>
            <a:r>
              <a:rPr lang="vi-VN" sz="4600" dirty="0">
                <a:solidFill>
                  <a:srgbClr val="FFFF00"/>
                </a:solidFill>
              </a:rPr>
              <a:t>: </a:t>
            </a:r>
            <a:r>
              <a:rPr lang="vi-VN" sz="4600" dirty="0" smtClean="0">
                <a:solidFill>
                  <a:schemeClr val="bg1"/>
                </a:solidFill>
              </a:rPr>
              <a:t>Cuộc </a:t>
            </a:r>
            <a:r>
              <a:rPr lang="vi-VN" sz="4600" dirty="0">
                <a:solidFill>
                  <a:schemeClr val="bg1"/>
                </a:solidFill>
              </a:rPr>
              <a:t>sống dương </a:t>
            </a:r>
            <a:r>
              <a:rPr lang="vi-VN" sz="4600" dirty="0" smtClean="0">
                <a:solidFill>
                  <a:schemeClr val="bg1"/>
                </a:solidFill>
              </a:rPr>
              <a:t>thế, </a:t>
            </a:r>
            <a:r>
              <a:rPr lang="vi-VN" sz="4600" dirty="0">
                <a:solidFill>
                  <a:schemeClr val="bg1"/>
                </a:solidFill>
              </a:rPr>
              <a:t>tâm hồn nặng trĩu đam mê. Lòng vẫn thổn </a:t>
            </a:r>
            <a:r>
              <a:rPr lang="vi-VN" sz="4600" dirty="0" smtClean="0">
                <a:solidFill>
                  <a:schemeClr val="bg1"/>
                </a:solidFill>
              </a:rPr>
              <a:t>thức, </a:t>
            </a:r>
            <a:r>
              <a:rPr lang="vi-VN" sz="4600" dirty="0">
                <a:solidFill>
                  <a:schemeClr val="bg1"/>
                </a:solidFill>
              </a:rPr>
              <a:t>khát khao con tim hạnh phúc. Nguyện Chúa mở </a:t>
            </a:r>
            <a:r>
              <a:rPr lang="vi-VN" sz="4600" dirty="0" smtClean="0">
                <a:solidFill>
                  <a:schemeClr val="bg1"/>
                </a:solidFill>
              </a:rPr>
              <a:t>trí, </a:t>
            </a:r>
            <a:r>
              <a:rPr lang="vi-VN" sz="4600" dirty="0">
                <a:solidFill>
                  <a:schemeClr val="bg1"/>
                </a:solidFill>
              </a:rPr>
              <a:t>giúp con đêm ngày thức tỉnh. Lòng hướng về </a:t>
            </a:r>
            <a:r>
              <a:rPr lang="vi-VN" sz="4600" dirty="0" smtClean="0">
                <a:solidFill>
                  <a:schemeClr val="bg1"/>
                </a:solidFill>
              </a:rPr>
              <a:t>Chúa, </a:t>
            </a:r>
            <a:r>
              <a:rPr lang="vi-VN" sz="4600" dirty="0">
                <a:solidFill>
                  <a:schemeClr val="bg1"/>
                </a:solidFill>
              </a:rPr>
              <a:t>vì Ngài chính là bình minh.</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FF00"/>
                </a:solidFill>
              </a:rPr>
              <a:t>ĐK</a:t>
            </a:r>
            <a:r>
              <a:rPr lang="vi-VN" sz="4800" dirty="0">
                <a:solidFill>
                  <a:srgbClr val="FFFF00"/>
                </a:solidFill>
              </a:rPr>
              <a:t>: </a:t>
            </a:r>
            <a:r>
              <a:rPr lang="vi-VN" sz="4800" dirty="0" smtClean="0">
                <a:solidFill>
                  <a:schemeClr val="bg1"/>
                </a:solidFill>
              </a:rPr>
              <a:t>Tỉnh </a:t>
            </a:r>
            <a:r>
              <a:rPr lang="vi-VN" sz="4800" dirty="0">
                <a:solidFill>
                  <a:schemeClr val="bg1"/>
                </a:solidFill>
              </a:rPr>
              <a:t>thức nguyện </a:t>
            </a:r>
            <a:r>
              <a:rPr lang="vi-VN" sz="4800" dirty="0" smtClean="0">
                <a:solidFill>
                  <a:schemeClr val="bg1"/>
                </a:solidFill>
              </a:rPr>
              <a:t>cầu, </a:t>
            </a:r>
            <a:r>
              <a:rPr lang="vi-VN" sz="4800" dirty="0">
                <a:solidFill>
                  <a:schemeClr val="bg1"/>
                </a:solidFill>
              </a:rPr>
              <a:t>cho con vững niềm cậy trông. Mong chờ Chúa </a:t>
            </a:r>
            <a:r>
              <a:rPr lang="vi-VN" sz="4800" dirty="0" smtClean="0">
                <a:solidFill>
                  <a:schemeClr val="bg1"/>
                </a:solidFill>
              </a:rPr>
              <a:t>đến, </a:t>
            </a:r>
            <a:r>
              <a:rPr lang="vi-VN" sz="4800" dirty="0">
                <a:solidFill>
                  <a:schemeClr val="bg1"/>
                </a:solidFill>
              </a:rPr>
              <a:t>phá tan u mê tội lỗi. Tỉnh thức nguyện </a:t>
            </a:r>
            <a:r>
              <a:rPr lang="vi-VN" sz="4800" dirty="0" smtClean="0">
                <a:solidFill>
                  <a:schemeClr val="bg1"/>
                </a:solidFill>
              </a:rPr>
              <a:t>cầu, </a:t>
            </a:r>
            <a:r>
              <a:rPr lang="vi-VN" sz="4800" dirty="0">
                <a:solidFill>
                  <a:schemeClr val="bg1"/>
                </a:solidFill>
              </a:rPr>
              <a:t>cho con vững niềm cậy trông. Khẩn cầu lên </a:t>
            </a:r>
            <a:r>
              <a:rPr lang="vi-VN" sz="4800" dirty="0" smtClean="0">
                <a:solidFill>
                  <a:schemeClr val="bg1"/>
                </a:solidFill>
              </a:rPr>
              <a:t>Chúa, </a:t>
            </a:r>
            <a:r>
              <a:rPr lang="vi-VN" sz="4800" dirty="0">
                <a:solidFill>
                  <a:schemeClr val="bg1"/>
                </a:solidFill>
              </a:rPr>
              <a:t>xin Ngài tỏ ánh thiên nhan. </a:t>
            </a:r>
            <a:endParaRPr lang="vi-VN" sz="4800" b="0" dirty="0">
              <a:solidFill>
                <a:schemeClr val="bg1"/>
              </a:solidFill>
              <a:effectLst/>
            </a:endParaRPr>
          </a:p>
        </p:txBody>
      </p:sp>
    </p:spTree>
    <p:extLst>
      <p:ext uri="{BB962C8B-B14F-4D97-AF65-F5344CB8AC3E}">
        <p14:creationId xmlns:p14="http://schemas.microsoft.com/office/powerpoint/2010/main" val="3548528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dirty="0" err="1" smtClean="0">
                <a:solidFill>
                  <a:srgbClr val="FFFF00"/>
                </a:solidFill>
              </a:rPr>
              <a:t>Cung</a:t>
            </a:r>
            <a:r>
              <a:rPr lang="en-US" sz="6000" dirty="0" smtClean="0">
                <a:solidFill>
                  <a:srgbClr val="FFFF00"/>
                </a:solidFill>
              </a:rPr>
              <a:t> </a:t>
            </a:r>
            <a:r>
              <a:rPr lang="en-US" sz="6000" dirty="0" err="1" smtClean="0">
                <a:solidFill>
                  <a:srgbClr val="FFFF00"/>
                </a:solidFill>
              </a:rPr>
              <a:t>Chúc</a:t>
            </a:r>
            <a:r>
              <a:rPr lang="en-US" sz="6000" dirty="0" smtClean="0">
                <a:solidFill>
                  <a:srgbClr val="FFFF00"/>
                </a:solidFill>
              </a:rPr>
              <a:t> Trinh </a:t>
            </a:r>
            <a:r>
              <a:rPr lang="en-US" sz="6000" dirty="0" err="1" smtClean="0">
                <a:solidFill>
                  <a:srgbClr val="FFFF00"/>
                </a:solidFill>
              </a:rPr>
              <a:t>Vương</a:t>
            </a:r>
            <a:r>
              <a:rPr lang="en-US" sz="6000" dirty="0" smtClean="0">
                <a:solidFill>
                  <a:srgbClr val="FFFF00"/>
                </a:solidFill>
              </a:rPr>
              <a:t/>
            </a:r>
            <a:br>
              <a:rPr lang="en-US" sz="6000" dirty="0" smtClean="0">
                <a:solidFill>
                  <a:srgbClr val="FFFF00"/>
                </a:solidFill>
              </a:rPr>
            </a:br>
            <a:r>
              <a:rPr lang="en-US" sz="4800" i="1" dirty="0" smtClean="0">
                <a:solidFill>
                  <a:schemeClr val="bg1"/>
                </a:solidFill>
              </a:rPr>
              <a:t>Lm </a:t>
            </a:r>
            <a:r>
              <a:rPr lang="en-US" sz="4800" i="1" dirty="0" err="1" smtClean="0">
                <a:solidFill>
                  <a:schemeClr val="bg1"/>
                </a:solidFill>
              </a:rPr>
              <a:t>Hoài</a:t>
            </a:r>
            <a:r>
              <a:rPr lang="en-US" sz="4800" i="1" dirty="0" smtClean="0">
                <a:solidFill>
                  <a:schemeClr val="bg1"/>
                </a:solidFill>
              </a:rPr>
              <a:t> </a:t>
            </a:r>
            <a:r>
              <a:rPr lang="en-US" sz="4800" i="1" dirty="0" err="1" smtClean="0">
                <a:solidFill>
                  <a:schemeClr val="bg1"/>
                </a:solidFill>
              </a:rPr>
              <a:t>Đức</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600" b="0" dirty="0" smtClean="0">
                <a:solidFill>
                  <a:srgbClr val="FFFF00"/>
                </a:solidFill>
                <a:effectLst/>
              </a:rPr>
              <a:t/>
            </a:r>
            <a:br>
              <a:rPr lang="en-US" sz="6600" b="0" dirty="0" smtClean="0">
                <a:solidFill>
                  <a:srgbClr val="FFFF00"/>
                </a:solidFill>
                <a:effectLst/>
              </a:rPr>
            </a:br>
            <a:r>
              <a:rPr lang="en-US" sz="7300" b="0" dirty="0" err="1" smtClean="0">
                <a:solidFill>
                  <a:srgbClr val="FFFF00"/>
                </a:solidFill>
                <a:effectLst/>
              </a:rPr>
              <a:t>Ca</a:t>
            </a:r>
            <a:r>
              <a:rPr lang="en-US" sz="7300" b="0" dirty="0" smtClean="0">
                <a:solidFill>
                  <a:srgbClr val="FFFF00"/>
                </a:solidFill>
                <a:effectLst/>
              </a:rPr>
              <a:t> </a:t>
            </a:r>
            <a:r>
              <a:rPr lang="en-US" sz="7300" b="0" dirty="0" err="1">
                <a:solidFill>
                  <a:srgbClr val="FFFF00"/>
                </a:solidFill>
                <a:effectLst/>
              </a:rPr>
              <a:t>Nhập</a:t>
            </a:r>
            <a:r>
              <a:rPr lang="en-US" sz="7300" b="0" dirty="0">
                <a:solidFill>
                  <a:srgbClr val="FFFF00"/>
                </a:solidFill>
                <a:effectLst/>
              </a:rPr>
              <a:t> </a:t>
            </a:r>
            <a:r>
              <a:rPr lang="en-US" sz="7300" b="0" dirty="0" err="1">
                <a:solidFill>
                  <a:srgbClr val="FFFF00"/>
                </a:solidFill>
                <a:effectLst/>
              </a:rPr>
              <a:t>Lễ</a:t>
            </a:r>
            <a:r>
              <a:rPr lang="en-US" sz="7300" b="0" dirty="0">
                <a:solidFill>
                  <a:srgbClr val="FFFF00"/>
                </a:solidFill>
                <a:effectLst/>
              </a:rPr>
              <a:t/>
            </a:r>
            <a:br>
              <a:rPr lang="en-US" sz="7300" b="0" dirty="0">
                <a:solidFill>
                  <a:srgbClr val="FFFF00"/>
                </a:solidFill>
                <a:effectLst/>
              </a:rPr>
            </a:br>
            <a:r>
              <a:rPr lang="vi-VN" sz="7300" dirty="0" smtClean="0">
                <a:solidFill>
                  <a:srgbClr val="FFFF00"/>
                </a:solidFill>
              </a:rPr>
              <a:t>Hãy Sẵn Sàng</a:t>
            </a:r>
            <a:r>
              <a:rPr lang="vi-VN" sz="5400" dirty="0">
                <a:solidFill>
                  <a:srgbClr val="FFFF00"/>
                </a:solidFill>
              </a:rPr>
              <a:t/>
            </a:r>
            <a:br>
              <a:rPr lang="vi-VN" sz="5400" dirty="0">
                <a:solidFill>
                  <a:srgbClr val="FFFF00"/>
                </a:solidFill>
              </a:rPr>
            </a:br>
            <a:r>
              <a:rPr lang="vi-VN" sz="5300" i="1" dirty="0">
                <a:solidFill>
                  <a:schemeClr val="bg1"/>
                </a:solidFill>
              </a:rPr>
              <a:t>Lm. Mi Trầm</a:t>
            </a:r>
            <a:r>
              <a:rPr lang="vi-VN" sz="5400" dirty="0">
                <a:solidFill>
                  <a:srgbClr val="FFFF00"/>
                </a:solidFill>
              </a:rPr>
              <a:t/>
            </a:r>
            <a:br>
              <a:rPr lang="vi-VN" sz="5400" dirty="0">
                <a:solidFill>
                  <a:srgbClr val="FFFF00"/>
                </a:solidFill>
              </a:rPr>
            </a:br>
            <a:r>
              <a:rPr lang="en-US" sz="5400" dirty="0" smtClean="0">
                <a:solidFill>
                  <a:srgbClr val="FFFF00"/>
                </a:solidFill>
              </a:rPr>
              <a:t/>
            </a:r>
            <a:br>
              <a:rPr lang="en-US" sz="5400" dirty="0" smtClean="0">
                <a:solidFill>
                  <a:srgbClr val="FFFF00"/>
                </a:solidFill>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Pk1</a:t>
            </a:r>
            <a:r>
              <a:rPr lang="vi-VN" sz="4600" dirty="0">
                <a:solidFill>
                  <a:srgbClr val="FFFF00"/>
                </a:solidFill>
              </a:rPr>
              <a:t>:  </a:t>
            </a:r>
            <a:r>
              <a:rPr lang="vi-VN" sz="4600" dirty="0">
                <a:solidFill>
                  <a:schemeClr val="bg1"/>
                </a:solidFill>
              </a:rPr>
              <a:t>Cung chúc Trinh </a:t>
            </a:r>
            <a:r>
              <a:rPr lang="vi-VN" sz="4600" dirty="0" smtClean="0">
                <a:solidFill>
                  <a:schemeClr val="bg1"/>
                </a:solidFill>
              </a:rPr>
              <a:t>Vương, </a:t>
            </a:r>
            <a:r>
              <a:rPr lang="vi-VN" sz="4600" dirty="0">
                <a:solidFill>
                  <a:schemeClr val="bg1"/>
                </a:solidFill>
              </a:rPr>
              <a:t>không hề nhiễm tội truyền. Thật </a:t>
            </a:r>
            <a:r>
              <a:rPr lang="vi-VN" sz="4600" dirty="0" smtClean="0">
                <a:solidFill>
                  <a:schemeClr val="bg1"/>
                </a:solidFill>
              </a:rPr>
              <a:t>Mẹ, </a:t>
            </a:r>
            <a:r>
              <a:rPr lang="vi-VN" sz="4600" dirty="0">
                <a:solidFill>
                  <a:schemeClr val="bg1"/>
                </a:solidFill>
              </a:rPr>
              <a:t>là Mẹ Thiên </a:t>
            </a:r>
            <a:r>
              <a:rPr lang="vi-VN" sz="4600" dirty="0" smtClean="0">
                <a:solidFill>
                  <a:schemeClr val="bg1"/>
                </a:solidFill>
              </a:rPr>
              <a:t>Chúa, </a:t>
            </a:r>
            <a:r>
              <a:rPr lang="vi-VN" sz="4600" dirty="0">
                <a:solidFill>
                  <a:schemeClr val="bg1"/>
                </a:solidFill>
              </a:rPr>
              <a:t>Mẹ khiết trinh trọn đời. Cung chúc Trinh </a:t>
            </a:r>
            <a:r>
              <a:rPr lang="vi-VN" sz="4600" dirty="0" smtClean="0">
                <a:solidFill>
                  <a:schemeClr val="bg1"/>
                </a:solidFill>
              </a:rPr>
              <a:t>Vương, </a:t>
            </a:r>
            <a:r>
              <a:rPr lang="vi-VN" sz="4600" dirty="0">
                <a:solidFill>
                  <a:schemeClr val="bg1"/>
                </a:solidFill>
              </a:rPr>
              <a:t>là kho tích ơn thiêng. Mẹ đã hy sinh </a:t>
            </a:r>
            <a:r>
              <a:rPr lang="vi-VN" sz="4600" dirty="0" smtClean="0">
                <a:solidFill>
                  <a:schemeClr val="bg1"/>
                </a:solidFill>
              </a:rPr>
              <a:t>hiệp thông để </a:t>
            </a:r>
            <a:r>
              <a:rPr lang="vi-VN" sz="4600" dirty="0">
                <a:solidFill>
                  <a:schemeClr val="bg1"/>
                </a:solidFill>
              </a:rPr>
              <a:t>cứu chuộc nhân loại.</a:t>
            </a:r>
            <a:endParaRPr lang="vi-VN" sz="4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Mẹ </a:t>
            </a:r>
            <a:r>
              <a:rPr lang="vi-VN" sz="4800" dirty="0" smtClean="0">
                <a:solidFill>
                  <a:schemeClr val="bg1"/>
                </a:solidFill>
              </a:rPr>
              <a:t>Ma-ri-a </a:t>
            </a:r>
            <a:r>
              <a:rPr lang="vi-VN" sz="4800" dirty="0">
                <a:solidFill>
                  <a:schemeClr val="bg1"/>
                </a:solidFill>
              </a:rPr>
              <a:t>ai là không được Mẹ thương đến. Khốn thay nhân loại mê đắm nên lãng quên. Mẹ </a:t>
            </a:r>
            <a:r>
              <a:rPr lang="vi-VN" sz="4800" dirty="0" smtClean="0">
                <a:solidFill>
                  <a:schemeClr val="bg1"/>
                </a:solidFill>
              </a:rPr>
              <a:t>Fa-ti-ma </a:t>
            </a:r>
            <a:r>
              <a:rPr lang="vi-VN" sz="4800" dirty="0">
                <a:solidFill>
                  <a:schemeClr val="bg1"/>
                </a:solidFill>
              </a:rPr>
              <a:t>con nguyện xin đền tạ yêu mến. Muốn hy sinh nhiều yên ủi Mẹ khỏi ưu phiền. </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Pk2</a:t>
            </a:r>
            <a:r>
              <a:rPr lang="vi-VN" sz="4600" dirty="0">
                <a:solidFill>
                  <a:srgbClr val="FFFF00"/>
                </a:solidFill>
              </a:rPr>
              <a:t>: </a:t>
            </a:r>
            <a:r>
              <a:rPr lang="vi-VN" sz="4600" dirty="0">
                <a:solidFill>
                  <a:schemeClr val="bg1"/>
                </a:solidFill>
              </a:rPr>
              <a:t>Cung chúc Trinh </a:t>
            </a:r>
            <a:r>
              <a:rPr lang="vi-VN" sz="4600" dirty="0" smtClean="0">
                <a:solidFill>
                  <a:schemeClr val="bg1"/>
                </a:solidFill>
              </a:rPr>
              <a:t>Vương, </a:t>
            </a:r>
            <a:r>
              <a:rPr lang="vi-VN" sz="4600" dirty="0">
                <a:solidFill>
                  <a:schemeClr val="bg1"/>
                </a:solidFill>
              </a:rPr>
              <a:t>Mẹ quyền phép khôn lường. Vì Mẹ đầy ơn Thiên Chúa Mẹ Nữ Vương muôn loài. Cung chúc Trinh Vương Mẹ nhân ái yêu thương. Mẹ cứu giúp ai lạc bước ai khốn khổ trên đời. </a:t>
            </a:r>
            <a:endParaRPr lang="en-US" sz="46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Mẹ </a:t>
            </a:r>
            <a:r>
              <a:rPr lang="vi-VN" sz="4800" dirty="0" smtClean="0">
                <a:solidFill>
                  <a:schemeClr val="bg1"/>
                </a:solidFill>
              </a:rPr>
              <a:t>Ma-ri-a </a:t>
            </a:r>
            <a:r>
              <a:rPr lang="vi-VN" sz="4800" dirty="0">
                <a:solidFill>
                  <a:schemeClr val="bg1"/>
                </a:solidFill>
              </a:rPr>
              <a:t>ai là không được Mẹ thương đến. Khốn thay nhân loại mê đắm nên lãng quên. Mẹ </a:t>
            </a:r>
            <a:r>
              <a:rPr lang="vi-VN" sz="4800" dirty="0" smtClean="0">
                <a:solidFill>
                  <a:schemeClr val="bg1"/>
                </a:solidFill>
              </a:rPr>
              <a:t>Fa-ti-ma </a:t>
            </a:r>
            <a:r>
              <a:rPr lang="vi-VN" sz="4800" dirty="0">
                <a:solidFill>
                  <a:schemeClr val="bg1"/>
                </a:solidFill>
              </a:rPr>
              <a:t>con nguyện xin đền tạ yêu mến. Muốn hy sinh nhiều yên ủi Mẹ khỏi ưu phiền. </a:t>
            </a:r>
            <a:endParaRPr lang="en-US" sz="4800" b="0" dirty="0">
              <a:solidFill>
                <a:schemeClr val="bg1"/>
              </a:solidFill>
              <a:effectLst/>
            </a:endParaRPr>
          </a:p>
        </p:txBody>
      </p:sp>
    </p:spTree>
    <p:extLst>
      <p:ext uri="{BB962C8B-B14F-4D97-AF65-F5344CB8AC3E}">
        <p14:creationId xmlns:p14="http://schemas.microsoft.com/office/powerpoint/2010/main" val="10462687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smtClean="0">
                <a:solidFill>
                  <a:schemeClr val="bg1"/>
                </a:solidFill>
                <a:latin typeface="+mj-lt"/>
              </a:rPr>
              <a:t>Này </a:t>
            </a:r>
            <a:r>
              <a:rPr lang="vi-VN" sz="5400" dirty="0">
                <a:solidFill>
                  <a:schemeClr val="bg1"/>
                </a:solidFill>
                <a:latin typeface="+mj-lt"/>
              </a:rPr>
              <a:t>đoàn dân Chúa, hãy sẵn sàng, vì lúc ta không ngờ, thì Chúa sẽ đến. Này đoàn dân Chúa, hãy sẵn </a:t>
            </a:r>
            <a:r>
              <a:rPr lang="vi-VN" sz="5400" dirty="0" smtClean="0">
                <a:solidFill>
                  <a:schemeClr val="bg1"/>
                </a:solidFill>
                <a:latin typeface="+mj-lt"/>
              </a:rPr>
              <a:t>sàng, </a:t>
            </a:r>
            <a:r>
              <a:rPr lang="vi-VN" sz="5400" dirty="0">
                <a:solidFill>
                  <a:schemeClr val="bg1"/>
                </a:solidFill>
                <a:latin typeface="+mj-lt"/>
              </a:rPr>
              <a:t>vì lúc ta không </a:t>
            </a:r>
            <a:r>
              <a:rPr lang="vi-VN" sz="5400" dirty="0" smtClean="0">
                <a:solidFill>
                  <a:schemeClr val="bg1"/>
                </a:solidFill>
                <a:latin typeface="+mj-lt"/>
              </a:rPr>
              <a:t>ngờ, </a:t>
            </a:r>
            <a:r>
              <a:rPr lang="vi-VN" sz="5400" dirty="0">
                <a:solidFill>
                  <a:schemeClr val="bg1"/>
                </a:solidFill>
                <a:latin typeface="+mj-lt"/>
              </a:rPr>
              <a:t>thì Chúa đến gần</a:t>
            </a:r>
            <a:r>
              <a:rPr lang="vi-VN" sz="5400" dirty="0" smtClean="0">
                <a:solidFill>
                  <a:schemeClr val="bg1"/>
                </a:solidFill>
                <a:latin typeface="+mj-lt"/>
              </a:rPr>
              <a:t>. </a:t>
            </a:r>
            <a:endParaRPr lang="vi-VN" sz="5400" dirty="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6000" dirty="0" smtClean="0">
                <a:solidFill>
                  <a:srgbClr val="FFFF00"/>
                </a:solidFill>
                <a:latin typeface="+mj-lt"/>
              </a:rPr>
              <a:t>Pk1</a:t>
            </a:r>
            <a:r>
              <a:rPr lang="vi-VN" sz="6000" dirty="0">
                <a:solidFill>
                  <a:srgbClr val="FFFF00"/>
                </a:solidFill>
                <a:latin typeface="+mj-lt"/>
              </a:rPr>
              <a:t>: </a:t>
            </a:r>
            <a:r>
              <a:rPr lang="vi-VN" sz="6000" dirty="0">
                <a:solidFill>
                  <a:schemeClr val="bg1"/>
                </a:solidFill>
                <a:latin typeface="+mj-lt"/>
              </a:rPr>
              <a:t>Hãy thắp nến sáng, với bao việc lành, chờ ngày về nơi phúc vinh thiên đàng.</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dirty="0" smtClean="0">
                <a:solidFill>
                  <a:srgbClr val="FFFF00"/>
                </a:solidFill>
                <a:latin typeface="+mj-lt"/>
              </a:rPr>
              <a:t>ĐK</a:t>
            </a:r>
            <a:r>
              <a:rPr lang="vi-VN" sz="5400" dirty="0">
                <a:solidFill>
                  <a:srgbClr val="FFFF00"/>
                </a:solidFill>
                <a:latin typeface="+mj-lt"/>
              </a:rPr>
              <a:t>: </a:t>
            </a:r>
            <a:r>
              <a:rPr lang="vi-VN" sz="5400" dirty="0" smtClean="0">
                <a:solidFill>
                  <a:schemeClr val="bg1"/>
                </a:solidFill>
                <a:latin typeface="+mj-lt"/>
              </a:rPr>
              <a:t>Này </a:t>
            </a:r>
            <a:r>
              <a:rPr lang="vi-VN" sz="5400" dirty="0">
                <a:solidFill>
                  <a:schemeClr val="bg1"/>
                </a:solidFill>
                <a:latin typeface="+mj-lt"/>
              </a:rPr>
              <a:t>đoàn dân Chúa, hãy sẵn sàng, vì lúc ta không ngờ, thì Chúa sẽ đến. Này đoàn dân Chúa, hãy sẵn </a:t>
            </a:r>
            <a:r>
              <a:rPr lang="vi-VN" sz="5400" dirty="0" smtClean="0">
                <a:solidFill>
                  <a:schemeClr val="bg1"/>
                </a:solidFill>
                <a:latin typeface="+mj-lt"/>
              </a:rPr>
              <a:t>sàng, </a:t>
            </a:r>
            <a:r>
              <a:rPr lang="vi-VN" sz="5400" dirty="0">
                <a:solidFill>
                  <a:schemeClr val="bg1"/>
                </a:solidFill>
                <a:latin typeface="+mj-lt"/>
              </a:rPr>
              <a:t>vì lúc ta không </a:t>
            </a:r>
            <a:r>
              <a:rPr lang="vi-VN" sz="5400" dirty="0" smtClean="0">
                <a:solidFill>
                  <a:schemeClr val="bg1"/>
                </a:solidFill>
                <a:latin typeface="+mj-lt"/>
              </a:rPr>
              <a:t>ngờ, </a:t>
            </a:r>
            <a:r>
              <a:rPr lang="vi-VN" sz="5400" dirty="0">
                <a:solidFill>
                  <a:schemeClr val="bg1"/>
                </a:solidFill>
                <a:latin typeface="+mj-lt"/>
              </a:rPr>
              <a:t>thì Chúa đến gần</a:t>
            </a:r>
            <a:r>
              <a:rPr lang="vi-VN" sz="5400" dirty="0" smtClean="0">
                <a:solidFill>
                  <a:schemeClr val="bg1"/>
                </a:solidFill>
                <a:latin typeface="+mj-lt"/>
              </a:rPr>
              <a:t>. </a:t>
            </a:r>
            <a:endParaRPr lang="vi-VN" sz="5400" dirty="0">
              <a:solidFill>
                <a:schemeClr val="bg1"/>
              </a:solidFill>
              <a:latin typeface="+mj-lt"/>
            </a:endParaRPr>
          </a:p>
        </p:txBody>
      </p:sp>
    </p:spTree>
    <p:extLst>
      <p:ext uri="{BB962C8B-B14F-4D97-AF65-F5344CB8AC3E}">
        <p14:creationId xmlns:p14="http://schemas.microsoft.com/office/powerpoint/2010/main" val="210242259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1639</Words>
  <Application>Microsoft Office PowerPoint</Application>
  <PresentationFormat>On-screen Show (16:9)</PresentationFormat>
  <Paragraphs>63</Paragraphs>
  <Slides>64</Slides>
  <Notes>0</Notes>
  <HiddenSlides>0</HiddenSlides>
  <MMClips>0</MMClips>
  <ScaleCrop>false</ScaleCrop>
  <HeadingPairs>
    <vt:vector size="4" baseType="variant">
      <vt:variant>
        <vt:lpstr>Theme</vt:lpstr>
      </vt:variant>
      <vt:variant>
        <vt:i4>14</vt:i4>
      </vt:variant>
      <vt:variant>
        <vt:lpstr>Slide Titles</vt:lpstr>
      </vt:variant>
      <vt:variant>
        <vt:i4>64</vt:i4>
      </vt:variant>
    </vt:vector>
  </HeadingPairs>
  <TitlesOfParts>
    <vt:vector size="78"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4_Office Theme</vt:lpstr>
      <vt:lpstr>3_Office Theme</vt:lpstr>
      <vt:lpstr>1_Office Theme</vt:lpstr>
      <vt:lpstr>PowerPoint Presentation</vt:lpstr>
      <vt:lpstr>TẬP HÁT CỘNG ĐOÀN</vt:lpstr>
      <vt:lpstr>Đk: Lạy Chúa xin đoái nhìn chúng con, xin tỏ nhan thánh Chúa và cứu độ chúng con.</vt:lpstr>
      <vt:lpstr>Alleluia-Alleluia: Lạy Chúa. xin tỏ cho chúng con, tình thương của Chúa, và ban ơn cứu độ, cho chúng con. Alleluia …</vt:lpstr>
      <vt:lpstr>PowerPoint Presentation</vt:lpstr>
      <vt:lpstr> Ca Nhập Lễ Hãy Sẵn Sàng Lm. Mi Trầm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79 Chúa Nhật I Mùa Vọng  Năm B Lm. Kim Long 03 Câu</vt:lpstr>
      <vt:lpstr>Đk: Lạy Chúa xin đoái nhìn, chúng con, xin tỏ nhan thánh Chúa và cứu độ, chúng con.</vt:lpstr>
      <vt:lpstr>Tk1: Lạy Mục tử nhà Ít-ra-en, Ngài chăn dắt nhà Giu-se như chăn chiên cừu xin hãy lắng nghe. Lạy Đấng ngự giữa các thần hộ giá xin hãy hiển vinh. Xin khơi dậy uy dũng của Ngài mà mau đến cứu độ chúng con.</vt:lpstr>
      <vt:lpstr>Đk: Lạy Chúa xin đoái nhìn, chúng con, xin tỏ nhan thánh Chúa và cứu độ, chúng con.</vt:lpstr>
      <vt:lpstr>Tk2: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Lạy Chúa xin đoái nhìn, chúng con, xin tỏ nhan thánh Chúa và cứu độ, chúng con.</vt:lpstr>
      <vt:lpstr>Tk3: Rày nguyện xin Ngài hãy ra tay chở che Đấng ngồi bên ngai, chính đây con người được Chúa xuống uy phong. Nguyện ước đoàn con không còn khi dám xa Chúa nữa đâu. Van xin Ngài cho sống lại an bình, đoàn con mãi chúc tụng Thánh Danh.</vt:lpstr>
      <vt:lpstr>Đk: Lạy Chúa xin đoái nhìn, chúng con, xin tỏ nhan thánh Chúa và cứu độ, chúng con.</vt:lpstr>
      <vt:lpstr>PowerPoint Presentation</vt:lpstr>
      <vt:lpstr>Alleluia-Alleluia: Lạy Chúa. xin tỏ cho chúng con, tình thương của Chúa, và ban ơn cứu độ, cho chúng con.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Tháng năm trên đời miệt mài, xin dâng Ngài lòng con sám hối. Chúa ơi Xin Ngài dủ thương, rửa hồn con trắng trong vẹn tuyền.</vt:lpstr>
      <vt:lpstr>ĐK: Lễ vật mùa vọng con dâng, lòng thành tâm chờ mong Chúa đến. Bánh tinh tuyền cùng với rượu thơm, hiệp dâng lên trước thiên nhan Ngài. </vt:lpstr>
      <vt:lpstr>Pk2: Lễ con dâng Ngài cuộc đời, xác thân mọn hèn bao yếu đuối. Khấn xin Chúa nguồn tình thương, dìu qua bao khó nguy đoạn trường. </vt:lpstr>
      <vt:lpstr>ĐK: Lễ vật mùa vọng con dâng, lòng thành tâm chờ mong Chúa đến. Bánh tinh tuyền cùng với rượu thơm, hiệp dâng lên trước thiên nhan Ngài. </vt:lpstr>
      <vt:lpstr>Pk3: Hãy luôn thức tỉnh đợi chờ, giữ tâm hồn bình an đón Chúa. Đấng muôn dân hằng đợi trông, đổ hồng ân xuống cho trần đời.</vt:lpstr>
      <vt:lpstr>ĐK: Lễ vật mùa vọng con dâng, lòng thành tâm chờ mong Chúa đến. Bánh tinh tuyền cùng với rượu thơm, hiệp dâng lên trước thiên nhan Ngài. </vt:lpstr>
      <vt:lpstr>PowerPoint Presentation</vt:lpstr>
      <vt:lpstr>PowerPoint Presentation</vt:lpstr>
      <vt:lpstr>PowerPoint Presentation</vt:lpstr>
      <vt:lpstr>Ca Nguyện Hiệp Lễ Tỉnh Thức Nguyện Cầu Huỳnh Minh Kỳ &amp; Đinh Công Huỳnh</vt:lpstr>
      <vt:lpstr>Pk1: Chẳng có ai biết, khi nào Ngài đến bên ta. Chiều tối hay sáng, nửa đêm hay khi gà gáy. Hãy sống tỉnh thức, giữ cho tâm hồn sẵn sàng. Vì Chúa sẽ đến, không ai biết được thời gian.</vt:lpstr>
      <vt:lpstr>ĐK: Tỉnh thức nguyện cầu, cho con vững niềm cậy trông. Mong chờ Chúa đến, phá tan u mê tội lỗi. Tỉnh thức nguyện cầu, cho con vững niềm cậy trông. Khẩn cầu lên Chúa, xin Ngài tỏ ánh thiên nhan. </vt:lpstr>
      <vt:lpstr>Pk2: Ngàn nỗi lo lắng, con tìm về Chúa nương thân. Nguyện Chúa thương xót, tấm thân con bao tội lỗi. Trần thế muôn lối, khiến con xa lạc Chúa rồi. Lạy Chúa nhân ái, xin mau đến ở cùng con.</vt:lpstr>
      <vt:lpstr>ĐK: Tỉnh thức nguyện cầu, cho con vững niềm cậy trông. Mong chờ Chúa đến, phá tan u mê tội lỗi. Tỉnh thức nguyện cầu, cho con vững niềm cậy trông. Khẩn cầu lên Chúa, xin Ngài tỏ ánh thiên nhan. </vt:lpstr>
      <vt:lpstr>Pk3: Cuộc sống dương thế, tâm hồn nặng trĩu đam mê. Lòng vẫn thổn thức, khát khao con tim hạnh phúc. Nguyện Chúa mở trí, giúp con đêm ngày thức tỉnh. Lòng hướng về Chúa, vì Ngài chính là bình minh.</vt:lpstr>
      <vt:lpstr>ĐK: Tỉnh thức nguyện cầu, cho con vững niềm cậy trông. Mong chờ Chúa đến, phá tan u mê tội lỗi. Tỉnh thức nguyện cầu, cho con vững niềm cậy trông. Khẩn cầu lên Chúa, xin Ngài tỏ ánh thiên nhan. </vt:lpstr>
      <vt:lpstr>PowerPoint Presentation</vt:lpstr>
      <vt:lpstr>PowerPoint Presentation</vt:lpstr>
      <vt:lpstr>Ca Kết Lễ Cung Chúc Trinh Vương Lm Hoài Đức</vt:lpstr>
      <vt:lpstr>Pk1:  Cung chúc Trinh Vương, không hề nhiễm tội truyền. Thật Mẹ, là Mẹ Thiên Chúa, Mẹ khiết trinh trọn đời. Cung chúc Trinh Vương, là kho tích ơn thiêng. Mẹ đã hy sinh hiệp thông để cứu chuộc nhân loại.</vt:lpstr>
      <vt:lpstr>ĐK: Mẹ Ma-ri-a ai là không được Mẹ thương đến. Khốn thay nhân loại mê đắm nên lãng quên. Mẹ Fa-ti-ma con nguyện xin đền tạ yêu mến. Muốn hy sinh nhiều yên ủi Mẹ khỏi ưu phiền. </vt:lpstr>
      <vt:lpstr>Pk2: Cung chúc Trinh Vương, Mẹ quyền phép khôn lường. Vì Mẹ đầy ơn Thiên Chúa Mẹ Nữ Vương muôn loài. Cung chúc Trinh Vương Mẹ nhân ái yêu thương. Mẹ cứu giúp ai lạc bước ai khốn khổ trên đời. </vt:lpstr>
      <vt:lpstr>ĐK: Mẹ Ma-ri-a ai là không được Mẹ thương đến. Khốn thay nhân loại mê đắm nên lãng quên. Mẹ Fa-ti-ma con nguyện xin đền tạ yêu mến. Muốn hy sinh nhiều yên ủi Mẹ khỏi ưu phiền.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164</cp:revision>
  <dcterms:created xsi:type="dcterms:W3CDTF">2023-05-21T07:25:42Z</dcterms:created>
  <dcterms:modified xsi:type="dcterms:W3CDTF">2023-11-30T23:03:34Z</dcterms:modified>
</cp:coreProperties>
</file>