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 id="2147483884" r:id="rId11"/>
    <p:sldMasterId id="2147483896" r:id="rId12"/>
    <p:sldMasterId id="2147483908" r:id="rId13"/>
  </p:sldMasterIdLst>
  <p:sldIdLst>
    <p:sldId id="384" r:id="rId14"/>
    <p:sldId id="9692" r:id="rId15"/>
    <p:sldId id="9725" r:id="rId16"/>
    <p:sldId id="9726" r:id="rId17"/>
    <p:sldId id="9727" r:id="rId18"/>
    <p:sldId id="402" r:id="rId19"/>
    <p:sldId id="9683" r:id="rId20"/>
    <p:sldId id="9684" r:id="rId21"/>
    <p:sldId id="9733" r:id="rId22"/>
    <p:sldId id="9685" r:id="rId23"/>
    <p:sldId id="9734" r:id="rId24"/>
    <p:sldId id="9728" r:id="rId25"/>
    <p:sldId id="385" r:id="rId26"/>
    <p:sldId id="9713" r:id="rId27"/>
    <p:sldId id="9714" r:id="rId28"/>
    <p:sldId id="9715" r:id="rId29"/>
    <p:sldId id="9716" r:id="rId30"/>
    <p:sldId id="9717" r:id="rId31"/>
    <p:sldId id="9718" r:id="rId32"/>
    <p:sldId id="9719" r:id="rId33"/>
    <p:sldId id="9720" r:id="rId34"/>
    <p:sldId id="390" r:id="rId35"/>
    <p:sldId id="9724" r:id="rId36"/>
    <p:sldId id="354" r:id="rId37"/>
    <p:sldId id="401" r:id="rId38"/>
    <p:sldId id="9700" r:id="rId39"/>
    <p:sldId id="9701" r:id="rId40"/>
    <p:sldId id="9702" r:id="rId41"/>
    <p:sldId id="9703" r:id="rId42"/>
    <p:sldId id="9704" r:id="rId43"/>
    <p:sldId id="9705" r:id="rId44"/>
    <p:sldId id="9706" r:id="rId45"/>
    <p:sldId id="9707" r:id="rId46"/>
    <p:sldId id="9708" r:id="rId47"/>
    <p:sldId id="9709" r:id="rId48"/>
    <p:sldId id="9710" r:id="rId49"/>
    <p:sldId id="9711" r:id="rId50"/>
    <p:sldId id="9712" r:id="rId51"/>
    <p:sldId id="9699" r:id="rId52"/>
    <p:sldId id="9698" r:id="rId53"/>
    <p:sldId id="559" r:id="rId54"/>
    <p:sldId id="561" r:id="rId55"/>
    <p:sldId id="614" r:id="rId56"/>
    <p:sldId id="9730" r:id="rId57"/>
    <p:sldId id="443" r:id="rId58"/>
    <p:sldId id="9735" r:id="rId59"/>
    <p:sldId id="387" r:id="rId60"/>
    <p:sldId id="278" r:id="rId61"/>
    <p:sldId id="279" r:id="rId62"/>
    <p:sldId id="357" r:id="rId63"/>
    <p:sldId id="9674" r:id="rId64"/>
    <p:sldId id="9731" r:id="rId65"/>
    <p:sldId id="280" r:id="rId66"/>
    <p:sldId id="9732" r:id="rId67"/>
    <p:sldId id="463" r:id="rId68"/>
    <p:sldId id="475" r:id="rId69"/>
    <p:sldId id="293" r:id="rId70"/>
    <p:sldId id="294" r:id="rId71"/>
    <p:sldId id="295" r:id="rId72"/>
    <p:sldId id="9729" r:id="rId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3094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7753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15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7908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6708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2469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8674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8542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7291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8108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1189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8845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094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4257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4865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32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9185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6516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573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7967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7107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1551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01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6921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7533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5498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1002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6256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2473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0912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7935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1849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878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2/22/2024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41386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2670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301563"/>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itchFamily="18" charset="0"/>
              </a:rPr>
              <a:t>Pk2</a:t>
            </a:r>
            <a:r>
              <a:rPr lang="vi-VN" sz="5400" b="1" dirty="0">
                <a:solidFill>
                  <a:srgbClr val="FFFF00"/>
                </a:solidFill>
                <a:effectLst>
                  <a:outerShdw blurRad="38100" dist="38100" dir="2700000" algn="tl">
                    <a:srgbClr val="000000">
                      <a:alpha val="43137"/>
                    </a:srgbClr>
                  </a:outerShdw>
                </a:effectLs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cs typeface="Times New Roman" pitchFamily="18" charset="0"/>
              </a:rPr>
              <a:t>Sao </a:t>
            </a:r>
            <a:r>
              <a:rPr lang="vi-VN" sz="5400" b="1" dirty="0">
                <a:solidFill>
                  <a:schemeClr val="bg1"/>
                </a:solidFill>
                <a:effectLst>
                  <a:outerShdw blurRad="38100" dist="38100" dir="2700000" algn="tl">
                    <a:srgbClr val="000000">
                      <a:alpha val="43137"/>
                    </a:srgbClr>
                  </a:outerShdw>
                </a:effectLst>
                <a:cs typeface="Times New Roman" pitchFamily="18" charset="0"/>
              </a:rPr>
              <a:t>Chúa nỡ chối từ ruồng rẫy, vì Ngài là nơi náu thân. Sao Chúa để con điêu linh mãi, bị địch thù uy hiếp luôn.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ĐK</a:t>
            </a:r>
            <a:r>
              <a:rPr lang="vi-VN" sz="6000" b="1" dirty="0">
                <a:solidFill>
                  <a:srgbClr val="FFFF00"/>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Ánh sáng và chân lý Chúa xin dẫn bước con đi. Tiến mãi về trên núi Thánh, về chốn quang minh Ngài.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05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1938992"/>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000" i="1" dirty="0">
                <a:solidFill>
                  <a:schemeClr val="bg1"/>
                </a:solidFill>
              </a:rPr>
              <a:t>Tổ phụ Áp-ra-ham dâng lễ tế.</a:t>
            </a:r>
          </a:p>
          <a:p>
            <a:r>
              <a:rPr lang="vi-VN" sz="4000" dirty="0" smtClean="0">
                <a:solidFill>
                  <a:schemeClr val="bg1"/>
                </a:solidFill>
              </a:rPr>
              <a:t>trích </a:t>
            </a:r>
            <a:r>
              <a:rPr lang="vi-VN" sz="4000" dirty="0">
                <a:solidFill>
                  <a:schemeClr val="bg1"/>
                </a:solidFill>
              </a:rPr>
              <a:t>sách Sáng thế.</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z="6000" dirty="0" smtClean="0">
                <a:solidFill>
                  <a:srgbClr val="FFFF00"/>
                </a:solidFill>
              </a:rPr>
              <a:t>THÁNH </a:t>
            </a:r>
            <a:r>
              <a:rPr lang="en-US" sz="6000" dirty="0">
                <a:solidFill>
                  <a:srgbClr val="FFFF00"/>
                </a:solidFill>
              </a:rPr>
              <a:t>VỊNH </a:t>
            </a:r>
            <a:r>
              <a:rPr lang="en-US" sz="6000" dirty="0" smtClean="0">
                <a:solidFill>
                  <a:srgbClr val="FFFF00"/>
                </a:solidFill>
              </a:rPr>
              <a:t>115</a:t>
            </a:r>
            <a:r>
              <a:rPr lang="en-US" sz="6000" dirty="0">
                <a:solidFill>
                  <a:srgbClr val="FFFF00"/>
                </a:solidFill>
              </a:rPr>
              <a:t/>
            </a:r>
            <a:br>
              <a:rPr lang="en-US" sz="6000" dirty="0">
                <a:solidFill>
                  <a:srgbClr val="FFFF00"/>
                </a:solidFill>
              </a:rPr>
            </a:br>
            <a:r>
              <a:rPr lang="en-US" sz="6000" dirty="0" smtClean="0">
                <a:solidFill>
                  <a:srgbClr val="FFFF00"/>
                </a:solidFill>
              </a:rPr>
              <a:t>CHÚA </a:t>
            </a:r>
            <a:r>
              <a:rPr lang="en-US" sz="6000" dirty="0">
                <a:solidFill>
                  <a:srgbClr val="FFFF00"/>
                </a:solidFill>
              </a:rPr>
              <a:t>NHẬT </a:t>
            </a:r>
            <a:r>
              <a:rPr lang="en-US" sz="6000" dirty="0" smtClean="0">
                <a:solidFill>
                  <a:srgbClr val="FFFF00"/>
                </a:solidFill>
              </a:rPr>
              <a:t>II </a:t>
            </a:r>
            <a:r>
              <a:rPr lang="en-US" sz="6000" dirty="0">
                <a:solidFill>
                  <a:srgbClr val="FFFF00"/>
                </a:solidFill>
              </a:rPr>
              <a:t>MÙA CHAY</a:t>
            </a:r>
            <a:br>
              <a:rPr lang="en-US" sz="6000" dirty="0">
                <a:solidFill>
                  <a:srgbClr val="FFFF00"/>
                </a:solidFill>
              </a:rPr>
            </a:br>
            <a:r>
              <a:rPr lang="en-US" sz="6000" dirty="0">
                <a:solidFill>
                  <a:srgbClr val="FFFF00"/>
                </a:solidFill>
              </a:rPr>
              <a:t>NĂM </a:t>
            </a:r>
            <a:r>
              <a:rPr lang="en-US" sz="6000" dirty="0" smtClean="0">
                <a:solidFill>
                  <a:srgbClr val="FFFF00"/>
                </a:solidFill>
              </a:rPr>
              <a:t>B</a:t>
            </a:r>
            <a:r>
              <a:rPr lang="en-US" dirty="0" smtClean="0">
                <a:solidFill>
                  <a:srgbClr val="FFFF00"/>
                </a:solidFill>
              </a:rPr>
              <a:t/>
            </a:r>
            <a:br>
              <a:rPr lang="en-US" dirty="0" smtClean="0">
                <a:solidFill>
                  <a:srgbClr val="FFFF00"/>
                </a:solidFill>
              </a:rPr>
            </a:br>
            <a:r>
              <a:rPr lang="en-US" sz="4800" i="1" dirty="0" smtClean="0">
                <a:solidFill>
                  <a:schemeClr val="bg1"/>
                </a:solidFill>
              </a:rPr>
              <a:t>Lm Kim Long</a:t>
            </a:r>
            <a:endParaRPr lang="en-US" sz="4800" i="1" dirty="0">
              <a:solidFill>
                <a:schemeClr val="bg1"/>
              </a:solidFill>
            </a:endParaRPr>
          </a:p>
        </p:txBody>
      </p:sp>
    </p:spTree>
    <p:extLst>
      <p:ext uri="{BB962C8B-B14F-4D97-AF65-F5344CB8AC3E}">
        <p14:creationId xmlns:p14="http://schemas.microsoft.com/office/powerpoint/2010/main" val="390619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Trong miền đất </a:t>
            </a:r>
            <a:r>
              <a:rPr lang="vi-VN" sz="6600" dirty="0" smtClean="0">
                <a:solidFill>
                  <a:schemeClr val="bg1"/>
                </a:solidFill>
              </a:rPr>
              <a:t>dành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137363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a:solidFill>
                  <a:schemeClr val="bg1"/>
                </a:solidFill>
              </a:rPr>
              <a:t> </a:t>
            </a:r>
            <a:r>
              <a:rPr lang="vi-VN" sz="5400" dirty="0">
                <a:solidFill>
                  <a:schemeClr val="bg1"/>
                </a:solidFill>
              </a:rPr>
              <a:t>Vẫn vững tin khi tôi nói rằng: Này phận tôi muôn nỗi khổ đau. Nơi Tôn Nhan thực đáng quý </a:t>
            </a:r>
            <a:r>
              <a:rPr lang="vi-VN" sz="5400" dirty="0" smtClean="0">
                <a:solidFill>
                  <a:schemeClr val="bg1"/>
                </a:solidFill>
              </a:rPr>
              <a:t>trọng, </a:t>
            </a:r>
            <a:r>
              <a:rPr lang="vi-VN" sz="5400" dirty="0">
                <a:solidFill>
                  <a:schemeClr val="bg1"/>
                </a:solidFill>
              </a:rPr>
              <a:t>kẻ tử vong vì trung nghĩa với </a:t>
            </a:r>
            <a:r>
              <a:rPr lang="vi-VN" sz="5400" dirty="0" smtClean="0">
                <a:solidFill>
                  <a:schemeClr val="bg1"/>
                </a:solidFill>
              </a:rPr>
              <a:t>Ngài</a:t>
            </a:r>
            <a:r>
              <a:rPr lang="vi-VN" sz="5400" dirty="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3932549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Trong miền đất </a:t>
            </a:r>
            <a:r>
              <a:rPr lang="vi-VN" sz="6600" dirty="0" smtClean="0">
                <a:solidFill>
                  <a:schemeClr val="bg1"/>
                </a:solidFill>
              </a:rPr>
              <a:t>dành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10268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Tk2:</a:t>
            </a:r>
            <a:r>
              <a:rPr lang="en-US" sz="5400" dirty="0">
                <a:solidFill>
                  <a:schemeClr val="bg1"/>
                </a:solidFill>
              </a:rPr>
              <a:t> </a:t>
            </a:r>
            <a:r>
              <a:rPr lang="vi-VN" sz="5400" dirty="0">
                <a:solidFill>
                  <a:schemeClr val="bg1"/>
                </a:solidFill>
              </a:rPr>
              <a:t>Tôi tớ đây thân con nữ </a:t>
            </a:r>
            <a:r>
              <a:rPr lang="vi-VN" sz="5400" dirty="0" smtClean="0">
                <a:solidFill>
                  <a:schemeClr val="bg1"/>
                </a:solidFill>
              </a:rPr>
              <a:t>tỳ, </a:t>
            </a:r>
            <a:r>
              <a:rPr lang="vi-VN" sz="5400" dirty="0">
                <a:solidFill>
                  <a:schemeClr val="bg1"/>
                </a:solidFill>
              </a:rPr>
              <a:t>được Ngài thương cởi xích xiềng cho. Nay xin dâng của lễ cảm </a:t>
            </a:r>
            <a:r>
              <a:rPr lang="vi-VN" sz="5400" dirty="0" smtClean="0">
                <a:solidFill>
                  <a:schemeClr val="bg1"/>
                </a:solidFill>
              </a:rPr>
              <a:t>tạ, </a:t>
            </a:r>
            <a:r>
              <a:rPr lang="vi-VN" sz="5400" dirty="0">
                <a:solidFill>
                  <a:schemeClr val="bg1"/>
                </a:solidFill>
              </a:rPr>
              <a:t>và cầu xin danh thánh của Ngài.</a:t>
            </a:r>
            <a:endParaRPr lang="en-US" sz="5400" dirty="0">
              <a:solidFill>
                <a:schemeClr val="bg1"/>
              </a:solidFill>
            </a:endParaRPr>
          </a:p>
        </p:txBody>
      </p:sp>
    </p:spTree>
    <p:extLst>
      <p:ext uri="{BB962C8B-B14F-4D97-AF65-F5344CB8AC3E}">
        <p14:creationId xmlns:p14="http://schemas.microsoft.com/office/powerpoint/2010/main" val="1197760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Trong miền đất </a:t>
            </a:r>
            <a:r>
              <a:rPr lang="vi-VN" sz="6600" dirty="0" smtClean="0">
                <a:solidFill>
                  <a:schemeClr val="bg1"/>
                </a:solidFill>
              </a:rPr>
              <a:t>dành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345190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61950"/>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Tk3:</a:t>
            </a:r>
            <a:r>
              <a:rPr lang="en-US" sz="5400" dirty="0" smtClean="0">
                <a:solidFill>
                  <a:schemeClr val="bg1"/>
                </a:solidFill>
              </a:rPr>
              <a:t> </a:t>
            </a:r>
            <a:r>
              <a:rPr lang="vi-VN" sz="5400" dirty="0">
                <a:solidFill>
                  <a:schemeClr val="bg1"/>
                </a:solidFill>
              </a:rPr>
              <a:t>Với Chúa đây tôi luôn giữ </a:t>
            </a:r>
            <a:r>
              <a:rPr lang="vi-VN" sz="5400" dirty="0" smtClean="0">
                <a:solidFill>
                  <a:schemeClr val="bg1"/>
                </a:solidFill>
              </a:rPr>
              <a:t>trọn, </a:t>
            </a:r>
            <a:r>
              <a:rPr lang="vi-VN" sz="5400" dirty="0">
                <a:solidFill>
                  <a:schemeClr val="bg1"/>
                </a:solidFill>
              </a:rPr>
              <a:t>lời thề xưa ngay trước toàn dân. Nơi khuôn viên đền thiêng của Ngài, giữa lòng ngươi, này Giê-ru-sa-lem.</a:t>
            </a:r>
            <a:endParaRPr lang="en-US" sz="5400" dirty="0">
              <a:solidFill>
                <a:schemeClr val="bg1"/>
              </a:solidFill>
            </a:endParaRPr>
          </a:p>
        </p:txBody>
      </p:sp>
    </p:spTree>
    <p:extLst>
      <p:ext uri="{BB962C8B-B14F-4D97-AF65-F5344CB8AC3E}">
        <p14:creationId xmlns:p14="http://schemas.microsoft.com/office/powerpoint/2010/main" val="3779751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Trong miền đất </a:t>
            </a:r>
            <a:r>
              <a:rPr lang="vi-VN" sz="6600" dirty="0" smtClean="0">
                <a:solidFill>
                  <a:schemeClr val="bg1"/>
                </a:solidFill>
              </a:rPr>
              <a:t>dành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2729369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0" y="2266950"/>
            <a:ext cx="9144000" cy="2800767"/>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3600" i="1" dirty="0">
                <a:solidFill>
                  <a:schemeClr val="bg1"/>
                </a:solidFill>
              </a:rPr>
              <a:t>Đến như chính Con Một, Thiên Chúa cũng chẳng tiếc</a:t>
            </a:r>
            <a:r>
              <a:rPr lang="vi-VN" sz="3600" i="1" dirty="0" smtClean="0">
                <a:solidFill>
                  <a:schemeClr val="bg1"/>
                </a:solidFill>
              </a:rPr>
              <a:t>.</a:t>
            </a:r>
            <a:endParaRPr lang="vi-VN" sz="3600" i="1" dirty="0">
              <a:solidFill>
                <a:schemeClr val="bg1"/>
              </a:solidFill>
            </a:endParaRPr>
          </a:p>
          <a:p>
            <a:r>
              <a:rPr lang="vi-VN" sz="3600" dirty="0">
                <a:solidFill>
                  <a:schemeClr val="bg1"/>
                </a:solidFill>
              </a:rPr>
              <a:t>Bài trích thư của thánh Phao-lô tông đồ gửi tín hữu Rô-ma.</a:t>
            </a:r>
            <a:endParaRPr lang="vi-VN" sz="32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Từ trong đám mây sáng chói, tiếng Chúa Cha phán rằng: “Đây là Con Ta rất yêu dấu, các ngươi hãy nghe lời Người”.</a:t>
            </a:r>
            <a:endParaRPr lang="en-US">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3027011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Trong miền đất 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3473772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II MÙA CHAY NĂM B</a:t>
            </a:r>
          </a:p>
          <a:p>
            <a:pPr algn="just"/>
            <a:r>
              <a:rPr lang="vi-VN" sz="2800" dirty="0">
                <a:solidFill>
                  <a:schemeClr val="bg1"/>
                </a:solidFill>
              </a:rPr>
              <a:t>Anh chị em thân mến, Đức Giêsu đã biến hình cho các môn đệ thấy vinh quang của Người, để củng cố đức tin cho các ông, và chuẩn bị các ông đón nhận cuộc tử nạn và phục sinh của </a:t>
            </a:r>
            <a:r>
              <a:rPr lang="vi-VN" sz="2800" dirty="0" smtClean="0">
                <a:solidFill>
                  <a:schemeClr val="bg1"/>
                </a:solidFill>
              </a:rPr>
              <a:t>Chúa</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Từ trong đám mây sáng chói, tiếng Chúa Cha phán rằng: “Đây là Con Ta rất yêu dấu, các ngươi hãy nghe lời Người”.</a:t>
            </a:r>
            <a:endParaRPr lang="en-US">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2689596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429000" y="2724150"/>
            <a:ext cx="5638800" cy="1631216"/>
          </a:xfrm>
          <a:prstGeom prst="rect">
            <a:avLst/>
          </a:prstGeom>
        </p:spPr>
        <p:txBody>
          <a:bodyPr wrap="square">
            <a:spAutoFit/>
          </a:bodyPr>
          <a:lstStyle/>
          <a:p>
            <a:pPr algn="ctr"/>
            <a:r>
              <a:rPr lang="en-US" sz="6000" dirty="0" err="1" smtClean="0">
                <a:solidFill>
                  <a:srgbClr val="FFFF00"/>
                </a:solidFill>
              </a:rPr>
              <a:t>Tiến</a:t>
            </a:r>
            <a:r>
              <a:rPr lang="en-US" sz="6000" dirty="0" smtClean="0">
                <a:solidFill>
                  <a:srgbClr val="FFFF00"/>
                </a:solidFill>
              </a:rPr>
              <a:t> </a:t>
            </a:r>
            <a:r>
              <a:rPr lang="en-US" sz="6000" dirty="0" err="1" smtClean="0">
                <a:solidFill>
                  <a:srgbClr val="FFFF00"/>
                </a:solidFill>
              </a:rPr>
              <a:t>Dâng</a:t>
            </a:r>
            <a:r>
              <a:rPr lang="en-US" sz="6000" dirty="0" smtClean="0">
                <a:solidFill>
                  <a:srgbClr val="FFFF00"/>
                </a:solidFill>
              </a:rPr>
              <a:t> </a:t>
            </a:r>
            <a:r>
              <a:rPr lang="en-US" sz="6000" dirty="0" err="1" smtClean="0">
                <a:solidFill>
                  <a:srgbClr val="FFFF00"/>
                </a:solidFill>
              </a:rPr>
              <a:t>Lên</a:t>
            </a:r>
            <a:endParaRPr lang="en-US" sz="6000" dirty="0" smtClean="0">
              <a:solidFill>
                <a:srgbClr val="FFFF00"/>
              </a:solidFill>
            </a:endParaRPr>
          </a:p>
          <a:p>
            <a:pPr algn="ctr"/>
            <a:r>
              <a:rPr lang="en-US" sz="4000" i="1" dirty="0" err="1" smtClean="0">
                <a:solidFill>
                  <a:schemeClr val="bg1"/>
                </a:solidFill>
              </a:rPr>
              <a:t>Phanxicô</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rPr>
              <a:t>Pk1</a:t>
            </a:r>
            <a:r>
              <a:rPr lang="vi-VN"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Tiến dâng </a:t>
            </a:r>
            <a:r>
              <a:rPr lang="vi-VN" sz="5400" b="1" dirty="0" smtClean="0">
                <a:solidFill>
                  <a:schemeClr val="bg1"/>
                </a:solidFill>
                <a:effectLst>
                  <a:outerShdw blurRad="38100" dist="38100" dir="2700000" algn="tl">
                    <a:srgbClr val="000000">
                      <a:alpha val="43137"/>
                    </a:srgbClr>
                  </a:outerShdw>
                </a:effectLst>
              </a:rPr>
              <a:t>lên, </a:t>
            </a:r>
            <a:r>
              <a:rPr lang="vi-VN" sz="5400" b="1" dirty="0">
                <a:solidFill>
                  <a:schemeClr val="bg1"/>
                </a:solidFill>
                <a:effectLst>
                  <a:outerShdw blurRad="38100" dist="38100" dir="2700000" algn="tl">
                    <a:srgbClr val="000000">
                      <a:alpha val="43137"/>
                    </a:srgbClr>
                  </a:outerShdw>
                </a:effectLst>
              </a:rPr>
              <a:t>thiên cung này lễ vật. Nguyện dâng </a:t>
            </a:r>
            <a:r>
              <a:rPr lang="vi-VN" sz="5400" b="1" dirty="0" smtClean="0">
                <a:solidFill>
                  <a:schemeClr val="bg1"/>
                </a:solidFill>
                <a:effectLst>
                  <a:outerShdw blurRad="38100" dist="38100" dir="2700000" algn="tl">
                    <a:srgbClr val="000000">
                      <a:alpha val="43137"/>
                    </a:srgbClr>
                  </a:outerShdw>
                </a:effectLst>
              </a:rPr>
              <a:t>Chúa, </a:t>
            </a:r>
            <a:r>
              <a:rPr lang="vi-VN" sz="5400" b="1" dirty="0">
                <a:solidFill>
                  <a:schemeClr val="bg1"/>
                </a:solidFill>
                <a:effectLst>
                  <a:outerShdw blurRad="38100" dist="38100" dir="2700000" algn="tl">
                    <a:srgbClr val="000000">
                      <a:alpha val="43137"/>
                    </a:srgbClr>
                  </a:outerShdw>
                </a:effectLst>
              </a:rPr>
              <a:t>bánh thơm với rượu nho, và nước </a:t>
            </a:r>
            <a:r>
              <a:rPr lang="vi-VN" sz="5400" b="1" dirty="0" smtClean="0">
                <a:solidFill>
                  <a:schemeClr val="bg1"/>
                </a:solidFill>
                <a:effectLst>
                  <a:outerShdw blurRad="38100" dist="38100" dir="2700000" algn="tl">
                    <a:srgbClr val="000000">
                      <a:alpha val="43137"/>
                    </a:srgbClr>
                  </a:outerShdw>
                </a:effectLst>
              </a:rPr>
              <a:t>mắt, </a:t>
            </a:r>
            <a:r>
              <a:rPr lang="vi-VN" sz="5400" b="1" dirty="0">
                <a:solidFill>
                  <a:schemeClr val="bg1"/>
                </a:solidFill>
                <a:effectLst>
                  <a:outerShdw blurRad="38100" dist="38100" dir="2700000" algn="tl">
                    <a:srgbClr val="000000">
                      <a:alpha val="43137"/>
                    </a:srgbClr>
                  </a:outerShdw>
                </a:effectLst>
              </a:rPr>
              <a:t>tiếng hát trong cuộc đời. Xin Chúa </a:t>
            </a:r>
            <a:r>
              <a:rPr lang="vi-VN" sz="5400" b="1" dirty="0" smtClean="0">
                <a:solidFill>
                  <a:schemeClr val="bg1"/>
                </a:solidFill>
                <a:effectLst>
                  <a:outerShdw blurRad="38100" dist="38100" dir="2700000" algn="tl">
                    <a:srgbClr val="000000">
                      <a:alpha val="43137"/>
                    </a:srgbClr>
                  </a:outerShdw>
                </a:effectLst>
              </a:rPr>
              <a:t>nhận, </a:t>
            </a:r>
            <a:r>
              <a:rPr lang="vi-VN" sz="5400" b="1" dirty="0">
                <a:solidFill>
                  <a:schemeClr val="bg1"/>
                </a:solidFill>
                <a:effectLst>
                  <a:outerShdw blurRad="38100" dist="38100" dir="2700000" algn="tl">
                    <a:srgbClr val="000000">
                      <a:alpha val="43137"/>
                    </a:srgbClr>
                  </a:outerShdw>
                </a:effectLst>
              </a:rPr>
              <a:t>đền bù muôn tội con.</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rPr>
              <a:t>ĐK</a:t>
            </a:r>
            <a:r>
              <a:rPr lang="vi-VN"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Cùng dâng </a:t>
            </a:r>
            <a:r>
              <a:rPr lang="vi-VN" sz="5400" b="1" dirty="0" smtClean="0">
                <a:solidFill>
                  <a:schemeClr val="bg1"/>
                </a:solidFill>
                <a:effectLst>
                  <a:outerShdw blurRad="38100" dist="38100" dir="2700000" algn="tl">
                    <a:srgbClr val="000000">
                      <a:alpha val="43137"/>
                    </a:srgbClr>
                  </a:outerShdw>
                </a:effectLst>
              </a:rPr>
              <a:t>tiến </a:t>
            </a:r>
            <a:r>
              <a:rPr lang="vi-VN" sz="5400" b="1" dirty="0">
                <a:solidFill>
                  <a:schemeClr val="bg1"/>
                </a:solidFill>
                <a:effectLst>
                  <a:outerShdw blurRad="38100" dist="38100" dir="2700000" algn="tl">
                    <a:srgbClr val="000000">
                      <a:alpha val="43137"/>
                    </a:srgbClr>
                  </a:outerShdw>
                </a:effectLst>
              </a:rPr>
              <a:t>tiếng hát trên môi nguyện cầu, bao nỗi </a:t>
            </a:r>
            <a:r>
              <a:rPr lang="vi-VN" sz="5400" b="1" dirty="0" smtClean="0">
                <a:solidFill>
                  <a:schemeClr val="bg1"/>
                </a:solidFill>
                <a:effectLst>
                  <a:outerShdw blurRad="38100" dist="38100" dir="2700000" algn="tl">
                    <a:srgbClr val="000000">
                      <a:alpha val="43137"/>
                    </a:srgbClr>
                  </a:outerShdw>
                </a:effectLst>
              </a:rPr>
              <a:t>sầu </a:t>
            </a:r>
            <a:r>
              <a:rPr lang="vi-VN" sz="5400" b="1" dirty="0">
                <a:solidFill>
                  <a:schemeClr val="bg1"/>
                </a:solidFill>
                <a:effectLst>
                  <a:outerShdw blurRad="38100" dist="38100" dir="2700000" algn="tl">
                    <a:srgbClr val="000000">
                      <a:alpha val="43137"/>
                    </a:srgbClr>
                  </a:outerShdw>
                </a:effectLst>
              </a:rPr>
              <a:t>dâng lên cùng với niềm </a:t>
            </a:r>
            <a:r>
              <a:rPr lang="vi-VN" sz="5400" b="1" dirty="0" smtClean="0">
                <a:solidFill>
                  <a:schemeClr val="bg1"/>
                </a:solidFill>
                <a:effectLst>
                  <a:outerShdw blurRad="38100" dist="38100" dir="2700000" algn="tl">
                    <a:srgbClr val="000000">
                      <a:alpha val="43137"/>
                    </a:srgbClr>
                  </a:outerShdw>
                </a:effectLst>
              </a:rPr>
              <a:t>vui. </a:t>
            </a:r>
            <a:r>
              <a:rPr lang="vi-VN" sz="5400" b="1" dirty="0">
                <a:solidFill>
                  <a:schemeClr val="bg1"/>
                </a:solidFill>
                <a:effectLst>
                  <a:outerShdw blurRad="38100" dist="38100" dir="2700000" algn="tl">
                    <a:srgbClr val="000000">
                      <a:alpha val="43137"/>
                    </a:srgbClr>
                  </a:outerShdw>
                </a:effectLst>
              </a:rPr>
              <a:t>cùng dâng tiến với hết tâm tình thiết </a:t>
            </a:r>
            <a:r>
              <a:rPr lang="vi-VN" sz="5400" b="1" dirty="0" smtClean="0">
                <a:solidFill>
                  <a:schemeClr val="bg1"/>
                </a:solidFill>
                <a:effectLst>
                  <a:outerShdw blurRad="38100" dist="38100" dir="2700000" algn="tl">
                    <a:srgbClr val="000000">
                      <a:alpha val="43137"/>
                    </a:srgbClr>
                  </a:outerShdw>
                </a:effectLst>
              </a:rPr>
              <a:t>tha. </a:t>
            </a:r>
            <a:r>
              <a:rPr lang="vi-VN" sz="5400" b="1" dirty="0">
                <a:solidFill>
                  <a:schemeClr val="bg1"/>
                </a:solidFill>
                <a:effectLst>
                  <a:outerShdw blurRad="38100" dist="38100" dir="2700000" algn="tl">
                    <a:srgbClr val="000000">
                      <a:alpha val="43137"/>
                    </a:srgbClr>
                  </a:outerShdw>
                </a:effectLst>
              </a:rPr>
              <a:t>tựa hương xa bay lên tòa Chúa bao la.</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rPr>
              <a:t>Pk2</a:t>
            </a:r>
            <a:r>
              <a:rPr lang="vi-VN"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Tiến dâng </a:t>
            </a:r>
            <a:r>
              <a:rPr lang="vi-VN" sz="5400" b="1" dirty="0" smtClean="0">
                <a:solidFill>
                  <a:schemeClr val="bg1"/>
                </a:solidFill>
                <a:effectLst>
                  <a:outerShdw blurRad="38100" dist="38100" dir="2700000" algn="tl">
                    <a:srgbClr val="000000">
                      <a:alpha val="43137"/>
                    </a:srgbClr>
                  </a:outerShdw>
                </a:effectLst>
              </a:rPr>
              <a:t>lên, </a:t>
            </a:r>
            <a:r>
              <a:rPr lang="vi-VN" sz="5400" b="1" dirty="0">
                <a:solidFill>
                  <a:schemeClr val="bg1"/>
                </a:solidFill>
                <a:effectLst>
                  <a:outerShdw blurRad="38100" dist="38100" dir="2700000" algn="tl">
                    <a:srgbClr val="000000">
                      <a:alpha val="43137"/>
                    </a:srgbClr>
                  </a:outerShdw>
                </a:effectLst>
              </a:rPr>
              <a:t>thiên cung lời ước nguyện, nguyện xin </a:t>
            </a:r>
            <a:r>
              <a:rPr lang="vi-VN" sz="5400" b="1" dirty="0" smtClean="0">
                <a:solidFill>
                  <a:schemeClr val="bg1"/>
                </a:solidFill>
                <a:effectLst>
                  <a:outerShdw blurRad="38100" dist="38100" dir="2700000" algn="tl">
                    <a:srgbClr val="000000">
                      <a:alpha val="43137"/>
                    </a:srgbClr>
                  </a:outerShdw>
                </a:effectLst>
              </a:rPr>
              <a:t>Chúa, </a:t>
            </a:r>
            <a:r>
              <a:rPr lang="vi-VN" sz="5400" b="1" dirty="0">
                <a:solidFill>
                  <a:schemeClr val="bg1"/>
                </a:solidFill>
                <a:effectLst>
                  <a:outerShdw blurRad="38100" dist="38100" dir="2700000" algn="tl">
                    <a:srgbClr val="000000">
                      <a:alpha val="43137"/>
                    </a:srgbClr>
                  </a:outerShdw>
                </a:effectLst>
              </a:rPr>
              <a:t>khấng ban phúc bình yên, được như </a:t>
            </a:r>
            <a:r>
              <a:rPr lang="vi-VN" sz="5400" b="1" dirty="0" smtClean="0">
                <a:solidFill>
                  <a:schemeClr val="bg1"/>
                </a:solidFill>
                <a:effectLst>
                  <a:outerShdw blurRad="38100" dist="38100" dir="2700000" algn="tl">
                    <a:srgbClr val="000000">
                      <a:alpha val="43137"/>
                    </a:srgbClr>
                  </a:outerShdw>
                </a:effectLst>
              </a:rPr>
              <a:t>nước, </a:t>
            </a:r>
            <a:r>
              <a:rPr lang="vi-VN" sz="5400" b="1" dirty="0">
                <a:solidFill>
                  <a:schemeClr val="bg1"/>
                </a:solidFill>
                <a:effectLst>
                  <a:outerShdw blurRad="38100" dist="38100" dir="2700000" algn="tl">
                    <a:srgbClr val="000000">
                      <a:alpha val="43137"/>
                    </a:srgbClr>
                  </a:outerShdw>
                </a:effectLst>
              </a:rPr>
              <a:t>nối kết trong rượu nồng, bao tấm </a:t>
            </a:r>
            <a:r>
              <a:rPr lang="vi-VN" sz="5400" b="1" dirty="0" smtClean="0">
                <a:solidFill>
                  <a:schemeClr val="bg1"/>
                </a:solidFill>
                <a:effectLst>
                  <a:outerShdw blurRad="38100" dist="38100" dir="2700000" algn="tl">
                    <a:srgbClr val="000000">
                      <a:alpha val="43137"/>
                    </a:srgbClr>
                  </a:outerShdw>
                </a:effectLst>
              </a:rPr>
              <a:t>lòng, </a:t>
            </a:r>
            <a:r>
              <a:rPr lang="vi-VN" sz="5400" b="1" dirty="0">
                <a:solidFill>
                  <a:schemeClr val="bg1"/>
                </a:solidFill>
                <a:effectLst>
                  <a:outerShdw blurRad="38100" dist="38100" dir="2700000" algn="tl">
                    <a:srgbClr val="000000">
                      <a:alpha val="43137"/>
                    </a:srgbClr>
                  </a:outerShdw>
                </a:effectLst>
              </a:rPr>
              <a:t>hòa đồng trong tình yêu</a:t>
            </a:r>
          </a:p>
        </p:txBody>
      </p:sp>
    </p:spTree>
    <p:extLst>
      <p:ext uri="{BB962C8B-B14F-4D97-AF65-F5344CB8AC3E}">
        <p14:creationId xmlns:p14="http://schemas.microsoft.com/office/powerpoint/2010/main" val="2199709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rPr>
              <a:t>ĐK</a:t>
            </a:r>
            <a:r>
              <a:rPr lang="vi-VN"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Cùng dâng </a:t>
            </a:r>
            <a:r>
              <a:rPr lang="vi-VN" sz="5400" b="1" dirty="0" smtClean="0">
                <a:solidFill>
                  <a:schemeClr val="bg1"/>
                </a:solidFill>
                <a:effectLst>
                  <a:outerShdw blurRad="38100" dist="38100" dir="2700000" algn="tl">
                    <a:srgbClr val="000000">
                      <a:alpha val="43137"/>
                    </a:srgbClr>
                  </a:outerShdw>
                </a:effectLst>
              </a:rPr>
              <a:t>tiến </a:t>
            </a:r>
            <a:r>
              <a:rPr lang="vi-VN" sz="5400" b="1" dirty="0">
                <a:solidFill>
                  <a:schemeClr val="bg1"/>
                </a:solidFill>
                <a:effectLst>
                  <a:outerShdw blurRad="38100" dist="38100" dir="2700000" algn="tl">
                    <a:srgbClr val="000000">
                      <a:alpha val="43137"/>
                    </a:srgbClr>
                  </a:outerShdw>
                </a:effectLst>
              </a:rPr>
              <a:t>tiếng hát trên môi nguyện cầu, bao nỗi </a:t>
            </a:r>
            <a:r>
              <a:rPr lang="vi-VN" sz="5400" b="1" dirty="0" smtClean="0">
                <a:solidFill>
                  <a:schemeClr val="bg1"/>
                </a:solidFill>
                <a:effectLst>
                  <a:outerShdw blurRad="38100" dist="38100" dir="2700000" algn="tl">
                    <a:srgbClr val="000000">
                      <a:alpha val="43137"/>
                    </a:srgbClr>
                  </a:outerShdw>
                </a:effectLst>
              </a:rPr>
              <a:t>sầu </a:t>
            </a:r>
            <a:r>
              <a:rPr lang="vi-VN" sz="5400" b="1" dirty="0">
                <a:solidFill>
                  <a:schemeClr val="bg1"/>
                </a:solidFill>
                <a:effectLst>
                  <a:outerShdw blurRad="38100" dist="38100" dir="2700000" algn="tl">
                    <a:srgbClr val="000000">
                      <a:alpha val="43137"/>
                    </a:srgbClr>
                  </a:outerShdw>
                </a:effectLst>
              </a:rPr>
              <a:t>dâng lên cùng với niềm </a:t>
            </a:r>
            <a:r>
              <a:rPr lang="vi-VN" sz="5400" b="1" dirty="0" smtClean="0">
                <a:solidFill>
                  <a:schemeClr val="bg1"/>
                </a:solidFill>
                <a:effectLst>
                  <a:outerShdw blurRad="38100" dist="38100" dir="2700000" algn="tl">
                    <a:srgbClr val="000000">
                      <a:alpha val="43137"/>
                    </a:srgbClr>
                  </a:outerShdw>
                </a:effectLst>
              </a:rPr>
              <a:t>vui. </a:t>
            </a:r>
            <a:r>
              <a:rPr lang="vi-VN" sz="5400" b="1" dirty="0">
                <a:solidFill>
                  <a:schemeClr val="bg1"/>
                </a:solidFill>
                <a:effectLst>
                  <a:outerShdw blurRad="38100" dist="38100" dir="2700000" algn="tl">
                    <a:srgbClr val="000000">
                      <a:alpha val="43137"/>
                    </a:srgbClr>
                  </a:outerShdw>
                </a:effectLst>
              </a:rPr>
              <a:t>cùng dâng tiến với hết tâm tình thiết </a:t>
            </a:r>
            <a:r>
              <a:rPr lang="vi-VN" sz="5400" b="1" dirty="0" smtClean="0">
                <a:solidFill>
                  <a:schemeClr val="bg1"/>
                </a:solidFill>
                <a:effectLst>
                  <a:outerShdw blurRad="38100" dist="38100" dir="2700000" algn="tl">
                    <a:srgbClr val="000000">
                      <a:alpha val="43137"/>
                    </a:srgbClr>
                  </a:outerShdw>
                </a:effectLst>
              </a:rPr>
              <a:t>tha. </a:t>
            </a:r>
            <a:r>
              <a:rPr lang="vi-VN" sz="5400" b="1" dirty="0">
                <a:solidFill>
                  <a:schemeClr val="bg1"/>
                </a:solidFill>
                <a:effectLst>
                  <a:outerShdw blurRad="38100" dist="38100" dir="2700000" algn="tl">
                    <a:srgbClr val="000000">
                      <a:alpha val="43137"/>
                    </a:srgbClr>
                  </a:outerShdw>
                </a:effectLst>
              </a:rPr>
              <a:t>tựa hương xa bay lên tòa Chúa bao la.</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4522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31403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cs typeface="Times New Roman" pitchFamily="18" charset="0"/>
              </a:rPr>
              <a:t>Cùng</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Thầy</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Lên</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Núi</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Đinh</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Công</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Huỳnh</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&amp;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Huỳnh</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Minh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Kỳ</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dirty="0">
                <a:solidFill>
                  <a:srgbClr val="FFFF00"/>
                </a:solidFill>
                <a:effectLst>
                  <a:outerShdw blurRad="38100" dist="38100" dir="2700000" algn="tl">
                    <a:srgbClr val="000000">
                      <a:alpha val="43137"/>
                    </a:srgbClr>
                  </a:outerShdw>
                </a:effectLst>
                <a:cs typeface="Times New Roman" pitchFamily="18" charset="0"/>
              </a:rPr>
              <a:t>P</a:t>
            </a:r>
            <a:r>
              <a:rPr lang="en-US" sz="4800" b="1" dirty="0" smtClean="0">
                <a:solidFill>
                  <a:srgbClr val="FFFF00"/>
                </a:solidFill>
                <a:effectLst>
                  <a:outerShdw blurRad="38100" dist="38100" dir="2700000" algn="tl">
                    <a:srgbClr val="000000">
                      <a:alpha val="43137"/>
                    </a:srgbClr>
                  </a:outerShdw>
                </a:effectLst>
                <a:cs typeface="Times New Roman" pitchFamily="18" charset="0"/>
              </a:rPr>
              <a:t>k1</a:t>
            </a:r>
            <a:r>
              <a:rPr lang="en-US" sz="4800" b="1"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Cùng </a:t>
            </a:r>
            <a:r>
              <a:rPr lang="vi-VN" sz="4800" b="1" dirty="0" smtClean="0">
                <a:solidFill>
                  <a:schemeClr val="bg1"/>
                </a:solidFill>
                <a:effectLst>
                  <a:outerShdw blurRad="38100" dist="38100" dir="2700000" algn="tl">
                    <a:srgbClr val="000000">
                      <a:alpha val="43137"/>
                    </a:srgbClr>
                  </a:outerShdw>
                </a:effectLst>
              </a:rPr>
              <a:t>Thầy, </a:t>
            </a:r>
            <a:r>
              <a:rPr lang="vi-VN" sz="4800" b="1" dirty="0">
                <a:solidFill>
                  <a:schemeClr val="bg1"/>
                </a:solidFill>
                <a:effectLst>
                  <a:outerShdw blurRad="38100" dist="38100" dir="2700000" algn="tl">
                    <a:srgbClr val="000000">
                      <a:alpha val="43137"/>
                    </a:srgbClr>
                  </a:outerShdw>
                </a:effectLst>
              </a:rPr>
              <a:t>con lên </a:t>
            </a:r>
            <a:r>
              <a:rPr lang="vi-VN" sz="4800" b="1" dirty="0" smtClean="0">
                <a:solidFill>
                  <a:schemeClr val="bg1"/>
                </a:solidFill>
                <a:effectLst>
                  <a:outerShdw blurRad="38100" dist="38100" dir="2700000" algn="tl">
                    <a:srgbClr val="000000">
                      <a:alpha val="43137"/>
                    </a:srgbClr>
                  </a:outerShdw>
                </a:effectLst>
              </a:rPr>
              <a:t>núi. </a:t>
            </a:r>
            <a:r>
              <a:rPr lang="vi-VN" sz="4800" b="1" dirty="0">
                <a:solidFill>
                  <a:schemeClr val="bg1"/>
                </a:solidFill>
                <a:effectLst>
                  <a:outerShdw blurRad="38100" dist="38100" dir="2700000" algn="tl">
                    <a:srgbClr val="000000">
                      <a:alpha val="43137"/>
                    </a:srgbClr>
                  </a:outerShdw>
                </a:effectLst>
              </a:rPr>
              <a:t>dựng ba </a:t>
            </a:r>
            <a:r>
              <a:rPr lang="vi-VN" sz="4800" b="1" dirty="0" smtClean="0">
                <a:solidFill>
                  <a:schemeClr val="bg1"/>
                </a:solidFill>
                <a:effectLst>
                  <a:outerShdw blurRad="38100" dist="38100" dir="2700000" algn="tl">
                    <a:srgbClr val="000000">
                      <a:alpha val="43137"/>
                    </a:srgbClr>
                  </a:outerShdw>
                </a:effectLst>
              </a:rPr>
              <a:t>lều, </a:t>
            </a:r>
            <a:r>
              <a:rPr lang="vi-VN" sz="4800" b="1" dirty="0">
                <a:solidFill>
                  <a:schemeClr val="bg1"/>
                </a:solidFill>
                <a:effectLst>
                  <a:outerShdw blurRad="38100" dist="38100" dir="2700000" algn="tl">
                    <a:srgbClr val="000000">
                      <a:alpha val="43137"/>
                    </a:srgbClr>
                  </a:outerShdw>
                </a:effectLst>
              </a:rPr>
              <a:t>nơi đây. Cùng </a:t>
            </a:r>
            <a:r>
              <a:rPr lang="vi-VN" sz="4800" b="1" dirty="0" smtClean="0">
                <a:solidFill>
                  <a:schemeClr val="bg1"/>
                </a:solidFill>
                <a:effectLst>
                  <a:outerShdw blurRad="38100" dist="38100" dir="2700000" algn="tl">
                    <a:srgbClr val="000000">
                      <a:alpha val="43137"/>
                    </a:srgbClr>
                  </a:outerShdw>
                </a:effectLst>
              </a:rPr>
              <a:t>Thầy, </a:t>
            </a:r>
            <a:r>
              <a:rPr lang="vi-VN" sz="4800" b="1" dirty="0">
                <a:solidFill>
                  <a:schemeClr val="bg1"/>
                </a:solidFill>
                <a:effectLst>
                  <a:outerShdw blurRad="38100" dist="38100" dir="2700000" algn="tl">
                    <a:srgbClr val="000000">
                      <a:alpha val="43137"/>
                    </a:srgbClr>
                  </a:outerShdw>
                </a:effectLst>
              </a:rPr>
              <a:t>hưởng vinh </a:t>
            </a:r>
            <a:r>
              <a:rPr lang="vi-VN" sz="4800" b="1" dirty="0" smtClean="0">
                <a:solidFill>
                  <a:schemeClr val="bg1"/>
                </a:solidFill>
                <a:effectLst>
                  <a:outerShdw blurRad="38100" dist="38100" dir="2700000" algn="tl">
                    <a:srgbClr val="000000">
                      <a:alpha val="43137"/>
                    </a:srgbClr>
                  </a:outerShdw>
                </a:effectLst>
              </a:rPr>
              <a:t>quang. </a:t>
            </a:r>
            <a:r>
              <a:rPr lang="vi-VN" sz="4800" b="1" dirty="0">
                <a:solidFill>
                  <a:schemeClr val="bg1"/>
                </a:solidFill>
                <a:effectLst>
                  <a:outerShdw blurRad="38100" dist="38100" dir="2700000" algn="tl">
                    <a:srgbClr val="000000">
                      <a:alpha val="43137"/>
                    </a:srgbClr>
                  </a:outerShdw>
                </a:effectLst>
              </a:rPr>
              <a:t>lãng quên </a:t>
            </a:r>
            <a:r>
              <a:rPr lang="vi-VN" sz="4800" b="1" dirty="0" smtClean="0">
                <a:solidFill>
                  <a:schemeClr val="bg1"/>
                </a:solidFill>
                <a:effectLst>
                  <a:outerShdw blurRad="38100" dist="38100" dir="2700000" algn="tl">
                    <a:srgbClr val="000000">
                      <a:alpha val="43137"/>
                    </a:srgbClr>
                  </a:outerShdw>
                </a:effectLst>
              </a:rPr>
              <a:t>nơi, </a:t>
            </a:r>
            <a:r>
              <a:rPr lang="vi-VN" sz="4800" b="1" dirty="0">
                <a:solidFill>
                  <a:schemeClr val="bg1"/>
                </a:solidFill>
                <a:effectLst>
                  <a:outerShdw blurRad="38100" dist="38100" dir="2700000" algn="tl">
                    <a:srgbClr val="000000">
                      <a:alpha val="43137"/>
                    </a:srgbClr>
                  </a:outerShdw>
                </a:effectLst>
              </a:rPr>
              <a:t>gian trần. Đường </a:t>
            </a:r>
            <a:r>
              <a:rPr lang="vi-VN" sz="4800" b="1" dirty="0" smtClean="0">
                <a:solidFill>
                  <a:schemeClr val="bg1"/>
                </a:solidFill>
                <a:effectLst>
                  <a:outerShdw blurRad="38100" dist="38100" dir="2700000" algn="tl">
                    <a:srgbClr val="000000">
                      <a:alpha val="43137"/>
                    </a:srgbClr>
                  </a:outerShdw>
                </a:effectLst>
              </a:rPr>
              <a:t>dài, </a:t>
            </a:r>
            <a:r>
              <a:rPr lang="vi-VN" sz="4800" b="1" dirty="0">
                <a:solidFill>
                  <a:schemeClr val="bg1"/>
                </a:solidFill>
                <a:effectLst>
                  <a:outerShdw blurRad="38100" dist="38100" dir="2700000" algn="tl">
                    <a:srgbClr val="000000">
                      <a:alpha val="43137"/>
                    </a:srgbClr>
                  </a:outerShdw>
                </a:effectLst>
              </a:rPr>
              <a:t>Ta-bor </a:t>
            </a:r>
            <a:r>
              <a:rPr lang="vi-VN" sz="4800" b="1" dirty="0" smtClean="0">
                <a:solidFill>
                  <a:schemeClr val="bg1"/>
                </a:solidFill>
                <a:effectLst>
                  <a:outerShdw blurRad="38100" dist="38100" dir="2700000" algn="tl">
                    <a:srgbClr val="000000">
                      <a:alpha val="43137"/>
                    </a:srgbClr>
                  </a:outerShdw>
                </a:effectLst>
              </a:rPr>
              <a:t>ấy. </a:t>
            </a:r>
            <a:r>
              <a:rPr lang="vi-VN" sz="4800" b="1" dirty="0">
                <a:solidFill>
                  <a:schemeClr val="bg1"/>
                </a:solidFill>
                <a:effectLst>
                  <a:outerShdw blurRad="38100" dist="38100" dir="2700000" algn="tl">
                    <a:srgbClr val="000000">
                      <a:alpha val="43137"/>
                    </a:srgbClr>
                  </a:outerShdw>
                </a:effectLst>
              </a:rPr>
              <a:t>thật </a:t>
            </a:r>
            <a:r>
              <a:rPr lang="vi-VN" sz="4800" b="1" dirty="0" smtClean="0">
                <a:solidFill>
                  <a:schemeClr val="bg1"/>
                </a:solidFill>
                <a:effectLst>
                  <a:outerShdw blurRad="38100" dist="38100" dir="2700000" algn="tl">
                    <a:srgbClr val="000000">
                      <a:alpha val="43137"/>
                    </a:srgbClr>
                  </a:outerShdw>
                </a:effectLst>
              </a:rPr>
              <a:t>gần </a:t>
            </a:r>
            <a:r>
              <a:rPr lang="vi-VN" sz="4800" b="1" dirty="0">
                <a:solidFill>
                  <a:schemeClr val="bg1"/>
                </a:solidFill>
                <a:effectLst>
                  <a:outerShdw blurRad="38100" dist="38100" dir="2700000" algn="tl">
                    <a:srgbClr val="000000">
                      <a:alpha val="43137"/>
                    </a:srgbClr>
                  </a:outerShdw>
                </a:effectLst>
              </a:rPr>
              <a:t>nơi Núi Sọ. Đường </a:t>
            </a:r>
            <a:r>
              <a:rPr lang="vi-VN" sz="4800" b="1" dirty="0" smtClean="0">
                <a:solidFill>
                  <a:schemeClr val="bg1"/>
                </a:solidFill>
                <a:effectLst>
                  <a:outerShdw blurRad="38100" dist="38100" dir="2700000" algn="tl">
                    <a:srgbClr val="000000">
                      <a:alpha val="43137"/>
                    </a:srgbClr>
                  </a:outerShdw>
                </a:effectLst>
              </a:rPr>
              <a:t>tuy, </a:t>
            </a:r>
            <a:r>
              <a:rPr lang="vi-VN" sz="4800" b="1" dirty="0">
                <a:solidFill>
                  <a:schemeClr val="bg1"/>
                </a:solidFill>
                <a:effectLst>
                  <a:outerShdw blurRad="38100" dist="38100" dir="2700000" algn="tl">
                    <a:srgbClr val="000000">
                      <a:alpha val="43137"/>
                    </a:srgbClr>
                  </a:outerShdw>
                </a:effectLst>
              </a:rPr>
              <a:t>thấy rất </a:t>
            </a:r>
            <a:r>
              <a:rPr lang="vi-VN" sz="4800" b="1" dirty="0" smtClean="0">
                <a:solidFill>
                  <a:schemeClr val="bg1"/>
                </a:solidFill>
                <a:effectLst>
                  <a:outerShdw blurRad="38100" dist="38100" dir="2700000" algn="tl">
                    <a:srgbClr val="000000">
                      <a:alpha val="43137"/>
                    </a:srgbClr>
                  </a:outerShdw>
                </a:effectLst>
              </a:rPr>
              <a:t>gần. </a:t>
            </a:r>
            <a:r>
              <a:rPr lang="vi-VN" sz="4800" b="1" dirty="0">
                <a:solidFill>
                  <a:schemeClr val="bg1"/>
                </a:solidFill>
                <a:effectLst>
                  <a:outerShdw blurRad="38100" dist="38100" dir="2700000" algn="tl">
                    <a:srgbClr val="000000">
                      <a:alpha val="43137"/>
                    </a:srgbClr>
                  </a:outerShdw>
                </a:effectLst>
              </a:rPr>
              <a:t>mà vẫn xa dặm trường.</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dirty="0" smtClean="0">
                <a:solidFill>
                  <a:srgbClr val="FFFF00"/>
                </a:solidFill>
                <a:effectLst>
                  <a:outerShdw blurRad="38100" dist="38100" dir="2700000" algn="tl">
                    <a:srgbClr val="000000">
                      <a:alpha val="43137"/>
                    </a:srgbClr>
                  </a:outerShdw>
                </a:effectLst>
                <a:cs typeface="Times New Roman" pitchFamily="18" charset="0"/>
              </a:rPr>
              <a:t>ĐK:</a:t>
            </a:r>
            <a:r>
              <a:rPr lang="en-US" sz="4700" b="1" dirty="0" smtClean="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Nguyện </a:t>
            </a:r>
            <a:r>
              <a:rPr lang="vi-VN" sz="4700" b="1" dirty="0" smtClean="0">
                <a:solidFill>
                  <a:schemeClr val="bg1"/>
                </a:solidFill>
                <a:effectLst>
                  <a:outerShdw blurRad="38100" dist="38100" dir="2700000" algn="tl">
                    <a:srgbClr val="000000">
                      <a:alpha val="43137"/>
                    </a:srgbClr>
                  </a:outerShdw>
                </a:effectLst>
              </a:rPr>
              <a:t>Ngài, </a:t>
            </a:r>
            <a:r>
              <a:rPr lang="vi-VN" sz="4700" b="1" dirty="0">
                <a:solidFill>
                  <a:schemeClr val="bg1"/>
                </a:solidFill>
                <a:effectLst>
                  <a:outerShdw blurRad="38100" dist="38100" dir="2700000" algn="tl">
                    <a:srgbClr val="000000">
                      <a:alpha val="43137"/>
                    </a:srgbClr>
                  </a:outerShdw>
                </a:effectLst>
              </a:rPr>
              <a:t>cho con </a:t>
            </a:r>
            <a:r>
              <a:rPr lang="vi-VN" sz="4700" b="1" dirty="0" smtClean="0">
                <a:solidFill>
                  <a:schemeClr val="bg1"/>
                </a:solidFill>
                <a:effectLst>
                  <a:outerShdw blurRad="38100" dist="38100" dir="2700000" algn="tl">
                    <a:srgbClr val="000000">
                      <a:alpha val="43137"/>
                    </a:srgbClr>
                  </a:outerShdw>
                </a:effectLst>
              </a:rPr>
              <a:t>luôn, </a:t>
            </a:r>
            <a:r>
              <a:rPr lang="vi-VN" sz="4700" b="1" dirty="0">
                <a:solidFill>
                  <a:schemeClr val="bg1"/>
                </a:solidFill>
                <a:effectLst>
                  <a:outerShdw blurRad="38100" dist="38100" dir="2700000" algn="tl">
                    <a:srgbClr val="000000">
                      <a:alpha val="43137"/>
                    </a:srgbClr>
                  </a:outerShdw>
                </a:effectLst>
              </a:rPr>
              <a:t>hằng biến đổi cuộc đời. Cùng </a:t>
            </a:r>
            <a:r>
              <a:rPr lang="vi-VN" sz="4700" b="1" dirty="0" smtClean="0">
                <a:solidFill>
                  <a:schemeClr val="bg1"/>
                </a:solidFill>
                <a:effectLst>
                  <a:outerShdw blurRad="38100" dist="38100" dir="2700000" algn="tl">
                    <a:srgbClr val="000000">
                      <a:alpha val="43137"/>
                    </a:srgbClr>
                  </a:outerShdw>
                </a:effectLst>
              </a:rPr>
              <a:t>Ngài, </a:t>
            </a:r>
            <a:r>
              <a:rPr lang="vi-VN" sz="4700" b="1" dirty="0">
                <a:solidFill>
                  <a:schemeClr val="bg1"/>
                </a:solidFill>
                <a:effectLst>
                  <a:outerShdw blurRad="38100" dist="38100" dir="2700000" algn="tl">
                    <a:srgbClr val="000000">
                      <a:alpha val="43137"/>
                    </a:srgbClr>
                  </a:outerShdw>
                </a:effectLst>
              </a:rPr>
              <a:t>chịu đau </a:t>
            </a:r>
            <a:r>
              <a:rPr lang="vi-VN" sz="4700" b="1" dirty="0" smtClean="0">
                <a:solidFill>
                  <a:schemeClr val="bg1"/>
                </a:solidFill>
                <a:effectLst>
                  <a:outerShdw blurRad="38100" dist="38100" dir="2700000" algn="tl">
                    <a:srgbClr val="000000">
                      <a:alpha val="43137"/>
                    </a:srgbClr>
                  </a:outerShdw>
                </a:effectLst>
              </a:rPr>
              <a:t>thương. </a:t>
            </a:r>
            <a:r>
              <a:rPr lang="vi-VN" sz="4700" b="1" dirty="0">
                <a:solidFill>
                  <a:schemeClr val="bg1"/>
                </a:solidFill>
                <a:effectLst>
                  <a:outerShdw blurRad="38100" dist="38100" dir="2700000" algn="tl">
                    <a:srgbClr val="000000">
                      <a:alpha val="43137"/>
                    </a:srgbClr>
                  </a:outerShdw>
                </a:effectLst>
              </a:rPr>
              <a:t>gian nan </a:t>
            </a:r>
            <a:r>
              <a:rPr lang="vi-VN" sz="4700" b="1" dirty="0" smtClean="0">
                <a:solidFill>
                  <a:schemeClr val="bg1"/>
                </a:solidFill>
                <a:effectLst>
                  <a:outerShdw blurRad="38100" dist="38100" dir="2700000" algn="tl">
                    <a:srgbClr val="000000">
                      <a:alpha val="43137"/>
                    </a:srgbClr>
                  </a:outerShdw>
                </a:effectLst>
              </a:rPr>
              <a:t>vẫn, </a:t>
            </a:r>
            <a:r>
              <a:rPr lang="vi-VN" sz="4700" b="1" dirty="0">
                <a:solidFill>
                  <a:schemeClr val="bg1"/>
                </a:solidFill>
                <a:effectLst>
                  <a:outerShdw blurRad="38100" dist="38100" dir="2700000" algn="tl">
                    <a:srgbClr val="000000">
                      <a:alpha val="43137"/>
                    </a:srgbClr>
                  </a:outerShdw>
                </a:effectLst>
              </a:rPr>
              <a:t>đi tới. Nguyện </a:t>
            </a:r>
            <a:r>
              <a:rPr lang="vi-VN" sz="4700" b="1" dirty="0" smtClean="0">
                <a:solidFill>
                  <a:schemeClr val="bg1"/>
                </a:solidFill>
                <a:effectLst>
                  <a:outerShdw blurRad="38100" dist="38100" dir="2700000" algn="tl">
                    <a:srgbClr val="000000">
                      <a:alpha val="43137"/>
                    </a:srgbClr>
                  </a:outerShdw>
                </a:effectLst>
              </a:rPr>
              <a:t>Ngài, </a:t>
            </a:r>
            <a:r>
              <a:rPr lang="vi-VN" sz="4700" b="1" dirty="0">
                <a:solidFill>
                  <a:schemeClr val="bg1"/>
                </a:solidFill>
                <a:effectLst>
                  <a:outerShdw blurRad="38100" dist="38100" dir="2700000" algn="tl">
                    <a:srgbClr val="000000">
                      <a:alpha val="43137"/>
                    </a:srgbClr>
                  </a:outerShdw>
                </a:effectLst>
              </a:rPr>
              <a:t>cho con </a:t>
            </a:r>
            <a:r>
              <a:rPr lang="vi-VN" sz="4700" b="1" dirty="0" smtClean="0">
                <a:solidFill>
                  <a:schemeClr val="bg1"/>
                </a:solidFill>
                <a:effectLst>
                  <a:outerShdw blurRad="38100" dist="38100" dir="2700000" algn="tl">
                    <a:srgbClr val="000000">
                      <a:alpha val="43137"/>
                    </a:srgbClr>
                  </a:outerShdw>
                </a:effectLst>
              </a:rPr>
              <a:t>luôn, </a:t>
            </a:r>
            <a:r>
              <a:rPr lang="vi-VN" sz="4700" b="1" dirty="0">
                <a:solidFill>
                  <a:schemeClr val="bg1"/>
                </a:solidFill>
                <a:effectLst>
                  <a:outerShdw blurRad="38100" dist="38100" dir="2700000" algn="tl">
                    <a:srgbClr val="000000">
                      <a:alpha val="43137"/>
                    </a:srgbClr>
                  </a:outerShdw>
                </a:effectLst>
              </a:rPr>
              <a:t>được mãi giống như Ngài. Khổ </a:t>
            </a:r>
            <a:r>
              <a:rPr lang="vi-VN" sz="4700" b="1" dirty="0" smtClean="0">
                <a:solidFill>
                  <a:schemeClr val="bg1"/>
                </a:solidFill>
                <a:effectLst>
                  <a:outerShdw blurRad="38100" dist="38100" dir="2700000" algn="tl">
                    <a:srgbClr val="000000">
                      <a:alpha val="43137"/>
                    </a:srgbClr>
                  </a:outerShdw>
                </a:effectLst>
              </a:rPr>
              <a:t>sầu, </a:t>
            </a:r>
            <a:r>
              <a:rPr lang="vi-VN" sz="4700" b="1" dirty="0">
                <a:solidFill>
                  <a:schemeClr val="bg1"/>
                </a:solidFill>
                <a:effectLst>
                  <a:outerShdw blurRad="38100" dist="38100" dir="2700000" algn="tl">
                    <a:srgbClr val="000000">
                      <a:alpha val="43137"/>
                    </a:srgbClr>
                  </a:outerShdw>
                </a:effectLst>
              </a:rPr>
              <a:t>luôn vững </a:t>
            </a:r>
            <a:r>
              <a:rPr lang="vi-VN" sz="4700" b="1" dirty="0" smtClean="0">
                <a:solidFill>
                  <a:schemeClr val="bg1"/>
                </a:solidFill>
                <a:effectLst>
                  <a:outerShdw blurRad="38100" dist="38100" dir="2700000" algn="tl">
                    <a:srgbClr val="000000">
                      <a:alpha val="43137"/>
                    </a:srgbClr>
                  </a:outerShdw>
                </a:effectLst>
              </a:rPr>
              <a:t>lòng, </a:t>
            </a:r>
            <a:r>
              <a:rPr lang="vi-VN" sz="4700" b="1" dirty="0">
                <a:solidFill>
                  <a:schemeClr val="bg1"/>
                </a:solidFill>
                <a:effectLst>
                  <a:outerShdw blurRad="38100" dist="38100" dir="2700000" algn="tl">
                    <a:srgbClr val="000000">
                      <a:alpha val="43137"/>
                    </a:srgbClr>
                  </a:outerShdw>
                </a:effectLst>
              </a:rPr>
              <a:t>luôn kết hiệp từng giây.</a:t>
            </a:r>
          </a:p>
        </p:txBody>
      </p:sp>
    </p:spTree>
    <p:extLst>
      <p:ext uri="{BB962C8B-B14F-4D97-AF65-F5344CB8AC3E}">
        <p14:creationId xmlns:p14="http://schemas.microsoft.com/office/powerpoint/2010/main" val="1301984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dirty="0">
                <a:solidFill>
                  <a:srgbClr val="FFFF00"/>
                </a:solidFill>
                <a:effectLst>
                  <a:outerShdw blurRad="38100" dist="38100" dir="2700000" algn="tl">
                    <a:srgbClr val="000000">
                      <a:alpha val="43137"/>
                    </a:srgbClr>
                  </a:outerShdw>
                </a:effectLst>
                <a:cs typeface="Times New Roman" pitchFamily="18" charset="0"/>
              </a:rPr>
              <a:t>P</a:t>
            </a:r>
            <a:r>
              <a:rPr lang="en-US" sz="4800" b="1" dirty="0" smtClean="0">
                <a:solidFill>
                  <a:srgbClr val="FFFF00"/>
                </a:solidFill>
                <a:effectLst>
                  <a:outerShdw blurRad="38100" dist="38100" dir="2700000" algn="tl">
                    <a:srgbClr val="000000">
                      <a:alpha val="43137"/>
                    </a:srgbClr>
                  </a:outerShdw>
                </a:effectLst>
                <a:cs typeface="Times New Roman" pitchFamily="18" charset="0"/>
              </a:rPr>
              <a:t>k2</a:t>
            </a:r>
            <a:r>
              <a:rPr lang="en-US" sz="4800" b="1"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Cuộc </a:t>
            </a:r>
            <a:r>
              <a:rPr lang="vi-VN" sz="4800" b="1" dirty="0" smtClean="0">
                <a:solidFill>
                  <a:schemeClr val="bg1"/>
                </a:solidFill>
                <a:effectLst>
                  <a:outerShdw blurRad="38100" dist="38100" dir="2700000" algn="tl">
                    <a:srgbClr val="000000">
                      <a:alpha val="43137"/>
                    </a:srgbClr>
                  </a:outerShdw>
                </a:effectLst>
              </a:rPr>
              <a:t>đời, </a:t>
            </a:r>
            <a:r>
              <a:rPr lang="vi-VN" sz="4800" b="1" dirty="0">
                <a:solidFill>
                  <a:schemeClr val="bg1"/>
                </a:solidFill>
                <a:effectLst>
                  <a:outerShdw blurRad="38100" dist="38100" dir="2700000" algn="tl">
                    <a:srgbClr val="000000">
                      <a:alpha val="43137"/>
                    </a:srgbClr>
                  </a:outerShdw>
                </a:effectLst>
              </a:rPr>
              <a:t>luôn mơ </a:t>
            </a:r>
            <a:r>
              <a:rPr lang="vi-VN" sz="4800" b="1" dirty="0" smtClean="0">
                <a:solidFill>
                  <a:schemeClr val="bg1"/>
                </a:solidFill>
                <a:effectLst>
                  <a:outerShdw blurRad="38100" dist="38100" dir="2700000" algn="tl">
                    <a:srgbClr val="000000">
                      <a:alpha val="43137"/>
                    </a:srgbClr>
                  </a:outerShdw>
                </a:effectLst>
              </a:rPr>
              <a:t>ước, </a:t>
            </a:r>
            <a:r>
              <a:rPr lang="vi-VN" sz="4800" b="1" dirty="0">
                <a:solidFill>
                  <a:schemeClr val="bg1"/>
                </a:solidFill>
                <a:effectLst>
                  <a:outerShdw blurRad="38100" dist="38100" dir="2700000" algn="tl">
                    <a:srgbClr val="000000">
                      <a:alpha val="43137"/>
                    </a:srgbClr>
                  </a:outerShdw>
                </a:effectLst>
              </a:rPr>
              <a:t>những sang giàu vinh hoa. Lòng </a:t>
            </a:r>
            <a:r>
              <a:rPr lang="vi-VN" sz="4800" b="1" dirty="0" smtClean="0">
                <a:solidFill>
                  <a:schemeClr val="bg1"/>
                </a:solidFill>
                <a:effectLst>
                  <a:outerShdw blurRad="38100" dist="38100" dir="2700000" algn="tl">
                    <a:srgbClr val="000000">
                      <a:alpha val="43137"/>
                    </a:srgbClr>
                  </a:outerShdw>
                </a:effectLst>
              </a:rPr>
              <a:t>người, </a:t>
            </a:r>
            <a:r>
              <a:rPr lang="vi-VN" sz="4800" b="1" dirty="0">
                <a:solidFill>
                  <a:schemeClr val="bg1"/>
                </a:solidFill>
                <a:effectLst>
                  <a:outerShdw blurRad="38100" dist="38100" dir="2700000" algn="tl">
                    <a:srgbClr val="000000">
                      <a:alpha val="43137"/>
                    </a:srgbClr>
                  </a:outerShdw>
                </a:effectLst>
              </a:rPr>
              <a:t>hoài u </a:t>
            </a:r>
            <a:r>
              <a:rPr lang="vi-VN" sz="4800" b="1" dirty="0" smtClean="0">
                <a:solidFill>
                  <a:schemeClr val="bg1"/>
                </a:solidFill>
                <a:effectLst>
                  <a:outerShdw blurRad="38100" dist="38100" dir="2700000" algn="tl">
                    <a:srgbClr val="000000">
                      <a:alpha val="43137"/>
                    </a:srgbClr>
                  </a:outerShdw>
                </a:effectLst>
              </a:rPr>
              <a:t>mê, </a:t>
            </a:r>
            <a:r>
              <a:rPr lang="vi-VN" sz="4800" b="1" dirty="0">
                <a:solidFill>
                  <a:schemeClr val="bg1"/>
                </a:solidFill>
                <a:effectLst>
                  <a:outerShdw blurRad="38100" dist="38100" dir="2700000" algn="tl">
                    <a:srgbClr val="000000">
                      <a:alpha val="43137"/>
                    </a:srgbClr>
                  </a:outerShdw>
                </a:effectLst>
              </a:rPr>
              <a:t>đắm trong bao dục vọng. Ngài </a:t>
            </a:r>
            <a:r>
              <a:rPr lang="vi-VN" sz="4800" b="1" dirty="0" smtClean="0">
                <a:solidFill>
                  <a:schemeClr val="bg1"/>
                </a:solidFill>
                <a:effectLst>
                  <a:outerShdw blurRad="38100" dist="38100" dir="2700000" algn="tl">
                    <a:srgbClr val="000000">
                      <a:alpha val="43137"/>
                    </a:srgbClr>
                  </a:outerShdw>
                </a:effectLst>
              </a:rPr>
              <a:t>mời, </a:t>
            </a:r>
            <a:r>
              <a:rPr lang="vi-VN" sz="4800" b="1" dirty="0">
                <a:solidFill>
                  <a:schemeClr val="bg1"/>
                </a:solidFill>
                <a:effectLst>
                  <a:outerShdw blurRad="38100" dist="38100" dir="2700000" algn="tl">
                    <a:srgbClr val="000000">
                      <a:alpha val="43137"/>
                    </a:srgbClr>
                  </a:outerShdw>
                </a:effectLst>
              </a:rPr>
              <a:t>con lên </a:t>
            </a:r>
            <a:r>
              <a:rPr lang="vi-VN" sz="4800" b="1" dirty="0" smtClean="0">
                <a:solidFill>
                  <a:schemeClr val="bg1"/>
                </a:solidFill>
                <a:effectLst>
                  <a:outerShdw blurRad="38100" dist="38100" dir="2700000" algn="tl">
                    <a:srgbClr val="000000">
                      <a:alpha val="43137"/>
                    </a:srgbClr>
                  </a:outerShdw>
                </a:effectLst>
              </a:rPr>
              <a:t>núi, </a:t>
            </a:r>
            <a:r>
              <a:rPr lang="vi-VN" sz="4800" b="1" dirty="0">
                <a:solidFill>
                  <a:schemeClr val="bg1"/>
                </a:solidFill>
                <a:effectLst>
                  <a:outerShdw blurRad="38100" dist="38100" dir="2700000" algn="tl">
                    <a:srgbClr val="000000">
                      <a:alpha val="43137"/>
                    </a:srgbClr>
                  </a:outerShdw>
                </a:effectLst>
              </a:rPr>
              <a:t>cùng hiệp thông với Ngài. Tình </a:t>
            </a:r>
            <a:r>
              <a:rPr lang="vi-VN" sz="4800" b="1" dirty="0" smtClean="0">
                <a:solidFill>
                  <a:schemeClr val="bg1"/>
                </a:solidFill>
                <a:effectLst>
                  <a:outerShdw blurRad="38100" dist="38100" dir="2700000" algn="tl">
                    <a:srgbClr val="000000">
                      <a:alpha val="43137"/>
                    </a:srgbClr>
                  </a:outerShdw>
                </a:effectLst>
              </a:rPr>
              <a:t>yêu, </a:t>
            </a:r>
            <a:r>
              <a:rPr lang="vi-VN" sz="4800" b="1" dirty="0">
                <a:solidFill>
                  <a:schemeClr val="bg1"/>
                </a:solidFill>
                <a:effectLst>
                  <a:outerShdw blurRad="38100" dist="38100" dir="2700000" algn="tl">
                    <a:srgbClr val="000000">
                      <a:alpha val="43137"/>
                    </a:srgbClr>
                  </a:outerShdw>
                </a:effectLst>
              </a:rPr>
              <a:t>lắm chông </a:t>
            </a:r>
            <a:r>
              <a:rPr lang="vi-VN" sz="4800" b="1" dirty="0" smtClean="0">
                <a:solidFill>
                  <a:schemeClr val="bg1"/>
                </a:solidFill>
                <a:effectLst>
                  <a:outerShdw blurRad="38100" dist="38100" dir="2700000" algn="tl">
                    <a:srgbClr val="000000">
                      <a:alpha val="43137"/>
                    </a:srgbClr>
                  </a:outerShdw>
                </a:effectLst>
              </a:rPr>
              <a:t>gai, </a:t>
            </a:r>
            <a:r>
              <a:rPr lang="vi-VN" sz="4800" b="1" dirty="0">
                <a:solidFill>
                  <a:schemeClr val="bg1"/>
                </a:solidFill>
                <a:effectLst>
                  <a:outerShdw blurRad="38100" dist="38100" dir="2700000" algn="tl">
                    <a:srgbClr val="000000">
                      <a:alpha val="43137"/>
                    </a:srgbClr>
                  </a:outerShdw>
                </a:effectLst>
              </a:rPr>
              <a:t>sẽ nở hoa rạng ngời.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dirty="0" smtClean="0">
                <a:solidFill>
                  <a:srgbClr val="FFFF00"/>
                </a:solidFill>
                <a:effectLst>
                  <a:outerShdw blurRad="38100" dist="38100" dir="2700000" algn="tl">
                    <a:srgbClr val="000000">
                      <a:alpha val="43137"/>
                    </a:srgbClr>
                  </a:outerShdw>
                </a:effectLst>
                <a:cs typeface="Times New Roman" pitchFamily="18" charset="0"/>
              </a:rPr>
              <a:t>ĐK:</a:t>
            </a:r>
            <a:r>
              <a:rPr lang="en-US" sz="4700" b="1" dirty="0" smtClean="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Nguyện </a:t>
            </a:r>
            <a:r>
              <a:rPr lang="vi-VN" sz="4700" b="1" dirty="0" smtClean="0">
                <a:solidFill>
                  <a:schemeClr val="bg1"/>
                </a:solidFill>
                <a:effectLst>
                  <a:outerShdw blurRad="38100" dist="38100" dir="2700000" algn="tl">
                    <a:srgbClr val="000000">
                      <a:alpha val="43137"/>
                    </a:srgbClr>
                  </a:outerShdw>
                </a:effectLst>
              </a:rPr>
              <a:t>Ngài, </a:t>
            </a:r>
            <a:r>
              <a:rPr lang="vi-VN" sz="4700" b="1" dirty="0">
                <a:solidFill>
                  <a:schemeClr val="bg1"/>
                </a:solidFill>
                <a:effectLst>
                  <a:outerShdw blurRad="38100" dist="38100" dir="2700000" algn="tl">
                    <a:srgbClr val="000000">
                      <a:alpha val="43137"/>
                    </a:srgbClr>
                  </a:outerShdw>
                </a:effectLst>
              </a:rPr>
              <a:t>cho con </a:t>
            </a:r>
            <a:r>
              <a:rPr lang="vi-VN" sz="4700" b="1" dirty="0" smtClean="0">
                <a:solidFill>
                  <a:schemeClr val="bg1"/>
                </a:solidFill>
                <a:effectLst>
                  <a:outerShdw blurRad="38100" dist="38100" dir="2700000" algn="tl">
                    <a:srgbClr val="000000">
                      <a:alpha val="43137"/>
                    </a:srgbClr>
                  </a:outerShdw>
                </a:effectLst>
              </a:rPr>
              <a:t>luôn, </a:t>
            </a:r>
            <a:r>
              <a:rPr lang="vi-VN" sz="4700" b="1" dirty="0">
                <a:solidFill>
                  <a:schemeClr val="bg1"/>
                </a:solidFill>
                <a:effectLst>
                  <a:outerShdw blurRad="38100" dist="38100" dir="2700000" algn="tl">
                    <a:srgbClr val="000000">
                      <a:alpha val="43137"/>
                    </a:srgbClr>
                  </a:outerShdw>
                </a:effectLst>
              </a:rPr>
              <a:t>hằng biến đổi cuộc đời. Cùng </a:t>
            </a:r>
            <a:r>
              <a:rPr lang="vi-VN" sz="4700" b="1" dirty="0" smtClean="0">
                <a:solidFill>
                  <a:schemeClr val="bg1"/>
                </a:solidFill>
                <a:effectLst>
                  <a:outerShdw blurRad="38100" dist="38100" dir="2700000" algn="tl">
                    <a:srgbClr val="000000">
                      <a:alpha val="43137"/>
                    </a:srgbClr>
                  </a:outerShdw>
                </a:effectLst>
              </a:rPr>
              <a:t>Ngài, </a:t>
            </a:r>
            <a:r>
              <a:rPr lang="vi-VN" sz="4700" b="1" dirty="0">
                <a:solidFill>
                  <a:schemeClr val="bg1"/>
                </a:solidFill>
                <a:effectLst>
                  <a:outerShdw blurRad="38100" dist="38100" dir="2700000" algn="tl">
                    <a:srgbClr val="000000">
                      <a:alpha val="43137"/>
                    </a:srgbClr>
                  </a:outerShdw>
                </a:effectLst>
              </a:rPr>
              <a:t>chịu đau </a:t>
            </a:r>
            <a:r>
              <a:rPr lang="vi-VN" sz="4700" b="1" dirty="0" smtClean="0">
                <a:solidFill>
                  <a:schemeClr val="bg1"/>
                </a:solidFill>
                <a:effectLst>
                  <a:outerShdw blurRad="38100" dist="38100" dir="2700000" algn="tl">
                    <a:srgbClr val="000000">
                      <a:alpha val="43137"/>
                    </a:srgbClr>
                  </a:outerShdw>
                </a:effectLst>
              </a:rPr>
              <a:t>thương. </a:t>
            </a:r>
            <a:r>
              <a:rPr lang="vi-VN" sz="4700" b="1" dirty="0">
                <a:solidFill>
                  <a:schemeClr val="bg1"/>
                </a:solidFill>
                <a:effectLst>
                  <a:outerShdw blurRad="38100" dist="38100" dir="2700000" algn="tl">
                    <a:srgbClr val="000000">
                      <a:alpha val="43137"/>
                    </a:srgbClr>
                  </a:outerShdw>
                </a:effectLst>
              </a:rPr>
              <a:t>gian nan </a:t>
            </a:r>
            <a:r>
              <a:rPr lang="vi-VN" sz="4700" b="1" dirty="0" smtClean="0">
                <a:solidFill>
                  <a:schemeClr val="bg1"/>
                </a:solidFill>
                <a:effectLst>
                  <a:outerShdw blurRad="38100" dist="38100" dir="2700000" algn="tl">
                    <a:srgbClr val="000000">
                      <a:alpha val="43137"/>
                    </a:srgbClr>
                  </a:outerShdw>
                </a:effectLst>
              </a:rPr>
              <a:t>vẫn, </a:t>
            </a:r>
            <a:r>
              <a:rPr lang="vi-VN" sz="4700" b="1" dirty="0">
                <a:solidFill>
                  <a:schemeClr val="bg1"/>
                </a:solidFill>
                <a:effectLst>
                  <a:outerShdw blurRad="38100" dist="38100" dir="2700000" algn="tl">
                    <a:srgbClr val="000000">
                      <a:alpha val="43137"/>
                    </a:srgbClr>
                  </a:outerShdw>
                </a:effectLst>
              </a:rPr>
              <a:t>đi tới. Nguyện </a:t>
            </a:r>
            <a:r>
              <a:rPr lang="vi-VN" sz="4700" b="1" dirty="0" smtClean="0">
                <a:solidFill>
                  <a:schemeClr val="bg1"/>
                </a:solidFill>
                <a:effectLst>
                  <a:outerShdw blurRad="38100" dist="38100" dir="2700000" algn="tl">
                    <a:srgbClr val="000000">
                      <a:alpha val="43137"/>
                    </a:srgbClr>
                  </a:outerShdw>
                </a:effectLst>
              </a:rPr>
              <a:t>Ngài, </a:t>
            </a:r>
            <a:r>
              <a:rPr lang="vi-VN" sz="4700" b="1" dirty="0">
                <a:solidFill>
                  <a:schemeClr val="bg1"/>
                </a:solidFill>
                <a:effectLst>
                  <a:outerShdw blurRad="38100" dist="38100" dir="2700000" algn="tl">
                    <a:srgbClr val="000000">
                      <a:alpha val="43137"/>
                    </a:srgbClr>
                  </a:outerShdw>
                </a:effectLst>
              </a:rPr>
              <a:t>cho con </a:t>
            </a:r>
            <a:r>
              <a:rPr lang="vi-VN" sz="4700" b="1" dirty="0" smtClean="0">
                <a:solidFill>
                  <a:schemeClr val="bg1"/>
                </a:solidFill>
                <a:effectLst>
                  <a:outerShdw blurRad="38100" dist="38100" dir="2700000" algn="tl">
                    <a:srgbClr val="000000">
                      <a:alpha val="43137"/>
                    </a:srgbClr>
                  </a:outerShdw>
                </a:effectLst>
              </a:rPr>
              <a:t>luôn, </a:t>
            </a:r>
            <a:r>
              <a:rPr lang="vi-VN" sz="4700" b="1" dirty="0">
                <a:solidFill>
                  <a:schemeClr val="bg1"/>
                </a:solidFill>
                <a:effectLst>
                  <a:outerShdw blurRad="38100" dist="38100" dir="2700000" algn="tl">
                    <a:srgbClr val="000000">
                      <a:alpha val="43137"/>
                    </a:srgbClr>
                  </a:outerShdw>
                </a:effectLst>
              </a:rPr>
              <a:t>được mãi giống như Ngài. Khổ </a:t>
            </a:r>
            <a:r>
              <a:rPr lang="vi-VN" sz="4700" b="1" dirty="0" smtClean="0">
                <a:solidFill>
                  <a:schemeClr val="bg1"/>
                </a:solidFill>
                <a:effectLst>
                  <a:outerShdw blurRad="38100" dist="38100" dir="2700000" algn="tl">
                    <a:srgbClr val="000000">
                      <a:alpha val="43137"/>
                    </a:srgbClr>
                  </a:outerShdw>
                </a:effectLst>
              </a:rPr>
              <a:t>sầu, </a:t>
            </a:r>
            <a:r>
              <a:rPr lang="vi-VN" sz="4700" b="1" dirty="0">
                <a:solidFill>
                  <a:schemeClr val="bg1"/>
                </a:solidFill>
                <a:effectLst>
                  <a:outerShdw blurRad="38100" dist="38100" dir="2700000" algn="tl">
                    <a:srgbClr val="000000">
                      <a:alpha val="43137"/>
                    </a:srgbClr>
                  </a:outerShdw>
                </a:effectLst>
              </a:rPr>
              <a:t>luôn vững </a:t>
            </a:r>
            <a:r>
              <a:rPr lang="vi-VN" sz="4700" b="1" dirty="0" smtClean="0">
                <a:solidFill>
                  <a:schemeClr val="bg1"/>
                </a:solidFill>
                <a:effectLst>
                  <a:outerShdw blurRad="38100" dist="38100" dir="2700000" algn="tl">
                    <a:srgbClr val="000000">
                      <a:alpha val="43137"/>
                    </a:srgbClr>
                  </a:outerShdw>
                </a:effectLst>
              </a:rPr>
              <a:t>lòng, </a:t>
            </a:r>
            <a:r>
              <a:rPr lang="vi-VN" sz="4700" b="1" dirty="0">
                <a:solidFill>
                  <a:schemeClr val="bg1"/>
                </a:solidFill>
                <a:effectLst>
                  <a:outerShdw blurRad="38100" dist="38100" dir="2700000" algn="tl">
                    <a:srgbClr val="000000">
                      <a:alpha val="43137"/>
                    </a:srgbClr>
                  </a:outerShdw>
                </a:effectLst>
              </a:rPr>
              <a:t>luôn kết hiệp từng giây.</a:t>
            </a:r>
          </a:p>
        </p:txBody>
      </p:sp>
    </p:spTree>
    <p:extLst>
      <p:ext uri="{BB962C8B-B14F-4D97-AF65-F5344CB8AC3E}">
        <p14:creationId xmlns:p14="http://schemas.microsoft.com/office/powerpoint/2010/main" val="422051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dirty="0">
                <a:solidFill>
                  <a:srgbClr val="FFFF00"/>
                </a:solidFill>
                <a:effectLst>
                  <a:outerShdw blurRad="38100" dist="38100" dir="2700000" algn="tl">
                    <a:srgbClr val="000000">
                      <a:alpha val="43137"/>
                    </a:srgbClr>
                  </a:outerShdw>
                </a:effectLst>
                <a:cs typeface="Times New Roman" pitchFamily="18" charset="0"/>
              </a:rPr>
              <a:t>P</a:t>
            </a:r>
            <a:r>
              <a:rPr lang="en-US" sz="4600" b="1" dirty="0" smtClean="0">
                <a:solidFill>
                  <a:srgbClr val="FFFF00"/>
                </a:solidFill>
                <a:effectLst>
                  <a:outerShdw blurRad="38100" dist="38100" dir="2700000" algn="tl">
                    <a:srgbClr val="000000">
                      <a:alpha val="43137"/>
                    </a:srgbClr>
                  </a:outerShdw>
                </a:effectLst>
                <a:cs typeface="Times New Roman" pitchFamily="18" charset="0"/>
              </a:rPr>
              <a:t>k3</a:t>
            </a:r>
            <a:r>
              <a:rPr lang="en-US" sz="4600" b="1"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Từng </a:t>
            </a:r>
            <a:r>
              <a:rPr lang="vi-VN" sz="4600" b="1" dirty="0" smtClean="0">
                <a:solidFill>
                  <a:schemeClr val="bg1"/>
                </a:solidFill>
                <a:effectLst>
                  <a:outerShdw blurRad="38100" dist="38100" dir="2700000" algn="tl">
                    <a:srgbClr val="000000">
                      <a:alpha val="43137"/>
                    </a:srgbClr>
                  </a:outerShdw>
                </a:effectLst>
              </a:rPr>
              <a:t>ngày, </a:t>
            </a:r>
            <a:r>
              <a:rPr lang="vi-VN" sz="4600" b="1" dirty="0">
                <a:solidFill>
                  <a:schemeClr val="bg1"/>
                </a:solidFill>
                <a:effectLst>
                  <a:outerShdw blurRad="38100" dist="38100" dir="2700000" algn="tl">
                    <a:srgbClr val="000000">
                      <a:alpha val="43137"/>
                    </a:srgbClr>
                  </a:outerShdw>
                </a:effectLst>
              </a:rPr>
              <a:t>trên dương </a:t>
            </a:r>
            <a:r>
              <a:rPr lang="vi-VN" sz="4600" b="1" dirty="0" smtClean="0">
                <a:solidFill>
                  <a:schemeClr val="bg1"/>
                </a:solidFill>
                <a:effectLst>
                  <a:outerShdw blurRad="38100" dist="38100" dir="2700000" algn="tl">
                    <a:srgbClr val="000000">
                      <a:alpha val="43137"/>
                    </a:srgbClr>
                  </a:outerShdw>
                </a:effectLst>
              </a:rPr>
              <a:t>thế, </a:t>
            </a:r>
            <a:r>
              <a:rPr lang="vi-VN" sz="4600" b="1" dirty="0">
                <a:solidFill>
                  <a:schemeClr val="bg1"/>
                </a:solidFill>
                <a:effectLst>
                  <a:outerShdw blurRad="38100" dist="38100" dir="2700000" algn="tl">
                    <a:srgbClr val="000000">
                      <a:alpha val="43137"/>
                    </a:srgbClr>
                  </a:outerShdw>
                </a:effectLst>
              </a:rPr>
              <a:t>có bao điều lo toan. Nguyện </a:t>
            </a:r>
            <a:r>
              <a:rPr lang="vi-VN" sz="4600" b="1" dirty="0" smtClean="0">
                <a:solidFill>
                  <a:schemeClr val="bg1"/>
                </a:solidFill>
                <a:effectLst>
                  <a:outerShdw blurRad="38100" dist="38100" dir="2700000" algn="tl">
                    <a:srgbClr val="000000">
                      <a:alpha val="43137"/>
                    </a:srgbClr>
                  </a:outerShdw>
                </a:effectLst>
              </a:rPr>
              <a:t>cầu, </a:t>
            </a:r>
            <a:r>
              <a:rPr lang="vi-VN" sz="4600" b="1" dirty="0">
                <a:solidFill>
                  <a:schemeClr val="bg1"/>
                </a:solidFill>
                <a:effectLst>
                  <a:outerShdw blurRad="38100" dist="38100" dir="2700000" algn="tl">
                    <a:srgbClr val="000000">
                      <a:alpha val="43137"/>
                    </a:srgbClr>
                  </a:outerShdw>
                </a:effectLst>
              </a:rPr>
              <a:t>Ngài thương </a:t>
            </a:r>
            <a:r>
              <a:rPr lang="vi-VN" sz="4600" b="1" dirty="0" smtClean="0">
                <a:solidFill>
                  <a:schemeClr val="bg1"/>
                </a:solidFill>
                <a:effectLst>
                  <a:outerShdw blurRad="38100" dist="38100" dir="2700000" algn="tl">
                    <a:srgbClr val="000000">
                      <a:alpha val="43137"/>
                    </a:srgbClr>
                  </a:outerShdw>
                </a:effectLst>
              </a:rPr>
              <a:t>ban, </a:t>
            </a:r>
            <a:r>
              <a:rPr lang="vi-VN" sz="4600" b="1" dirty="0">
                <a:solidFill>
                  <a:schemeClr val="bg1"/>
                </a:solidFill>
                <a:effectLst>
                  <a:outerShdw blurRad="38100" dist="38100" dir="2700000" algn="tl">
                    <a:srgbClr val="000000">
                      <a:alpha val="43137"/>
                    </a:srgbClr>
                  </a:outerShdw>
                </a:effectLst>
              </a:rPr>
              <a:t>đức tin luôn vững vàng. Dù </a:t>
            </a:r>
            <a:r>
              <a:rPr lang="vi-VN" sz="4600" b="1" dirty="0" smtClean="0">
                <a:solidFill>
                  <a:schemeClr val="bg1"/>
                </a:solidFill>
                <a:effectLst>
                  <a:outerShdw blurRad="38100" dist="38100" dir="2700000" algn="tl">
                    <a:srgbClr val="000000">
                      <a:alpha val="43137"/>
                    </a:srgbClr>
                  </a:outerShdw>
                </a:effectLst>
              </a:rPr>
              <a:t>gặp, </a:t>
            </a:r>
            <a:r>
              <a:rPr lang="vi-VN" sz="4600" b="1" dirty="0">
                <a:solidFill>
                  <a:schemeClr val="bg1"/>
                </a:solidFill>
                <a:effectLst>
                  <a:outerShdw blurRad="38100" dist="38100" dir="2700000" algn="tl">
                    <a:srgbClr val="000000">
                      <a:alpha val="43137"/>
                    </a:srgbClr>
                  </a:outerShdw>
                </a:effectLst>
              </a:rPr>
              <a:t>bao thử </a:t>
            </a:r>
            <a:r>
              <a:rPr lang="vi-VN" sz="4600" b="1" dirty="0" smtClean="0">
                <a:solidFill>
                  <a:schemeClr val="bg1"/>
                </a:solidFill>
                <a:effectLst>
                  <a:outerShdw blurRad="38100" dist="38100" dir="2700000" algn="tl">
                    <a:srgbClr val="000000">
                      <a:alpha val="43137"/>
                    </a:srgbClr>
                  </a:outerShdw>
                </a:effectLst>
              </a:rPr>
              <a:t>thách, </a:t>
            </a:r>
            <a:r>
              <a:rPr lang="vi-VN" sz="4600" b="1" dirty="0">
                <a:solidFill>
                  <a:schemeClr val="bg1"/>
                </a:solidFill>
                <a:effectLst>
                  <a:outerShdw blurRad="38100" dist="38100" dir="2700000" algn="tl">
                    <a:srgbClr val="000000">
                      <a:alpha val="43137"/>
                    </a:srgbClr>
                  </a:outerShdw>
                </a:effectLst>
              </a:rPr>
              <a:t>lòng mạnh tin đón nhận. Sợ </a:t>
            </a:r>
            <a:r>
              <a:rPr lang="vi-VN" sz="4600" b="1" dirty="0" smtClean="0">
                <a:solidFill>
                  <a:schemeClr val="bg1"/>
                </a:solidFill>
                <a:effectLst>
                  <a:outerShdw blurRad="38100" dist="38100" dir="2700000" algn="tl">
                    <a:srgbClr val="000000">
                      <a:alpha val="43137"/>
                    </a:srgbClr>
                  </a:outerShdw>
                </a:effectLst>
              </a:rPr>
              <a:t>chi, </a:t>
            </a:r>
            <a:r>
              <a:rPr lang="vi-VN" sz="4600" b="1" dirty="0">
                <a:solidFill>
                  <a:schemeClr val="bg1"/>
                </a:solidFill>
                <a:effectLst>
                  <a:outerShdw blurRad="38100" dist="38100" dir="2700000" algn="tl">
                    <a:srgbClr val="000000">
                      <a:alpha val="43137"/>
                    </a:srgbClr>
                  </a:outerShdw>
                </a:effectLst>
              </a:rPr>
              <a:t>những gian </a:t>
            </a:r>
            <a:r>
              <a:rPr lang="vi-VN" sz="4600" b="1" dirty="0" smtClean="0">
                <a:solidFill>
                  <a:schemeClr val="bg1"/>
                </a:solidFill>
                <a:effectLst>
                  <a:outerShdw blurRad="38100" dist="38100" dir="2700000" algn="tl">
                    <a:srgbClr val="000000">
                      <a:alpha val="43137"/>
                    </a:srgbClr>
                  </a:outerShdw>
                </a:effectLst>
              </a:rPr>
              <a:t>nguy, </a:t>
            </a:r>
            <a:r>
              <a:rPr lang="vi-VN" sz="4600" b="1" dirty="0">
                <a:solidFill>
                  <a:schemeClr val="bg1"/>
                </a:solidFill>
                <a:effectLst>
                  <a:outerShdw blurRad="38100" dist="38100" dir="2700000" algn="tl">
                    <a:srgbClr val="000000">
                      <a:alpha val="43137"/>
                    </a:srgbClr>
                  </a:outerShdw>
                </a:effectLst>
              </a:rPr>
              <a:t>vì Chúa luôn đồng hành.</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dirty="0" smtClean="0">
                <a:solidFill>
                  <a:srgbClr val="FFFF00"/>
                </a:solidFill>
                <a:effectLst>
                  <a:outerShdw blurRad="38100" dist="38100" dir="2700000" algn="tl">
                    <a:srgbClr val="000000">
                      <a:alpha val="43137"/>
                    </a:srgbClr>
                  </a:outerShdw>
                </a:effectLst>
                <a:cs typeface="Times New Roman" pitchFamily="18" charset="0"/>
              </a:rPr>
              <a:t>ĐK:</a:t>
            </a:r>
            <a:r>
              <a:rPr lang="en-US" sz="4700" b="1" dirty="0" smtClean="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Nguyện </a:t>
            </a:r>
            <a:r>
              <a:rPr lang="vi-VN" sz="4700" b="1" dirty="0" smtClean="0">
                <a:solidFill>
                  <a:schemeClr val="bg1"/>
                </a:solidFill>
                <a:effectLst>
                  <a:outerShdw blurRad="38100" dist="38100" dir="2700000" algn="tl">
                    <a:srgbClr val="000000">
                      <a:alpha val="43137"/>
                    </a:srgbClr>
                  </a:outerShdw>
                </a:effectLst>
              </a:rPr>
              <a:t>Ngài, </a:t>
            </a:r>
            <a:r>
              <a:rPr lang="vi-VN" sz="4700" b="1" dirty="0">
                <a:solidFill>
                  <a:schemeClr val="bg1"/>
                </a:solidFill>
                <a:effectLst>
                  <a:outerShdw blurRad="38100" dist="38100" dir="2700000" algn="tl">
                    <a:srgbClr val="000000">
                      <a:alpha val="43137"/>
                    </a:srgbClr>
                  </a:outerShdw>
                </a:effectLst>
              </a:rPr>
              <a:t>cho con </a:t>
            </a:r>
            <a:r>
              <a:rPr lang="vi-VN" sz="4700" b="1" dirty="0" smtClean="0">
                <a:solidFill>
                  <a:schemeClr val="bg1"/>
                </a:solidFill>
                <a:effectLst>
                  <a:outerShdw blurRad="38100" dist="38100" dir="2700000" algn="tl">
                    <a:srgbClr val="000000">
                      <a:alpha val="43137"/>
                    </a:srgbClr>
                  </a:outerShdw>
                </a:effectLst>
              </a:rPr>
              <a:t>luôn, </a:t>
            </a:r>
            <a:r>
              <a:rPr lang="vi-VN" sz="4700" b="1" dirty="0">
                <a:solidFill>
                  <a:schemeClr val="bg1"/>
                </a:solidFill>
                <a:effectLst>
                  <a:outerShdw blurRad="38100" dist="38100" dir="2700000" algn="tl">
                    <a:srgbClr val="000000">
                      <a:alpha val="43137"/>
                    </a:srgbClr>
                  </a:outerShdw>
                </a:effectLst>
              </a:rPr>
              <a:t>hằng biến đổi cuộc đời. Cùng </a:t>
            </a:r>
            <a:r>
              <a:rPr lang="vi-VN" sz="4700" b="1" dirty="0" smtClean="0">
                <a:solidFill>
                  <a:schemeClr val="bg1"/>
                </a:solidFill>
                <a:effectLst>
                  <a:outerShdw blurRad="38100" dist="38100" dir="2700000" algn="tl">
                    <a:srgbClr val="000000">
                      <a:alpha val="43137"/>
                    </a:srgbClr>
                  </a:outerShdw>
                </a:effectLst>
              </a:rPr>
              <a:t>Ngài, </a:t>
            </a:r>
            <a:r>
              <a:rPr lang="vi-VN" sz="4700" b="1" dirty="0">
                <a:solidFill>
                  <a:schemeClr val="bg1"/>
                </a:solidFill>
                <a:effectLst>
                  <a:outerShdw blurRad="38100" dist="38100" dir="2700000" algn="tl">
                    <a:srgbClr val="000000">
                      <a:alpha val="43137"/>
                    </a:srgbClr>
                  </a:outerShdw>
                </a:effectLst>
              </a:rPr>
              <a:t>chịu đau </a:t>
            </a:r>
            <a:r>
              <a:rPr lang="vi-VN" sz="4700" b="1" dirty="0" smtClean="0">
                <a:solidFill>
                  <a:schemeClr val="bg1"/>
                </a:solidFill>
                <a:effectLst>
                  <a:outerShdw blurRad="38100" dist="38100" dir="2700000" algn="tl">
                    <a:srgbClr val="000000">
                      <a:alpha val="43137"/>
                    </a:srgbClr>
                  </a:outerShdw>
                </a:effectLst>
              </a:rPr>
              <a:t>thương. </a:t>
            </a:r>
            <a:r>
              <a:rPr lang="vi-VN" sz="4700" b="1" dirty="0">
                <a:solidFill>
                  <a:schemeClr val="bg1"/>
                </a:solidFill>
                <a:effectLst>
                  <a:outerShdw blurRad="38100" dist="38100" dir="2700000" algn="tl">
                    <a:srgbClr val="000000">
                      <a:alpha val="43137"/>
                    </a:srgbClr>
                  </a:outerShdw>
                </a:effectLst>
              </a:rPr>
              <a:t>gian nan </a:t>
            </a:r>
            <a:r>
              <a:rPr lang="vi-VN" sz="4700" b="1" dirty="0" smtClean="0">
                <a:solidFill>
                  <a:schemeClr val="bg1"/>
                </a:solidFill>
                <a:effectLst>
                  <a:outerShdw blurRad="38100" dist="38100" dir="2700000" algn="tl">
                    <a:srgbClr val="000000">
                      <a:alpha val="43137"/>
                    </a:srgbClr>
                  </a:outerShdw>
                </a:effectLst>
              </a:rPr>
              <a:t>vẫn, </a:t>
            </a:r>
            <a:r>
              <a:rPr lang="vi-VN" sz="4700" b="1" dirty="0">
                <a:solidFill>
                  <a:schemeClr val="bg1"/>
                </a:solidFill>
                <a:effectLst>
                  <a:outerShdw blurRad="38100" dist="38100" dir="2700000" algn="tl">
                    <a:srgbClr val="000000">
                      <a:alpha val="43137"/>
                    </a:srgbClr>
                  </a:outerShdw>
                </a:effectLst>
              </a:rPr>
              <a:t>đi tới. Nguyện </a:t>
            </a:r>
            <a:r>
              <a:rPr lang="vi-VN" sz="4700" b="1" dirty="0" smtClean="0">
                <a:solidFill>
                  <a:schemeClr val="bg1"/>
                </a:solidFill>
                <a:effectLst>
                  <a:outerShdw blurRad="38100" dist="38100" dir="2700000" algn="tl">
                    <a:srgbClr val="000000">
                      <a:alpha val="43137"/>
                    </a:srgbClr>
                  </a:outerShdw>
                </a:effectLst>
              </a:rPr>
              <a:t>Ngài, </a:t>
            </a:r>
            <a:r>
              <a:rPr lang="vi-VN" sz="4700" b="1" dirty="0">
                <a:solidFill>
                  <a:schemeClr val="bg1"/>
                </a:solidFill>
                <a:effectLst>
                  <a:outerShdw blurRad="38100" dist="38100" dir="2700000" algn="tl">
                    <a:srgbClr val="000000">
                      <a:alpha val="43137"/>
                    </a:srgbClr>
                  </a:outerShdw>
                </a:effectLst>
              </a:rPr>
              <a:t>cho con </a:t>
            </a:r>
            <a:r>
              <a:rPr lang="vi-VN" sz="4700" b="1" dirty="0" smtClean="0">
                <a:solidFill>
                  <a:schemeClr val="bg1"/>
                </a:solidFill>
                <a:effectLst>
                  <a:outerShdw blurRad="38100" dist="38100" dir="2700000" algn="tl">
                    <a:srgbClr val="000000">
                      <a:alpha val="43137"/>
                    </a:srgbClr>
                  </a:outerShdw>
                </a:effectLst>
              </a:rPr>
              <a:t>luôn, </a:t>
            </a:r>
            <a:r>
              <a:rPr lang="vi-VN" sz="4700" b="1" dirty="0">
                <a:solidFill>
                  <a:schemeClr val="bg1"/>
                </a:solidFill>
                <a:effectLst>
                  <a:outerShdw blurRad="38100" dist="38100" dir="2700000" algn="tl">
                    <a:srgbClr val="000000">
                      <a:alpha val="43137"/>
                    </a:srgbClr>
                  </a:outerShdw>
                </a:effectLst>
              </a:rPr>
              <a:t>được mãi giống như Ngài. Khổ </a:t>
            </a:r>
            <a:r>
              <a:rPr lang="vi-VN" sz="4700" b="1" dirty="0" smtClean="0">
                <a:solidFill>
                  <a:schemeClr val="bg1"/>
                </a:solidFill>
                <a:effectLst>
                  <a:outerShdw blurRad="38100" dist="38100" dir="2700000" algn="tl">
                    <a:srgbClr val="000000">
                      <a:alpha val="43137"/>
                    </a:srgbClr>
                  </a:outerShdw>
                </a:effectLst>
              </a:rPr>
              <a:t>sầu, </a:t>
            </a:r>
            <a:r>
              <a:rPr lang="vi-VN" sz="4700" b="1" dirty="0">
                <a:solidFill>
                  <a:schemeClr val="bg1"/>
                </a:solidFill>
                <a:effectLst>
                  <a:outerShdw blurRad="38100" dist="38100" dir="2700000" algn="tl">
                    <a:srgbClr val="000000">
                      <a:alpha val="43137"/>
                    </a:srgbClr>
                  </a:outerShdw>
                </a:effectLst>
              </a:rPr>
              <a:t>luôn vững </a:t>
            </a:r>
            <a:r>
              <a:rPr lang="vi-VN" sz="4700" b="1" dirty="0" smtClean="0">
                <a:solidFill>
                  <a:schemeClr val="bg1"/>
                </a:solidFill>
                <a:effectLst>
                  <a:outerShdw blurRad="38100" dist="38100" dir="2700000" algn="tl">
                    <a:srgbClr val="000000">
                      <a:alpha val="43137"/>
                    </a:srgbClr>
                  </a:outerShdw>
                </a:effectLst>
              </a:rPr>
              <a:t>lòng, </a:t>
            </a:r>
            <a:r>
              <a:rPr lang="vi-VN" sz="4700" b="1" dirty="0">
                <a:solidFill>
                  <a:schemeClr val="bg1"/>
                </a:solidFill>
                <a:effectLst>
                  <a:outerShdw blurRad="38100" dist="38100" dir="2700000" algn="tl">
                    <a:srgbClr val="000000">
                      <a:alpha val="43137"/>
                    </a:srgbClr>
                  </a:outerShdw>
                </a:effectLst>
              </a:rPr>
              <a:t>luôn kết hiệp từng giây.</a:t>
            </a:r>
          </a:p>
        </p:txBody>
      </p:sp>
    </p:spTree>
    <p:extLst>
      <p:ext uri="{BB962C8B-B14F-4D97-AF65-F5344CB8AC3E}">
        <p14:creationId xmlns:p14="http://schemas.microsoft.com/office/powerpoint/2010/main" val="1247345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Xin</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Vâng</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Lm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Mi</a:t>
            </a: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Trầm</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4600" b="1" dirty="0" smtClean="0">
                <a:solidFill>
                  <a:srgbClr val="FFFF00"/>
                </a:solidFill>
                <a:effectLst>
                  <a:outerShdw blurRad="38100" dist="38100" dir="2700000" algn="tl">
                    <a:srgbClr val="000000">
                      <a:alpha val="43137"/>
                    </a:srgbClr>
                  </a:outerShdw>
                </a:effectLst>
              </a:rPr>
              <a:t>Pk1</a:t>
            </a:r>
            <a:r>
              <a:rPr lang="vi-VN" sz="4600" b="1" dirty="0">
                <a:solidFill>
                  <a:srgbClr val="FFFF00"/>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Mẹ ơi, đời con dõi bước theo Mẹ, lòng con quyết noi gương Mẹ, xin Mẹ dạy con hai tiếng Xin Vâng. Mẹ ơi, đường đi trăm ngàn nguy khó, hiểm nguy dâng tràn đây đó, xin Mẹ dạy con hai tiếng Xin Vâng. </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rPr>
              <a:t>ĐK</a:t>
            </a:r>
            <a:r>
              <a:rPr lang="vi-VN"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Xin </a:t>
            </a:r>
            <a:r>
              <a:rPr lang="vi-VN" sz="5400" b="1" dirty="0" smtClean="0">
                <a:solidFill>
                  <a:schemeClr val="bg1"/>
                </a:solidFill>
                <a:effectLst>
                  <a:outerShdw blurRad="38100" dist="38100" dir="2700000" algn="tl">
                    <a:srgbClr val="000000">
                      <a:alpha val="43137"/>
                    </a:srgbClr>
                  </a:outerShdw>
                </a:effectLst>
              </a:rPr>
              <a:t>vâng, </a:t>
            </a:r>
            <a:r>
              <a:rPr lang="vi-VN" sz="5400" b="1" dirty="0">
                <a:solidFill>
                  <a:schemeClr val="bg1"/>
                </a:solidFill>
                <a:effectLst>
                  <a:outerShdw blurRad="38100" dist="38100" dir="2700000" algn="tl">
                    <a:srgbClr val="000000">
                      <a:alpha val="43137"/>
                    </a:srgbClr>
                  </a:outerShdw>
                </a:effectLst>
              </a:rPr>
              <a:t>Mẹ dạy con hai tiếng Xin </a:t>
            </a:r>
            <a:r>
              <a:rPr lang="vi-VN" sz="5400" b="1" dirty="0" smtClean="0">
                <a:solidFill>
                  <a:schemeClr val="bg1"/>
                </a:solidFill>
                <a:effectLst>
                  <a:outerShdw blurRad="38100" dist="38100" dir="2700000" algn="tl">
                    <a:srgbClr val="000000">
                      <a:alpha val="43137"/>
                    </a:srgbClr>
                  </a:outerShdw>
                </a:effectLst>
              </a:rPr>
              <a:t>Vâng. </a:t>
            </a:r>
            <a:r>
              <a:rPr lang="vi-VN" sz="5400" b="1" dirty="0">
                <a:solidFill>
                  <a:schemeClr val="bg1"/>
                </a:solidFill>
                <a:effectLst>
                  <a:outerShdw blurRad="38100" dist="38100" dir="2700000" algn="tl">
                    <a:srgbClr val="000000">
                      <a:alpha val="43137"/>
                    </a:srgbClr>
                  </a:outerShdw>
                </a:effectLst>
              </a:rPr>
              <a:t>hôm qua hôm nay và ngày mai. Xin </a:t>
            </a:r>
            <a:r>
              <a:rPr lang="vi-VN" sz="5400" b="1" dirty="0" smtClean="0">
                <a:solidFill>
                  <a:schemeClr val="bg1"/>
                </a:solidFill>
                <a:effectLst>
                  <a:outerShdw blurRad="38100" dist="38100" dir="2700000" algn="tl">
                    <a:srgbClr val="000000">
                      <a:alpha val="43137"/>
                    </a:srgbClr>
                  </a:outerShdw>
                </a:effectLst>
              </a:rPr>
              <a:t>Vâng, </a:t>
            </a:r>
            <a:r>
              <a:rPr lang="vi-VN" sz="5400" b="1" dirty="0">
                <a:solidFill>
                  <a:schemeClr val="bg1"/>
                </a:solidFill>
                <a:effectLst>
                  <a:outerShdw blurRad="38100" dist="38100" dir="2700000" algn="tl">
                    <a:srgbClr val="000000">
                      <a:alpha val="43137"/>
                    </a:srgbClr>
                  </a:outerShdw>
                </a:effectLst>
              </a:rPr>
              <a:t>Mẹ dạy con hai tiếng Xin Vâng, hôm nay tương lai và suốt đời.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6600" b="1" dirty="0">
                <a:solidFill>
                  <a:srgbClr val="FFFF00"/>
                </a:solidFill>
                <a:effectLst>
                  <a:outerShdw blurRad="38100" dist="38100" dir="2700000" algn="tl">
                    <a:srgbClr val="000000">
                      <a:alpha val="43137"/>
                    </a:srgbClr>
                  </a:outerShdw>
                </a:effectLst>
                <a:cs typeface="Times New Roman" pitchFamily="18" charset="0"/>
              </a:rPr>
              <a:t>Ca </a:t>
            </a:r>
            <a:r>
              <a:rPr lang="en-US" sz="6600" b="1" dirty="0" err="1">
                <a:solidFill>
                  <a:srgbClr val="FFFF00"/>
                </a:solidFill>
                <a:effectLst>
                  <a:outerShdw blurRad="38100" dist="38100" dir="2700000" algn="tl">
                    <a:srgbClr val="000000">
                      <a:alpha val="43137"/>
                    </a:srgbClr>
                  </a:outerShdw>
                </a:effectLst>
                <a:cs typeface="Times New Roman" pitchFamily="18" charset="0"/>
              </a:rPr>
              <a:t>Nhập</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Lễ</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cs typeface="Times New Roman" pitchFamily="18" charset="0"/>
              </a:rPr>
              <a:t>Dẫn</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Bước</a:t>
            </a:r>
            <a:r>
              <a:rPr lang="en-US" sz="6600" b="1" dirty="0" smtClean="0">
                <a:solidFill>
                  <a:srgbClr val="FFFF00"/>
                </a:solidFill>
                <a:effectLst>
                  <a:outerShdw blurRad="38100" dist="38100" dir="2700000" algn="tl">
                    <a:srgbClr val="000000">
                      <a:alpha val="43137"/>
                    </a:srgbClr>
                  </a:outerShdw>
                </a:effectLst>
                <a:cs typeface="Times New Roman" pitchFamily="18" charset="0"/>
              </a:rPr>
              <a:t> Con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Đi</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4800" b="1" i="1" dirty="0" smtClean="0">
                <a:solidFill>
                  <a:schemeClr val="bg1"/>
                </a:solidFill>
                <a:effectLst>
                  <a:outerShdw blurRad="38100" dist="38100" dir="2700000" algn="tl">
                    <a:srgbClr val="000000">
                      <a:alpha val="43137"/>
                    </a:srgbClr>
                  </a:outerShdw>
                </a:effectLst>
                <a:cs typeface="Times New Roman" pitchFamily="18" charset="0"/>
              </a:rPr>
              <a:t>Lm Kim Long</a:t>
            </a:r>
            <a:endParaRPr lang="en-US" sz="48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ĐK</a:t>
            </a:r>
            <a:r>
              <a:rPr lang="vi-VN" sz="6000" b="1" dirty="0">
                <a:solidFill>
                  <a:srgbClr val="FFFF00"/>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Ánh sáng và chân lý Chúa xin dẫn bước con đi. Tiến mãi về trên núi Thánh, về chốn quang minh Ngài.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itchFamily="18" charset="0"/>
              </a:rPr>
              <a:t>Pk1</a:t>
            </a:r>
            <a:r>
              <a:rPr lang="vi-VN" sz="5400" b="1" dirty="0">
                <a:solidFill>
                  <a:srgbClr val="FFFF00"/>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Con sẽ tiến tới bàn thờ Chúa, gần Ngài lòng con sướng vui. Con sẽ </a:t>
            </a:r>
            <a:r>
              <a:rPr lang="vi-VN" sz="5400" b="1" dirty="0" smtClean="0">
                <a:solidFill>
                  <a:schemeClr val="bg1"/>
                </a:solidFill>
                <a:effectLst>
                  <a:outerShdw blurRad="38100" dist="38100" dir="2700000" algn="tl">
                    <a:srgbClr val="000000">
                      <a:alpha val="43137"/>
                    </a:srgbClr>
                  </a:outerShdw>
                </a:effectLst>
                <a:cs typeface="Times New Roman" pitchFamily="18" charset="0"/>
              </a:rPr>
              <a:t>gảy </a:t>
            </a:r>
            <a:r>
              <a:rPr lang="vi-VN" sz="5400" b="1" dirty="0">
                <a:solidFill>
                  <a:schemeClr val="bg1"/>
                </a:solidFill>
                <a:effectLst>
                  <a:outerShdw blurRad="38100" dist="38100" dir="2700000" algn="tl">
                    <a:srgbClr val="000000">
                      <a:alpha val="43137"/>
                    </a:srgbClr>
                  </a:outerShdw>
                </a:effectLst>
                <a:cs typeface="Times New Roman" pitchFamily="18" charset="0"/>
              </a:rPr>
              <a:t>đàn tuyên xưng Chúa, rằng Ngài là Thượng Đ</a:t>
            </a:r>
            <a:r>
              <a:rPr lang="vi-VN" sz="5400" b="1" dirty="0" smtClean="0">
                <a:solidFill>
                  <a:schemeClr val="bg1"/>
                </a:solidFill>
                <a:effectLst>
                  <a:outerShdw blurRad="38100" dist="38100" dir="2700000" algn="tl">
                    <a:srgbClr val="000000">
                      <a:alpha val="43137"/>
                    </a:srgbClr>
                  </a:outerShdw>
                </a:effectLst>
                <a:cs typeface="Times New Roman" pitchFamily="18" charset="0"/>
              </a:rPr>
              <a:t>ế </a:t>
            </a:r>
            <a:r>
              <a:rPr lang="vi-VN" sz="5400" b="1" dirty="0">
                <a:solidFill>
                  <a:schemeClr val="bg1"/>
                </a:solidFill>
                <a:effectLst>
                  <a:outerShdw blurRad="38100" dist="38100" dir="2700000" algn="tl">
                    <a:srgbClr val="000000">
                      <a:alpha val="43137"/>
                    </a:srgbClr>
                  </a:outerShdw>
                </a:effectLst>
                <a:cs typeface="Times New Roman" pitchFamily="18" charset="0"/>
              </a:rPr>
              <a:t>con.</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ĐK</a:t>
            </a:r>
            <a:r>
              <a:rPr lang="vi-VN" sz="6000" b="1" dirty="0">
                <a:solidFill>
                  <a:srgbClr val="FFFF00"/>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Ánh sáng và chân lý Chúa xin dẫn bước con đi. Tiến mãi về trên núi Thánh, về chốn quang minh Ngài.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27481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1425</Words>
  <Application>Microsoft Office PowerPoint</Application>
  <PresentationFormat>On-screen Show (16:9)</PresentationFormat>
  <Paragraphs>58</Paragraphs>
  <Slides>60</Slides>
  <Notes>0</Notes>
  <HiddenSlides>0</HiddenSlides>
  <MMClips>0</MMClips>
  <ScaleCrop>false</ScaleCrop>
  <HeadingPairs>
    <vt:vector size="4" baseType="variant">
      <vt:variant>
        <vt:lpstr>Theme</vt:lpstr>
      </vt:variant>
      <vt:variant>
        <vt:i4>13</vt:i4>
      </vt:variant>
      <vt:variant>
        <vt:lpstr>Slide Titles</vt:lpstr>
      </vt:variant>
      <vt:variant>
        <vt:i4>60</vt:i4>
      </vt:variant>
    </vt:vector>
  </HeadingPairs>
  <TitlesOfParts>
    <vt:vector size="73"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6_Office Theme</vt:lpstr>
      <vt:lpstr>7_Office Theme</vt:lpstr>
      <vt:lpstr>8_Office Theme</vt:lpstr>
      <vt:lpstr>PowerPoint Presentation</vt:lpstr>
      <vt:lpstr>Tập Hát Cộng Đoàn </vt:lpstr>
      <vt:lpstr>Đk: Trong miền đất dành cho kẻ sống, tôi sẽ bước đi trước mặt Ngài.</vt:lpstr>
      <vt:lpstr>Từ trong đám mây sáng chói, tiếng Chúa Cha phán rằng: “Đây là Con Ta rất yêu dấu, các ngươi hãy nghe lời Người”.</vt:lpstr>
      <vt:lpstr>PowerPoint Presentation</vt:lpstr>
      <vt:lpstr>Ca Nhập Lễ Dẫn Bước Con Đi Lm Kim Long</vt:lpstr>
      <vt:lpstr>ĐK: Ánh sáng và chân lý Chúa xin dẫn bước con đi. Tiến mãi về trên núi Thánh, về chốn quang minh Ngài.</vt:lpstr>
      <vt:lpstr>Pk1: Con sẽ tiến tới bàn thờ Chúa, gần Ngài lòng con sướng vui. Con sẽ gảy đàn tuyên xưng Chúa, rằng Ngài là Thượng Đế con.</vt:lpstr>
      <vt:lpstr>ĐK: Ánh sáng và chân lý Chúa xin dẫn bước con đi. Tiến mãi về trên núi Thánh, về chốn quang minh Ngài.</vt:lpstr>
      <vt:lpstr>Pk2: Sao Chúa nỡ chối từ ruồng rẫy, vì Ngài là nơi náu thân. Sao Chúa để con điêu linh mãi, bị địch thù uy hiếp luôn.</vt:lpstr>
      <vt:lpstr>ĐK: Ánh sáng và chân lý Chúa xin dẫn bước con đi. Tiến mãi về trên núi Thánh, về chốn quang minh Ngài.</vt:lpstr>
      <vt:lpstr>PowerPoint Presentation</vt:lpstr>
      <vt:lpstr>PowerPoint Presentation</vt:lpstr>
      <vt:lpstr>THÁNH VỊNH 115 CHÚA NHẬT II MÙA CHAY NĂM B Lm Kim Long</vt:lpstr>
      <vt:lpstr>Đk: Trong miền đất dành cho kẻ sống, tôi sẽ bước đi trước mặt Ngài.</vt:lpstr>
      <vt:lpstr>Tk1: Vẫn vững tin khi tôi nói rằng: Này phận tôi muôn nỗi khổ đau. Nơi Tôn Nhan thực đáng quý trọng, kẻ tử vong vì trung nghĩa với Ngài.</vt:lpstr>
      <vt:lpstr>Đk: Trong miền đất dành cho kẻ sống, tôi sẽ bước đi trước mặt Ngài.</vt:lpstr>
      <vt:lpstr>Tk2: Tôi tớ đây thân con nữ tỳ, được Ngài thương cởi xích xiềng cho. Nay xin dâng của lễ cảm tạ, và cầu xin danh thánh của Ngài.</vt:lpstr>
      <vt:lpstr>Đk: Trong miền đất dành cho kẻ sống, tôi sẽ bước đi trước mặt Ngài.</vt:lpstr>
      <vt:lpstr>Tk3: Với Chúa đây tôi luôn giữ trọn, lời thề xưa ngay trước toàn dân. Nơi khuôn viên đền thiêng của Ngài, giữa lòng ngươi, này Giê-ru-sa-lem.</vt:lpstr>
      <vt:lpstr>Đk: Trong miền đất dành cho kẻ sống, tôi sẽ bước đi trước mặt Ngài.</vt:lpstr>
      <vt:lpstr>PowerPoint Presentation</vt:lpstr>
      <vt:lpstr>Từ trong đám mây sáng chói, tiếng Chúa Cha phán rằng: “Đây là Con Ta rất yêu dấu, các ngươi hãy nghe lời Người”.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Tiến dâng lên, thiên cung này lễ vật. Nguyện dâng Chúa, bánh thơm với rượu nho, và nước mắt, tiếng hát trong cuộc đời. Xin Chúa nhận, đền bù muôn tội con.</vt:lpstr>
      <vt:lpstr>ĐK: Cùng dâng tiến tiếng hát trên môi nguyện cầu, bao nỗi sầu dâng lên cùng với niềm vui. cùng dâng tiến với hết tâm tình thiết tha. tựa hương xa bay lên tòa Chúa bao la.</vt:lpstr>
      <vt:lpstr>Pk2: Tiến dâng lên, thiên cung lời ước nguyện, nguyện xin Chúa, khấng ban phúc bình yên, được như nước, nối kết trong rượu nồng, bao tấm lòng, hòa đồng trong tình yêu</vt:lpstr>
      <vt:lpstr>ĐK: Cùng dâng tiến tiếng hát trên môi nguyện cầu, bao nỗi sầu dâng lên cùng với niềm vui. cùng dâng tiến với hết tâm tình thiết tha. tựa hương xa bay lên tòa Chúa bao la.</vt:lpstr>
      <vt:lpstr>PowerPoint Presentation</vt:lpstr>
      <vt:lpstr>PowerPoint Presentation</vt:lpstr>
      <vt:lpstr>PowerPoint Presentation</vt:lpstr>
      <vt:lpstr>Ca Nguyện Hiệp Lễ  Cùng Thầy Lên Núi Đinh Công Huỳnh &amp; Huỳnh Minh Kỳ</vt:lpstr>
      <vt:lpstr>Pk1: Cùng Thầy, con lên núi. dựng ba lều, nơi đây. Cùng Thầy, hưởng vinh quang. lãng quên nơi, gian trần. Đường dài, Ta-bor ấy. thật gần nơi Núi Sọ. Đường tuy, thấy rất gần. mà vẫn xa dặm trường.</vt:lpstr>
      <vt:lpstr>ĐK: Nguyện Ngài, cho con luôn, hằng biến đổi cuộc đời. Cùng Ngài, chịu đau thương. gian nan vẫn, đi tới. Nguyện Ngài, cho con luôn, được mãi giống như Ngài. Khổ sầu, luôn vững lòng, luôn kết hiệp từng giây.</vt:lpstr>
      <vt:lpstr>Pk2: Cuộc đời, luôn mơ ước, những sang giàu vinh hoa. Lòng người, hoài u mê, đắm trong bao dục vọng. Ngài mời, con lên núi, cùng hiệp thông với Ngài. Tình yêu, lắm chông gai, sẽ nở hoa rạng ngời.</vt:lpstr>
      <vt:lpstr>ĐK: Nguyện Ngài, cho con luôn, hằng biến đổi cuộc đời. Cùng Ngài, chịu đau thương. gian nan vẫn, đi tới. Nguyện Ngài, cho con luôn, được mãi giống như Ngài. Khổ sầu, luôn vững lòng, luôn kết hiệp từng giây.</vt:lpstr>
      <vt:lpstr>Pk3: Từng ngày, trên dương thế, có bao điều lo toan. Nguyện cầu, Ngài thương ban, đức tin luôn vững vàng. Dù gặp, bao thử thách, lòng mạnh tin đón nhận. Sợ chi, những gian nguy, vì Chúa luôn đồng hành.</vt:lpstr>
      <vt:lpstr>ĐK: Nguyện Ngài, cho con luôn, hằng biến đổi cuộc đời. Cùng Ngài, chịu đau thương. gian nan vẫn, đi tới. Nguyện Ngài, cho con luôn, được mãi giống như Ngài. Khổ sầu, luôn vững lòng, luôn kết hiệp từng giây.</vt:lpstr>
      <vt:lpstr>PowerPoint Presentation</vt:lpstr>
      <vt:lpstr>PowerPoint Presentation</vt:lpstr>
      <vt:lpstr>Ca Kết Lễ Xin Vâng Lm Mi Trầm </vt:lpstr>
      <vt:lpstr>Pk1: Mẹ ơi, đời con dõi bước theo Mẹ, lòng con quyết noi gương Mẹ, xin Mẹ dạy con hai tiếng Xin Vâng. Mẹ ơi, đường đi trăm ngàn nguy khó, hiểm nguy dâng tràn đây đó, xin Mẹ dạy con hai tiếng Xin Vâng. </vt:lpstr>
      <vt:lpstr>ĐK: Xin vâng, Mẹ dạy con hai tiếng Xin Vâng. hôm qua hôm nay và ngày mai. Xin Vâng, Mẹ dạy con hai tiếng Xin Vâng, hôm nay tương lai và suốt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65</cp:revision>
  <dcterms:created xsi:type="dcterms:W3CDTF">2023-01-29T22:00:16Z</dcterms:created>
  <dcterms:modified xsi:type="dcterms:W3CDTF">2024-02-22T09:06:36Z</dcterms:modified>
</cp:coreProperties>
</file>