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0" r:id="rId3"/>
    <p:sldMasterId id="2147483708" r:id="rId4"/>
    <p:sldMasterId id="2147483776" r:id="rId5"/>
    <p:sldMasterId id="2147483788" r:id="rId6"/>
    <p:sldMasterId id="2147483800" r:id="rId7"/>
    <p:sldMasterId id="2147483812" r:id="rId8"/>
    <p:sldMasterId id="2147483824" r:id="rId9"/>
    <p:sldMasterId id="2147483836" r:id="rId10"/>
    <p:sldMasterId id="2147483848" r:id="rId11"/>
    <p:sldMasterId id="2147483860" r:id="rId12"/>
    <p:sldMasterId id="2147483872" r:id="rId13"/>
    <p:sldMasterId id="2147483884" r:id="rId14"/>
    <p:sldMasterId id="2147483896" r:id="rId15"/>
    <p:sldMasterId id="2147483908" r:id="rId16"/>
    <p:sldMasterId id="2147483920" r:id="rId17"/>
    <p:sldMasterId id="2147483932" r:id="rId18"/>
    <p:sldMasterId id="2147483944" r:id="rId19"/>
    <p:sldMasterId id="2147483956" r:id="rId20"/>
    <p:sldMasterId id="2147483968" r:id="rId21"/>
  </p:sldMasterIdLst>
  <p:notesMasterIdLst>
    <p:notesMasterId r:id="rId103"/>
  </p:notesMasterIdLst>
  <p:sldIdLst>
    <p:sldId id="256" r:id="rId22"/>
    <p:sldId id="359" r:id="rId23"/>
    <p:sldId id="9698" r:id="rId24"/>
    <p:sldId id="9699" r:id="rId25"/>
    <p:sldId id="9696" r:id="rId26"/>
    <p:sldId id="2146" r:id="rId27"/>
    <p:sldId id="1982" r:id="rId28"/>
    <p:sldId id="1986" r:id="rId29"/>
    <p:sldId id="9701" r:id="rId30"/>
    <p:sldId id="9702" r:id="rId31"/>
    <p:sldId id="9703" r:id="rId32"/>
    <p:sldId id="9697" r:id="rId33"/>
    <p:sldId id="9635" r:id="rId34"/>
    <p:sldId id="9636" r:id="rId35"/>
    <p:sldId id="9637" r:id="rId36"/>
    <p:sldId id="9638" r:id="rId37"/>
    <p:sldId id="9639" r:id="rId38"/>
    <p:sldId id="9640" r:id="rId39"/>
    <p:sldId id="9641" r:id="rId40"/>
    <p:sldId id="9688" r:id="rId41"/>
    <p:sldId id="2361" r:id="rId42"/>
    <p:sldId id="9690" r:id="rId43"/>
    <p:sldId id="261" r:id="rId44"/>
    <p:sldId id="262" r:id="rId45"/>
    <p:sldId id="9671" r:id="rId46"/>
    <p:sldId id="264" r:id="rId47"/>
    <p:sldId id="9672" r:id="rId48"/>
    <p:sldId id="266" r:id="rId49"/>
    <p:sldId id="9673" r:id="rId50"/>
    <p:sldId id="9689" r:id="rId51"/>
    <p:sldId id="9700" r:id="rId52"/>
    <p:sldId id="9658" r:id="rId53"/>
    <p:sldId id="9659" r:id="rId54"/>
    <p:sldId id="9644" r:id="rId55"/>
    <p:sldId id="9645" r:id="rId56"/>
    <p:sldId id="9646" r:id="rId57"/>
    <p:sldId id="9647" r:id="rId58"/>
    <p:sldId id="9648" r:id="rId59"/>
    <p:sldId id="9649" r:id="rId60"/>
    <p:sldId id="9650" r:id="rId61"/>
    <p:sldId id="9651" r:id="rId62"/>
    <p:sldId id="9652" r:id="rId63"/>
    <p:sldId id="9653" r:id="rId64"/>
    <p:sldId id="9654" r:id="rId65"/>
    <p:sldId id="9655" r:id="rId66"/>
    <p:sldId id="9656" r:id="rId67"/>
    <p:sldId id="9692" r:id="rId68"/>
    <p:sldId id="258" r:id="rId69"/>
    <p:sldId id="1134" r:id="rId70"/>
    <p:sldId id="1161" r:id="rId71"/>
    <p:sldId id="9678" r:id="rId72"/>
    <p:sldId id="1139" r:id="rId73"/>
    <p:sldId id="9704" r:id="rId74"/>
    <p:sldId id="9553" r:id="rId75"/>
    <p:sldId id="9705" r:id="rId76"/>
    <p:sldId id="9669" r:id="rId77"/>
    <p:sldId id="9718" r:id="rId78"/>
    <p:sldId id="9693" r:id="rId79"/>
    <p:sldId id="9384" r:id="rId80"/>
    <p:sldId id="2344" r:id="rId81"/>
    <p:sldId id="9706" r:id="rId82"/>
    <p:sldId id="9555" r:id="rId83"/>
    <p:sldId id="9556" r:id="rId84"/>
    <p:sldId id="9707" r:id="rId85"/>
    <p:sldId id="9708" r:id="rId86"/>
    <p:sldId id="9680" r:id="rId87"/>
    <p:sldId id="9709" r:id="rId88"/>
    <p:sldId id="9710" r:id="rId89"/>
    <p:sldId id="9691" r:id="rId90"/>
    <p:sldId id="9694" r:id="rId91"/>
    <p:sldId id="9390" r:id="rId92"/>
    <p:sldId id="2180" r:id="rId93"/>
    <p:sldId id="2182" r:id="rId94"/>
    <p:sldId id="9711" r:id="rId95"/>
    <p:sldId id="9716" r:id="rId96"/>
    <p:sldId id="9717" r:id="rId97"/>
    <p:sldId id="9712" r:id="rId98"/>
    <p:sldId id="9713" r:id="rId99"/>
    <p:sldId id="9714" r:id="rId100"/>
    <p:sldId id="9715" r:id="rId101"/>
    <p:sldId id="9695" r:id="rId10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30" d="100"/>
          <a:sy n="130" d="100"/>
        </p:scale>
        <p:origin x="-1474" y="-590"/>
      </p:cViewPr>
      <p:guideLst>
        <p:guide orient="horz" pos="1620"/>
        <p:guide pos="2880"/>
      </p:guideLst>
    </p:cSldViewPr>
  </p:slideViewPr>
  <p:outlineViewPr>
    <p:cViewPr>
      <p:scale>
        <a:sx n="33" d="100"/>
        <a:sy n="33" d="100"/>
      </p:scale>
      <p:origin x="0" y="1785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5.xml"/><Relationship Id="rId21" Type="http://schemas.openxmlformats.org/officeDocument/2006/relationships/slideMaster" Target="slideMasters/slideMaster21.xml"/><Relationship Id="rId42" Type="http://schemas.openxmlformats.org/officeDocument/2006/relationships/slide" Target="slides/slide21.xml"/><Relationship Id="rId47" Type="http://schemas.openxmlformats.org/officeDocument/2006/relationships/slide" Target="slides/slide26.xml"/><Relationship Id="rId63" Type="http://schemas.openxmlformats.org/officeDocument/2006/relationships/slide" Target="slides/slide42.xml"/><Relationship Id="rId68" Type="http://schemas.openxmlformats.org/officeDocument/2006/relationships/slide" Target="slides/slide47.xml"/><Relationship Id="rId84" Type="http://schemas.openxmlformats.org/officeDocument/2006/relationships/slide" Target="slides/slide63.xml"/><Relationship Id="rId89" Type="http://schemas.openxmlformats.org/officeDocument/2006/relationships/slide" Target="slides/slide68.xml"/><Relationship Id="rId16" Type="http://schemas.openxmlformats.org/officeDocument/2006/relationships/slideMaster" Target="slideMasters/slideMaster16.xml"/><Relationship Id="rId107" Type="http://schemas.openxmlformats.org/officeDocument/2006/relationships/tableStyles" Target="tableStyles.xml"/><Relationship Id="rId11" Type="http://schemas.openxmlformats.org/officeDocument/2006/relationships/slideMaster" Target="slideMasters/slideMaster11.xml"/><Relationship Id="rId32" Type="http://schemas.openxmlformats.org/officeDocument/2006/relationships/slide" Target="slides/slide11.xml"/><Relationship Id="rId37" Type="http://schemas.openxmlformats.org/officeDocument/2006/relationships/slide" Target="slides/slide16.xml"/><Relationship Id="rId53" Type="http://schemas.openxmlformats.org/officeDocument/2006/relationships/slide" Target="slides/slide32.xml"/><Relationship Id="rId58" Type="http://schemas.openxmlformats.org/officeDocument/2006/relationships/slide" Target="slides/slide37.xml"/><Relationship Id="rId74" Type="http://schemas.openxmlformats.org/officeDocument/2006/relationships/slide" Target="slides/slide53.xml"/><Relationship Id="rId79" Type="http://schemas.openxmlformats.org/officeDocument/2006/relationships/slide" Target="slides/slide58.xml"/><Relationship Id="rId102" Type="http://schemas.openxmlformats.org/officeDocument/2006/relationships/slide" Target="slides/slide81.xml"/><Relationship Id="rId5" Type="http://schemas.openxmlformats.org/officeDocument/2006/relationships/slideMaster" Target="slideMasters/slideMaster5.xml"/><Relationship Id="rId90" Type="http://schemas.openxmlformats.org/officeDocument/2006/relationships/slide" Target="slides/slide69.xml"/><Relationship Id="rId95" Type="http://schemas.openxmlformats.org/officeDocument/2006/relationships/slide" Target="slides/slide74.xml"/><Relationship Id="rId22" Type="http://schemas.openxmlformats.org/officeDocument/2006/relationships/slide" Target="slides/slide1.xml"/><Relationship Id="rId27" Type="http://schemas.openxmlformats.org/officeDocument/2006/relationships/slide" Target="slides/slide6.xml"/><Relationship Id="rId43" Type="http://schemas.openxmlformats.org/officeDocument/2006/relationships/slide" Target="slides/slide22.xml"/><Relationship Id="rId48" Type="http://schemas.openxmlformats.org/officeDocument/2006/relationships/slide" Target="slides/slide27.xml"/><Relationship Id="rId64" Type="http://schemas.openxmlformats.org/officeDocument/2006/relationships/slide" Target="slides/slide43.xml"/><Relationship Id="rId69" Type="http://schemas.openxmlformats.org/officeDocument/2006/relationships/slide" Target="slides/slide48.xml"/><Relationship Id="rId80" Type="http://schemas.openxmlformats.org/officeDocument/2006/relationships/slide" Target="slides/slide59.xml"/><Relationship Id="rId85" Type="http://schemas.openxmlformats.org/officeDocument/2006/relationships/slide" Target="slides/slide64.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2.xml"/><Relationship Id="rId38" Type="http://schemas.openxmlformats.org/officeDocument/2006/relationships/slide" Target="slides/slide17.xml"/><Relationship Id="rId59" Type="http://schemas.openxmlformats.org/officeDocument/2006/relationships/slide" Target="slides/slide38.xml"/><Relationship Id="rId103" Type="http://schemas.openxmlformats.org/officeDocument/2006/relationships/notesMaster" Target="notesMasters/notesMaster1.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slide" Target="slides/slide49.xml"/><Relationship Id="rId75" Type="http://schemas.openxmlformats.org/officeDocument/2006/relationships/slide" Target="slides/slide54.xml"/><Relationship Id="rId83" Type="http://schemas.openxmlformats.org/officeDocument/2006/relationships/slide" Target="slides/slide62.xml"/><Relationship Id="rId88" Type="http://schemas.openxmlformats.org/officeDocument/2006/relationships/slide" Target="slides/slide67.xml"/><Relationship Id="rId91" Type="http://schemas.openxmlformats.org/officeDocument/2006/relationships/slide" Target="slides/slide70.xml"/><Relationship Id="rId96" Type="http://schemas.openxmlformats.org/officeDocument/2006/relationships/slide" Target="slides/slide7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6"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slide" Target="slides/slide52.xml"/><Relationship Id="rId78" Type="http://schemas.openxmlformats.org/officeDocument/2006/relationships/slide" Target="slides/slide57.xml"/><Relationship Id="rId81" Type="http://schemas.openxmlformats.org/officeDocument/2006/relationships/slide" Target="slides/slide60.xml"/><Relationship Id="rId86" Type="http://schemas.openxmlformats.org/officeDocument/2006/relationships/slide" Target="slides/slide65.xml"/><Relationship Id="rId94" Type="http://schemas.openxmlformats.org/officeDocument/2006/relationships/slide" Target="slides/slide73.xml"/><Relationship Id="rId99" Type="http://schemas.openxmlformats.org/officeDocument/2006/relationships/slide" Target="slides/slide78.xml"/><Relationship Id="rId101" Type="http://schemas.openxmlformats.org/officeDocument/2006/relationships/slide" Target="slides/slide80.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8.xml"/><Relationship Id="rId34" Type="http://schemas.openxmlformats.org/officeDocument/2006/relationships/slide" Target="slides/slide13.xml"/><Relationship Id="rId50" Type="http://schemas.openxmlformats.org/officeDocument/2006/relationships/slide" Target="slides/slide29.xml"/><Relationship Id="rId55" Type="http://schemas.openxmlformats.org/officeDocument/2006/relationships/slide" Target="slides/slide34.xml"/><Relationship Id="rId76" Type="http://schemas.openxmlformats.org/officeDocument/2006/relationships/slide" Target="slides/slide55.xml"/><Relationship Id="rId97" Type="http://schemas.openxmlformats.org/officeDocument/2006/relationships/slide" Target="slides/slide76.xml"/><Relationship Id="rId104"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0.xml"/><Relationship Id="rId92" Type="http://schemas.openxmlformats.org/officeDocument/2006/relationships/slide" Target="slides/slide71.xml"/><Relationship Id="rId2" Type="http://schemas.openxmlformats.org/officeDocument/2006/relationships/slideMaster" Target="slideMasters/slideMaster2.xml"/><Relationship Id="rId29" Type="http://schemas.openxmlformats.org/officeDocument/2006/relationships/slide" Target="slides/slide8.xml"/><Relationship Id="rId24" Type="http://schemas.openxmlformats.org/officeDocument/2006/relationships/slide" Target="slides/slide3.xml"/><Relationship Id="rId40" Type="http://schemas.openxmlformats.org/officeDocument/2006/relationships/slide" Target="slides/slide19.xml"/><Relationship Id="rId45" Type="http://schemas.openxmlformats.org/officeDocument/2006/relationships/slide" Target="slides/slide24.xml"/><Relationship Id="rId66" Type="http://schemas.openxmlformats.org/officeDocument/2006/relationships/slide" Target="slides/slide45.xml"/><Relationship Id="rId87" Type="http://schemas.openxmlformats.org/officeDocument/2006/relationships/slide" Target="slides/slide66.xml"/><Relationship Id="rId61" Type="http://schemas.openxmlformats.org/officeDocument/2006/relationships/slide" Target="slides/slide40.xml"/><Relationship Id="rId82" Type="http://schemas.openxmlformats.org/officeDocument/2006/relationships/slide" Target="slides/slide6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9.xml"/><Relationship Id="rId35" Type="http://schemas.openxmlformats.org/officeDocument/2006/relationships/slide" Target="slides/slide14.xml"/><Relationship Id="rId56" Type="http://schemas.openxmlformats.org/officeDocument/2006/relationships/slide" Target="slides/slide35.xml"/><Relationship Id="rId77" Type="http://schemas.openxmlformats.org/officeDocument/2006/relationships/slide" Target="slides/slide56.xml"/><Relationship Id="rId100" Type="http://schemas.openxmlformats.org/officeDocument/2006/relationships/slide" Target="slides/slide79.xml"/><Relationship Id="rId105"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slide" Target="slides/slide51.xml"/><Relationship Id="rId93" Type="http://schemas.openxmlformats.org/officeDocument/2006/relationships/slide" Target="slides/slide72.xml"/><Relationship Id="rId98" Type="http://schemas.openxmlformats.org/officeDocument/2006/relationships/slide" Target="slides/slide77.xml"/><Relationship Id="rId3" Type="http://schemas.openxmlformats.org/officeDocument/2006/relationships/slideMaster" Target="slideMasters/slideMaster3.xml"/><Relationship Id="rId25" Type="http://schemas.openxmlformats.org/officeDocument/2006/relationships/slide" Target="slides/slide4.xml"/><Relationship Id="rId46" Type="http://schemas.openxmlformats.org/officeDocument/2006/relationships/slide" Target="slides/slide25.xml"/><Relationship Id="rId67"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4/4/2024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920739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683019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19870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069370"/>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02588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87157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64346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884314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606000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067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693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920739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683019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19870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9658691"/>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76915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381703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629512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596956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5157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94810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216719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89759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175628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12565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5628843"/>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62806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68849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7817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502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7593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31342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709051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706131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066901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278849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0608492"/>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198867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67212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5282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809953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18428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832609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897290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47681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580237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50412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7970286"/>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930445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053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534224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723021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512561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088052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566913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414904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235290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798598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1454901"/>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198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749927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012962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518323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118825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61789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254552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76679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187327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225956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133465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680019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21039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438710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919003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39827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40654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715228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22293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00431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6844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745262"/>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161906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15933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89726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325289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62271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040213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396416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903074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5042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382384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28505"/>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596365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504400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91181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378093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448040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708217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90992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890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569274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6412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7691804"/>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348962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036256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39176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298410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390277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774923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3461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803253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75955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031112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2612255"/>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392898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349601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990229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363350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85214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13498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03694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1660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600844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59072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82592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743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1379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2573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6311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4163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0111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2377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6624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7281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1190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0629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2122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6286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506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839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8127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5758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9867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8764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1886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9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22568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8107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28960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4437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7246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3705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13333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62634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581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73819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5546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069370"/>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0258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87157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64346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884314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60600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06723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693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4/4/2024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64868"/>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64868"/>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5423061"/>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8933268"/>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515637"/>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564906"/>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1911861"/>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4985814"/>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5141817"/>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5524997"/>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6766417"/>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5998259"/>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66495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69438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867895"/>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6.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4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13.xml"/></Relationships>
</file>

<file path=ppt/slides/_rels/slide5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7.xml"/></Relationships>
</file>

<file path=ppt/slides/_rels/slide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8.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5.xml"/></Relationships>
</file>

<file path=ppt/slides/_rels/slide7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7.xml"/></Relationships>
</file>

<file path=ppt/slides/_rels/slide7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202.xml"/></Relationships>
</file>

<file path=ppt/slides/_rels/slide7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1.xml"/></Relationships>
</file>

<file path=ppt/slides/_rels/slide7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6.xml"/></Relationships>
</file>

<file path=ppt/slides/_rels/slide7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6.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144000" cy="5143500"/>
          </a:xfrm>
        </p:spPr>
        <p:txBody>
          <a:bodyPr>
            <a:noAutofit/>
          </a:bodyPr>
          <a:lstStyle/>
          <a:p>
            <a:pPr marL="27432" indent="0" algn="just">
              <a:buNone/>
            </a:pPr>
            <a:r>
              <a:rPr lang="en-US" sz="48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Pk2:</a:t>
            </a:r>
            <a:r>
              <a:rPr lang="en-US" sz="4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smtClean="0">
                <a:solidFill>
                  <a:srgbClr val="003399"/>
                </a:solidFill>
                <a:latin typeface="+mj-lt"/>
                <a:cs typeface="Times New Roman" panose="02020603050405020304" pitchFamily="18" charset="0"/>
              </a:rPr>
              <a:t>Chúa đã xuống đời vì yêu, đoàn con tội lỗi. Cảm thương trần gian Ngài hiến thân, chết thay con người. Máu Ngài đổ ra để con sống trong an vui. Lòng thương xót Ngài mênh mông ngút ngàn ví tựa biển khơi.</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9026911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en-US" sz="48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dirty="0" err="1" smtClean="0">
                <a:solidFill>
                  <a:srgbClr val="003399"/>
                </a:solidFill>
                <a:latin typeface="+mj-lt"/>
                <a:cs typeface="Times New Roman" panose="02020603050405020304" pitchFamily="18" charset="0"/>
              </a:rPr>
              <a:t>Lạy</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Chúa</a:t>
            </a:r>
            <a:r>
              <a:rPr lang="en-US" sz="4800" b="1" dirty="0" smtClean="0">
                <a:solidFill>
                  <a:srgbClr val="003399"/>
                </a:solidFill>
                <a:latin typeface="+mj-lt"/>
                <a:cs typeface="Times New Roman" panose="02020603050405020304" pitchFamily="18" charset="0"/>
              </a:rPr>
              <a:t>. Con </a:t>
            </a:r>
            <a:r>
              <a:rPr lang="en-US" sz="4800" b="1" dirty="0" err="1" smtClean="0">
                <a:solidFill>
                  <a:srgbClr val="003399"/>
                </a:solidFill>
                <a:latin typeface="+mj-lt"/>
                <a:cs typeface="Times New Roman" panose="02020603050405020304" pitchFamily="18" charset="0"/>
              </a:rPr>
              <a:t>tín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thác</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vào</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Ngài</a:t>
            </a:r>
            <a:r>
              <a:rPr lang="en-US" sz="4800" b="1" dirty="0" smtClean="0">
                <a:solidFill>
                  <a:srgbClr val="003399"/>
                </a:solidFill>
                <a:latin typeface="+mj-lt"/>
                <a:cs typeface="Times New Roman" panose="02020603050405020304" pitchFamily="18" charset="0"/>
              </a:rPr>
              <a:t>, con </a:t>
            </a:r>
            <a:r>
              <a:rPr lang="en-US" sz="4800" b="1" dirty="0" err="1" smtClean="0">
                <a:solidFill>
                  <a:srgbClr val="003399"/>
                </a:solidFill>
                <a:latin typeface="+mj-lt"/>
                <a:cs typeface="Times New Roman" panose="02020603050405020304" pitchFamily="18" charset="0"/>
              </a:rPr>
              <a:t>tín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thác</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vào</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Ngài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lòng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từ</a:t>
            </a:r>
            <a:r>
              <a:rPr lang="en-US" sz="4800" b="1" dirty="0" smtClean="0">
                <a:solidFill>
                  <a:srgbClr val="003399"/>
                </a:solidFill>
                <a:latin typeface="+mj-lt"/>
                <a:cs typeface="Times New Roman" panose="02020603050405020304" pitchFamily="18" charset="0"/>
              </a:rPr>
              <a:t> bi </a:t>
            </a:r>
            <a:r>
              <a:rPr lang="en-US" sz="4800" b="1" dirty="0" err="1" smtClean="0">
                <a:solidFill>
                  <a:srgbClr val="003399"/>
                </a:solidFill>
                <a:latin typeface="+mj-lt"/>
                <a:cs typeface="Times New Roman" panose="02020603050405020304" pitchFamily="18" charset="0"/>
              </a:rPr>
              <a:t>Chúa</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hằng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thương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xót</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khắp</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trần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gian</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Lạy</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Chúa</a:t>
            </a:r>
            <a:r>
              <a:rPr lang="en-US" sz="4800" b="1" dirty="0">
                <a:solidFill>
                  <a:srgbClr val="003399"/>
                </a:solidFill>
                <a:latin typeface="+mj-lt"/>
                <a:cs typeface="Times New Roman" panose="02020603050405020304" pitchFamily="18" charset="0"/>
              </a:rPr>
              <a:t>. Con </a:t>
            </a:r>
            <a:r>
              <a:rPr lang="en-US" sz="4800" b="1" dirty="0" err="1">
                <a:solidFill>
                  <a:srgbClr val="003399"/>
                </a:solidFill>
                <a:latin typeface="+mj-lt"/>
                <a:cs typeface="Times New Roman" panose="02020603050405020304" pitchFamily="18" charset="0"/>
              </a:rPr>
              <a:t>tín</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thác</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vào</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Ngài</a:t>
            </a:r>
            <a:r>
              <a:rPr lang="en-US" sz="4800" b="1" dirty="0">
                <a:solidFill>
                  <a:srgbClr val="003399"/>
                </a:solidFill>
                <a:latin typeface="+mj-lt"/>
                <a:cs typeface="Times New Roman" panose="02020603050405020304" pitchFamily="18" charset="0"/>
              </a:rPr>
              <a:t>, con </a:t>
            </a:r>
            <a:r>
              <a:rPr lang="en-US" sz="4800" b="1" dirty="0" err="1">
                <a:solidFill>
                  <a:srgbClr val="003399"/>
                </a:solidFill>
                <a:latin typeface="+mj-lt"/>
                <a:cs typeface="Times New Roman" panose="02020603050405020304" pitchFamily="18" charset="0"/>
              </a:rPr>
              <a:t>tín</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thác</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vào</a:t>
            </a:r>
            <a:r>
              <a:rPr lang="en-US" sz="4800" b="1" dirty="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Ngài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bởi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tình</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yêu</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Chúa</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mãi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muôn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năm</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vĩnh</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tồn</a:t>
            </a:r>
            <a:r>
              <a:rPr lang="en-US" sz="4800" b="1" dirty="0" smtClean="0">
                <a:solidFill>
                  <a:srgbClr val="003399"/>
                </a:solidFill>
                <a:latin typeface="+mj-lt"/>
                <a:cs typeface="Times New Roman" panose="02020603050405020304" pitchFamily="18" charset="0"/>
              </a:rPr>
              <a:t>. </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056277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87692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r>
              <a:rPr lang="en-US" sz="72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a:t>
            </a:r>
            <a:r>
              <a:rPr lang="en-US" sz="72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a:t>
            </a:r>
          </a:p>
          <a:p>
            <a:pPr eaLnBrk="1" hangingPunct="1"/>
            <a:r>
              <a:rPr lang="en-US" sz="72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Ca</a:t>
            </a:r>
            <a:r>
              <a:rPr lang="en-US" sz="72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Lên</a:t>
            </a:r>
            <a:r>
              <a:rPr lang="en-US" sz="72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Đi</a:t>
            </a:r>
            <a:r>
              <a:rPr lang="en-US" sz="72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2</a:t>
            </a:r>
          </a:p>
          <a:p>
            <a:pPr eaLnBrk="1" hangingPunct="1">
              <a:lnSpc>
                <a:spcPct val="150000"/>
              </a:lnSpc>
            </a:pPr>
            <a:endParaRPr lang="vi-VN" sz="72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73499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tế</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en-US" sz="4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Thiên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các</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tầng</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trời</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b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Và  bình  an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dưới thế, bình </a:t>
            </a:r>
            <a:r>
              <a:rPr lang="vi-VN"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an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dưới thế, cho người thiện tâm. </a:t>
            </a:r>
          </a:p>
        </p:txBody>
      </p:sp>
    </p:spTree>
    <p:extLst>
      <p:ext uri="{BB962C8B-B14F-4D97-AF65-F5344CB8AC3E}">
        <p14:creationId xmlns:p14="http://schemas.microsoft.com/office/powerpoint/2010/main" val="2583314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19050"/>
            <a:ext cx="9144000" cy="5143500"/>
          </a:xfrm>
        </p:spPr>
        <p:txBody>
          <a:bodyPr/>
          <a:lstStyle/>
          <a:p>
            <a:pPr algn="just" eaLnBrk="1" hangingPunct="1"/>
            <a:r>
              <a:rPr lang="en-US" sz="5400" b="1" dirty="0" err="1" smtClean="0">
                <a:solidFill>
                  <a:srgbClr val="003399"/>
                </a:solidFill>
                <a:latin typeface="+mj-lt"/>
                <a:cs typeface="Times New Roman" panose="02020603050405020304" pitchFamily="18" charset="0"/>
              </a:rPr>
              <a:t>Chúng</a:t>
            </a:r>
            <a:r>
              <a:rPr lang="en-US" sz="5400" b="1" dirty="0" smtClean="0">
                <a:solidFill>
                  <a:srgbClr val="003399"/>
                </a:solidFill>
                <a:latin typeface="+mj-lt"/>
                <a:cs typeface="Times New Roman" panose="02020603050405020304" pitchFamily="18" charset="0"/>
              </a:rPr>
              <a:t>  con </a:t>
            </a:r>
            <a:r>
              <a:rPr lang="en-US" sz="5400" b="1" dirty="0" err="1" smtClean="0">
                <a:solidFill>
                  <a:srgbClr val="003399"/>
                </a:solidFill>
                <a:latin typeface="+mj-lt"/>
                <a:cs typeface="Times New Roman" panose="02020603050405020304" pitchFamily="18" charset="0"/>
              </a:rPr>
              <a:t>ca</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ngợi</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Chúa</a:t>
            </a:r>
            <a:r>
              <a:rPr lang="en-US" sz="5400" b="1" dirty="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Chúng</a:t>
            </a:r>
            <a:r>
              <a:rPr lang="en-US" sz="5400" b="1" dirty="0" smtClean="0">
                <a:solidFill>
                  <a:srgbClr val="003399"/>
                </a:solidFill>
                <a:latin typeface="+mj-lt"/>
                <a:cs typeface="Times New Roman" panose="02020603050405020304" pitchFamily="18" charset="0"/>
              </a:rPr>
              <a:t> </a:t>
            </a:r>
            <a:r>
              <a:rPr lang="en-US" sz="5400" b="1" dirty="0">
                <a:solidFill>
                  <a:srgbClr val="003399"/>
                </a:solidFill>
                <a:latin typeface="+mj-lt"/>
                <a:cs typeface="Times New Roman" panose="02020603050405020304" pitchFamily="18" charset="0"/>
              </a:rPr>
              <a:t>con </a:t>
            </a:r>
            <a:r>
              <a:rPr lang="en-US" sz="5400" b="1" dirty="0" err="1">
                <a:solidFill>
                  <a:srgbClr val="003399"/>
                </a:solidFill>
                <a:latin typeface="+mj-lt"/>
                <a:cs typeface="Times New Roman" panose="02020603050405020304" pitchFamily="18" charset="0"/>
              </a:rPr>
              <a:t>chúc</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tụng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Chúa</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Chúng</a:t>
            </a:r>
            <a:r>
              <a:rPr lang="en-US" sz="5400" b="1" dirty="0">
                <a:solidFill>
                  <a:srgbClr val="003399"/>
                </a:solidFill>
                <a:latin typeface="+mj-lt"/>
                <a:cs typeface="Times New Roman" panose="02020603050405020304" pitchFamily="18" charset="0"/>
              </a:rPr>
              <a:t> con </a:t>
            </a:r>
            <a:r>
              <a:rPr lang="en-US" sz="5400" b="1" dirty="0" err="1">
                <a:solidFill>
                  <a:srgbClr val="003399"/>
                </a:solidFill>
                <a:latin typeface="+mj-lt"/>
                <a:cs typeface="Times New Roman" panose="02020603050405020304" pitchFamily="18" charset="0"/>
              </a:rPr>
              <a:t>thờ</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lạy</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Chúa</a:t>
            </a:r>
            <a:r>
              <a:rPr lang="en-US" sz="5400" b="1" dirty="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Chúng</a:t>
            </a:r>
            <a:r>
              <a:rPr lang="en-US" sz="5400" b="1" dirty="0" smtClean="0">
                <a:solidFill>
                  <a:srgbClr val="003399"/>
                </a:solidFill>
                <a:latin typeface="+mj-lt"/>
                <a:cs typeface="Times New Roman" panose="02020603050405020304" pitchFamily="18" charset="0"/>
              </a:rPr>
              <a:t> </a:t>
            </a:r>
            <a:r>
              <a:rPr lang="en-US" sz="5400" b="1" dirty="0">
                <a:solidFill>
                  <a:srgbClr val="003399"/>
                </a:solidFill>
                <a:latin typeface="+mj-lt"/>
                <a:cs typeface="Times New Roman" panose="02020603050405020304" pitchFamily="18" charset="0"/>
              </a:rPr>
              <a:t>con </a:t>
            </a:r>
            <a:r>
              <a:rPr lang="en-US" sz="5400" b="1" dirty="0" err="1">
                <a:solidFill>
                  <a:srgbClr val="003399"/>
                </a:solidFill>
                <a:latin typeface="+mj-lt"/>
                <a:cs typeface="Times New Roman" panose="02020603050405020304" pitchFamily="18" charset="0"/>
              </a:rPr>
              <a:t>tôn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vinh</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Chúa</a:t>
            </a:r>
            <a:r>
              <a:rPr lang="en-US" sz="5400" b="1" dirty="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Chúng</a:t>
            </a:r>
            <a:r>
              <a:rPr lang="en-US" sz="5400" b="1" dirty="0" smtClean="0">
                <a:solidFill>
                  <a:srgbClr val="003399"/>
                </a:solidFill>
                <a:latin typeface="+mj-lt"/>
                <a:cs typeface="Times New Roman" panose="02020603050405020304" pitchFamily="18" charset="0"/>
              </a:rPr>
              <a:t> </a:t>
            </a:r>
            <a:r>
              <a:rPr lang="en-US" sz="5400" b="1" dirty="0">
                <a:solidFill>
                  <a:srgbClr val="003399"/>
                </a:solidFill>
                <a:latin typeface="+mj-lt"/>
                <a:cs typeface="Times New Roman" panose="02020603050405020304" pitchFamily="18" charset="0"/>
              </a:rPr>
              <a:t>con </a:t>
            </a:r>
            <a:r>
              <a:rPr lang="en-US" sz="5400" b="1" dirty="0" err="1">
                <a:solidFill>
                  <a:srgbClr val="003399"/>
                </a:solidFill>
                <a:latin typeface="+mj-lt"/>
                <a:cs typeface="Times New Roman" panose="02020603050405020304" pitchFamily="18" charset="0"/>
              </a:rPr>
              <a:t>cảm</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tạ</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Chúa</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vì</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vinh</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quang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cao</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cả</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Chúa</a:t>
            </a:r>
            <a:r>
              <a:rPr lang="en-US" sz="5400" b="1" dirty="0">
                <a:solidFill>
                  <a:srgbClr val="003399"/>
                </a:solidFill>
                <a:latin typeface="+mj-lt"/>
                <a:cs typeface="Times New Roman" panose="02020603050405020304" pitchFamily="18" charset="0"/>
              </a:rPr>
              <a:t>. </a:t>
            </a:r>
          </a:p>
        </p:txBody>
      </p:sp>
    </p:spTree>
    <p:extLst>
      <p:ext uri="{BB962C8B-B14F-4D97-AF65-F5344CB8AC3E}">
        <p14:creationId xmlns:p14="http://schemas.microsoft.com/office/powerpoint/2010/main" val="1120470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57150"/>
            <a:ext cx="9144000" cy="5314950"/>
          </a:xfrm>
        </p:spPr>
        <p:txBody>
          <a:bodyPr/>
          <a:lstStyle/>
          <a:p>
            <a:pPr marL="0" indent="0" algn="just" eaLnBrk="1" hangingPunct="1">
              <a:lnSpc>
                <a:spcPct val="140000"/>
              </a:lnSpc>
              <a:buFontTx/>
              <a:buNone/>
            </a:pPr>
            <a:r>
              <a:rPr lang="vi-VN"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 là Thiên Chúa, là Vua trên trời, là Chúa Cha toàn năng. Lạy Con Một Thiên Chúa, </a:t>
            </a:r>
            <a:r>
              <a:rPr lang="vi-VN" sz="54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417882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152400"/>
            <a:ext cx="9144000" cy="5391150"/>
          </a:xfrm>
        </p:spPr>
        <p:txBody>
          <a:bodyPr/>
          <a:lstStyle/>
          <a:p>
            <a:pPr marL="0" indent="0" algn="just" eaLnBrk="1" hangingPunct="1">
              <a:lnSpc>
                <a:spcPct val="145000"/>
              </a:lnSpc>
              <a:buFontTx/>
              <a:buNone/>
            </a:pPr>
            <a:r>
              <a:rPr lang="vi-VN"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 </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13892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 </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xoá tội trần gian, </a:t>
            </a:r>
            <a:r>
              <a:rPr lang="vi-VN"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 nhận </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lời chúng con cầu khẩn. Chúa ngự bên hữu Đức Chúa Cha, xin thương, xin thương, xin thương xót chúng con.</a:t>
            </a:r>
            <a:endPar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231837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171450"/>
            <a:ext cx="9144000" cy="5143500"/>
          </a:xfrm>
        </p:spPr>
        <p:txBody>
          <a:bodyPr/>
          <a:lstStyle/>
          <a:p>
            <a:pPr marL="0" indent="0" algn="just" eaLnBrk="1" hangingPunct="1">
              <a:buFontTx/>
              <a:buNone/>
            </a:pPr>
            <a:r>
              <a:rPr lang="vi-VN" sz="5000" b="1" dirty="0" smtClean="0">
                <a:solidFill>
                  <a:srgbClr val="003399"/>
                </a:solidFill>
                <a:latin typeface="+mj-lt"/>
                <a:cs typeface="Times New Roman" panose="02020603050405020304" pitchFamily="18" charset="0"/>
              </a:rPr>
              <a:t>Vì lạy </a:t>
            </a:r>
            <a:r>
              <a:rPr lang="vi-VN" sz="5000" b="1" dirty="0" smtClean="0">
                <a:solidFill>
                  <a:srgbClr val="FF0000"/>
                </a:solidFill>
                <a:latin typeface="+mj-lt"/>
                <a:cs typeface="Times New Roman" panose="02020603050405020304" pitchFamily="18" charset="0"/>
              </a:rPr>
              <a:t>Chúa Giê-su Ki-tô, </a:t>
            </a:r>
            <a:r>
              <a:rPr lang="vi-VN" sz="5000" b="1" dirty="0" smtClean="0">
                <a:solidFill>
                  <a:srgbClr val="003399"/>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vi-VN" sz="5000" b="1" dirty="0" smtClean="0">
                <a:solidFill>
                  <a:srgbClr val="FF0000"/>
                </a:solidFill>
                <a:latin typeface="+mj-lt"/>
                <a:cs typeface="Times New Roman" panose="02020603050405020304" pitchFamily="18" charset="0"/>
              </a:rPr>
              <a:t>A-men. A-men. </a:t>
            </a:r>
            <a:endParaRPr lang="vi-VN" sz="5000" b="1"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545781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Tập</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Hát</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Cộng</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Đoàn</a:t>
            </a:r>
            <a:endParaRPr lang="en-US" sz="70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1447800" y="361950"/>
            <a:ext cx="5715000" cy="1077218"/>
          </a:xfrm>
          <a:prstGeom prst="rect">
            <a:avLst/>
          </a:prstGeom>
          <a:noFill/>
        </p:spPr>
        <p:txBody>
          <a:bodyPr wrap="square" rtlCol="0">
            <a:spAutoFit/>
          </a:bodyPr>
          <a:lstStyle/>
          <a:p>
            <a:r>
              <a:rPr lang="en-US" sz="3200" smtClean="0">
                <a:solidFill>
                  <a:srgbClr val="003399"/>
                </a:solidFill>
              </a:rPr>
              <a:t>Bài Đọc 1</a:t>
            </a:r>
          </a:p>
          <a:p>
            <a:r>
              <a:rPr lang="en-US" sz="3200" smtClean="0">
                <a:solidFill>
                  <a:srgbClr val="003399"/>
                </a:solidFill>
              </a:rPr>
              <a:t>Bài trích sách công vụ Tông Đồ</a:t>
            </a:r>
            <a:endParaRPr lang="en-US" sz="3200">
              <a:solidFill>
                <a:srgbClr val="003399"/>
              </a:solidFill>
            </a:endParaRPr>
          </a:p>
        </p:txBody>
      </p:sp>
      <p:sp>
        <p:nvSpPr>
          <p:cNvPr id="5" name="TextBox 4"/>
          <p:cNvSpPr txBox="1"/>
          <p:nvPr/>
        </p:nvSpPr>
        <p:spPr>
          <a:xfrm>
            <a:off x="706120" y="4248150"/>
            <a:ext cx="6925294" cy="646331"/>
          </a:xfrm>
          <a:prstGeom prst="rect">
            <a:avLst/>
          </a:prstGeom>
          <a:noFill/>
        </p:spPr>
        <p:txBody>
          <a:bodyPr wrap="none" rtlCol="0">
            <a:spAutoFit/>
          </a:bodyPr>
          <a:lstStyle/>
          <a:p>
            <a:r>
              <a:rPr lang="en-US" sz="3600" dirty="0" err="1">
                <a:solidFill>
                  <a:schemeClr val="bg1"/>
                </a:solidFill>
              </a:rPr>
              <a:t>Các</a:t>
            </a:r>
            <a:r>
              <a:rPr lang="en-US" sz="3600" dirty="0">
                <a:solidFill>
                  <a:schemeClr val="bg1"/>
                </a:solidFill>
              </a:rPr>
              <a:t> </a:t>
            </a:r>
            <a:r>
              <a:rPr lang="en-US" sz="3600" dirty="0" err="1">
                <a:solidFill>
                  <a:schemeClr val="bg1"/>
                </a:solidFill>
              </a:rPr>
              <a:t>tín</a:t>
            </a:r>
            <a:r>
              <a:rPr lang="en-US" sz="3600" dirty="0">
                <a:solidFill>
                  <a:schemeClr val="bg1"/>
                </a:solidFill>
              </a:rPr>
              <a:t> </a:t>
            </a:r>
            <a:r>
              <a:rPr lang="en-US" sz="3600" dirty="0" err="1">
                <a:solidFill>
                  <a:schemeClr val="bg1"/>
                </a:solidFill>
              </a:rPr>
              <a:t>hữu</a:t>
            </a:r>
            <a:r>
              <a:rPr lang="en-US" sz="3600" dirty="0">
                <a:solidFill>
                  <a:schemeClr val="bg1"/>
                </a:solidFill>
              </a:rPr>
              <a:t> </a:t>
            </a:r>
            <a:r>
              <a:rPr lang="en-US" sz="3600" dirty="0" err="1">
                <a:solidFill>
                  <a:schemeClr val="bg1"/>
                </a:solidFill>
              </a:rPr>
              <a:t>chỉ</a:t>
            </a:r>
            <a:r>
              <a:rPr lang="en-US" sz="3600" dirty="0">
                <a:solidFill>
                  <a:schemeClr val="bg1"/>
                </a:solidFill>
              </a:rPr>
              <a:t> </a:t>
            </a:r>
            <a:r>
              <a:rPr lang="en-US" sz="3600" dirty="0" err="1">
                <a:solidFill>
                  <a:schemeClr val="bg1"/>
                </a:solidFill>
              </a:rPr>
              <a:t>có</a:t>
            </a:r>
            <a:r>
              <a:rPr lang="en-US" sz="3600" dirty="0">
                <a:solidFill>
                  <a:schemeClr val="bg1"/>
                </a:solidFill>
              </a:rPr>
              <a:t> </a:t>
            </a:r>
            <a:r>
              <a:rPr lang="en-US" sz="3600" dirty="0" err="1">
                <a:solidFill>
                  <a:schemeClr val="bg1"/>
                </a:solidFill>
              </a:rPr>
              <a:t>một</a:t>
            </a:r>
            <a:r>
              <a:rPr lang="en-US" sz="3600" dirty="0">
                <a:solidFill>
                  <a:schemeClr val="bg1"/>
                </a:solidFill>
              </a:rPr>
              <a:t> </a:t>
            </a:r>
            <a:r>
              <a:rPr lang="en-US" sz="3600" dirty="0" err="1">
                <a:solidFill>
                  <a:schemeClr val="bg1"/>
                </a:solidFill>
              </a:rPr>
              <a:t>lòng</a:t>
            </a:r>
            <a:r>
              <a:rPr lang="en-US" sz="3600" dirty="0">
                <a:solidFill>
                  <a:schemeClr val="bg1"/>
                </a:solidFill>
              </a:rPr>
              <a:t> </a:t>
            </a:r>
            <a:r>
              <a:rPr lang="en-US" sz="3600" dirty="0" err="1">
                <a:solidFill>
                  <a:schemeClr val="bg1"/>
                </a:solidFill>
              </a:rPr>
              <a:t>một</a:t>
            </a:r>
            <a:r>
              <a:rPr lang="en-US" sz="3600" dirty="0">
                <a:solidFill>
                  <a:schemeClr val="bg1"/>
                </a:solidFill>
              </a:rPr>
              <a:t> ý.</a:t>
            </a:r>
          </a:p>
        </p:txBody>
      </p:sp>
    </p:spTree>
    <p:extLst>
      <p:ext uri="{BB962C8B-B14F-4D97-AF65-F5344CB8AC3E}">
        <p14:creationId xmlns:p14="http://schemas.microsoft.com/office/powerpoint/2010/main" val="6641767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normAutofit/>
          </a:bodyPr>
          <a:lstStyle/>
          <a:p>
            <a:pPr eaLnBrk="1" hangingPunct="1">
              <a:lnSpc>
                <a:spcPct val="120000"/>
              </a:lnSpc>
            </a:pPr>
            <a:r>
              <a:rPr lang="en-US" sz="5400" b="1" smtClean="0">
                <a:solidFill>
                  <a:srgbClr val="FF0000"/>
                </a:solidFill>
                <a:latin typeface="+mj-lt"/>
                <a:cs typeface="Tahoma" pitchFamily="34" charset="0"/>
              </a:rPr>
              <a:t>THÁNH VỊNH 117</a:t>
            </a:r>
          </a:p>
          <a:p>
            <a:pPr eaLnBrk="1" hangingPunct="1">
              <a:lnSpc>
                <a:spcPct val="120000"/>
              </a:lnSpc>
            </a:pPr>
            <a:r>
              <a:rPr lang="en-US" sz="5400" b="1" smtClean="0">
                <a:solidFill>
                  <a:srgbClr val="FF0000"/>
                </a:solidFill>
                <a:latin typeface="+mj-lt"/>
                <a:cs typeface="Tahoma" pitchFamily="34" charset="0"/>
              </a:rPr>
              <a:t>Lm Kim Long</a:t>
            </a:r>
          </a:p>
          <a:p>
            <a:pPr eaLnBrk="1" hangingPunct="1">
              <a:lnSpc>
                <a:spcPct val="120000"/>
              </a:lnSpc>
            </a:pPr>
            <a:r>
              <a:rPr lang="en-US" sz="5400" b="1" smtClean="0">
                <a:solidFill>
                  <a:srgbClr val="FF0000"/>
                </a:solidFill>
                <a:latin typeface="+mj-lt"/>
                <a:cs typeface="Tahoma" pitchFamily="34" charset="0"/>
              </a:rPr>
              <a:t>03 câu</a:t>
            </a:r>
            <a:endParaRPr lang="en-US" sz="5400" b="1" dirty="0">
              <a:solidFill>
                <a:srgbClr val="FF0000"/>
              </a:solidFill>
              <a:latin typeface="+mj-lt"/>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spTree>
    <p:extLst>
      <p:ext uri="{BB962C8B-B14F-4D97-AF65-F5344CB8AC3E}">
        <p14:creationId xmlns:p14="http://schemas.microsoft.com/office/powerpoint/2010/main" val="42178716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latin typeface="+mj-lt"/>
                <a:cs typeface="Times New Roman" panose="02020603050405020304" pitchFamily="18" charset="0"/>
              </a:rPr>
              <a:t>Hãy tạ ơn Chúa vì Chúa nhân từ, ngàn đời Chúa vẫn trọn tình thương.</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8406823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0000"/>
                </a:solidFill>
                <a:effectLst>
                  <a:outerShdw blurRad="38100" dist="38100" dir="2700000" algn="tl">
                    <a:srgbClr val="000000">
                      <a:alpha val="43137"/>
                    </a:srgbClr>
                  </a:outerShdw>
                </a:effectLst>
                <a:cs typeface="Times New Roman" pitchFamily="18" charset="0"/>
              </a:rPr>
              <a:t>Tk1:</a:t>
            </a:r>
            <a:r>
              <a:rPr lang="en-US" sz="4800" b="1" dirty="0">
                <a:solidFill>
                  <a:srgbClr val="FF0000"/>
                </a:solidFill>
                <a:effectLst>
                  <a:outerShdw blurRad="38100" dist="38100" dir="2700000" algn="tl">
                    <a:srgbClr val="000000">
                      <a:alpha val="43137"/>
                    </a:srgbClr>
                  </a:outerShdw>
                </a:effectLst>
                <a:cs typeface="Times New Roman" pitchFamily="18" charset="0"/>
              </a:rPr>
              <a:t> </a:t>
            </a:r>
            <a:r>
              <a:rPr lang="vi-VN" sz="4800" b="1" dirty="0">
                <a:solidFill>
                  <a:srgbClr val="003399"/>
                </a:solidFill>
                <a:cs typeface="Times New Roman" panose="02020603050405020304" pitchFamily="18" charset="0"/>
              </a:rPr>
              <a:t>Is-ra-el nào hãy nói rằng: Ngàn đời Chúa vẫn trọn tình thương. </a:t>
            </a:r>
            <a:r>
              <a:rPr lang="vi-VN" sz="4800" b="1" dirty="0" smtClean="0">
                <a:solidFill>
                  <a:srgbClr val="003399"/>
                </a:solidFill>
                <a:cs typeface="Times New Roman" panose="02020603050405020304" pitchFamily="18" charset="0"/>
              </a:rPr>
              <a:t> A-a-ron </a:t>
            </a:r>
            <a:r>
              <a:rPr lang="vi-VN" sz="4800" b="1" dirty="0">
                <a:solidFill>
                  <a:srgbClr val="003399"/>
                </a:solidFill>
                <a:cs typeface="Times New Roman" panose="02020603050405020304" pitchFamily="18" charset="0"/>
              </a:rPr>
              <a:t>hãy nói lên rằng: Ngàn đời Chúa vẫn trọn tình thương. Ai tôn sợ Chúa hãy nói lên rằng: Ngàn đời Chúa vẫn trọn tình thương. </a:t>
            </a:r>
            <a:endParaRPr lang="en-US" sz="48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7235622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latin typeface="+mj-lt"/>
                <a:cs typeface="Times New Roman" panose="02020603050405020304" pitchFamily="18" charset="0"/>
              </a:rPr>
              <a:t>Hãy tạ ơn Chúa vì Chúa nhân từ, ngàn đời Chúa vẫn trọn tình thương.</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8975791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1" u="sng" dirty="0">
                <a:solidFill>
                  <a:srgbClr val="FF0000"/>
                </a:solidFill>
                <a:effectLst>
                  <a:outerShdw blurRad="38100" dist="38100" dir="2700000" algn="tl">
                    <a:srgbClr val="000000">
                      <a:alpha val="43137"/>
                    </a:srgbClr>
                  </a:outerShdw>
                </a:effectLst>
                <a:cs typeface="Times New Roman" pitchFamily="18" charset="0"/>
              </a:rPr>
              <a:t>Tk2:</a:t>
            </a:r>
            <a:r>
              <a:rPr lang="en-US" sz="4600" b="1" dirty="0">
                <a:solidFill>
                  <a:srgbClr val="003399"/>
                </a:solidFill>
                <a:effectLst>
                  <a:outerShdw blurRad="38100" dist="38100" dir="2700000" algn="tl">
                    <a:srgbClr val="000000">
                      <a:alpha val="43137"/>
                    </a:srgbClr>
                  </a:outerShdw>
                </a:effectLst>
                <a:cs typeface="Times New Roman" pitchFamily="18" charset="0"/>
              </a:rPr>
              <a:t> </a:t>
            </a:r>
            <a:r>
              <a:rPr lang="en-US" altLang="en-US" sz="4600" b="1" dirty="0" err="1">
                <a:solidFill>
                  <a:srgbClr val="003399"/>
                </a:solidFill>
                <a:effectLst>
                  <a:outerShdw blurRad="38100" dist="38100" dir="2700000" algn="tl">
                    <a:srgbClr val="000000">
                      <a:alpha val="43137"/>
                    </a:srgbClr>
                  </a:outerShdw>
                </a:effectLst>
                <a:cs typeface="Times New Roman" panose="02020603050405020304" pitchFamily="18" charset="0"/>
              </a:rPr>
              <a:t>Cánh</a:t>
            </a:r>
            <a:r>
              <a:rPr lang="en-US" altLang="en-US" sz="46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600" b="1" dirty="0" err="1">
                <a:solidFill>
                  <a:srgbClr val="003399"/>
                </a:solidFill>
                <a:effectLst>
                  <a:outerShdw blurRad="38100" dist="38100" dir="2700000" algn="tl">
                    <a:srgbClr val="000000">
                      <a:alpha val="43137"/>
                    </a:srgbClr>
                  </a:outerShdw>
                </a:effectLst>
                <a:cs typeface="Times New Roman" panose="02020603050405020304" pitchFamily="18" charset="0"/>
              </a:rPr>
              <a:t>tay</a:t>
            </a:r>
            <a:r>
              <a:rPr lang="en-US" altLang="en-US" sz="46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600" b="1" dirty="0" err="1">
                <a:solidFill>
                  <a:srgbClr val="003399"/>
                </a:solidFill>
                <a:effectLst>
                  <a:outerShdw blurRad="38100" dist="38100" dir="2700000" algn="tl">
                    <a:srgbClr val="000000">
                      <a:alpha val="43137"/>
                    </a:srgbClr>
                  </a:outerShdw>
                </a:effectLst>
                <a:cs typeface="Times New Roman" panose="02020603050405020304" pitchFamily="18" charset="0"/>
              </a:rPr>
              <a:t>Chúa</a:t>
            </a:r>
            <a:r>
              <a:rPr lang="en-US" altLang="en-US" sz="46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600" b="1" dirty="0" err="1">
                <a:solidFill>
                  <a:srgbClr val="003399"/>
                </a:solidFill>
                <a:effectLst>
                  <a:outerShdw blurRad="38100" dist="38100" dir="2700000" algn="tl">
                    <a:srgbClr val="000000">
                      <a:alpha val="43137"/>
                    </a:srgbClr>
                  </a:outerShdw>
                </a:effectLst>
                <a:cs typeface="Times New Roman" panose="02020603050405020304" pitchFamily="18" charset="0"/>
              </a:rPr>
              <a:t>vận</a:t>
            </a:r>
            <a:r>
              <a:rPr lang="en-US" altLang="en-US" sz="46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600" b="1" dirty="0" err="1">
                <a:solidFill>
                  <a:srgbClr val="003399"/>
                </a:solidFill>
                <a:effectLst>
                  <a:outerShdw blurRad="38100" dist="38100" dir="2700000" algn="tl">
                    <a:srgbClr val="000000">
                      <a:alpha val="43137"/>
                    </a:srgbClr>
                  </a:outerShdw>
                </a:effectLst>
                <a:cs typeface="Times New Roman" panose="02020603050405020304" pitchFamily="18" charset="0"/>
              </a:rPr>
              <a:t>dụng</a:t>
            </a:r>
            <a:r>
              <a:rPr lang="en-US" altLang="en-US" sz="46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600" b="1" dirty="0" err="1">
                <a:solidFill>
                  <a:srgbClr val="003399"/>
                </a:solidFill>
                <a:effectLst>
                  <a:outerShdw blurRad="38100" dist="38100" dir="2700000" algn="tl">
                    <a:srgbClr val="000000">
                      <a:alpha val="43137"/>
                    </a:srgbClr>
                  </a:outerShdw>
                </a:effectLst>
                <a:cs typeface="Times New Roman" panose="02020603050405020304" pitchFamily="18" charset="0"/>
              </a:rPr>
              <a:t>uy</a:t>
            </a:r>
            <a:r>
              <a:rPr lang="en-US" altLang="en-US" sz="46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600" b="1" dirty="0" err="1">
                <a:solidFill>
                  <a:srgbClr val="003399"/>
                </a:solidFill>
                <a:effectLst>
                  <a:outerShdw blurRad="38100" dist="38100" dir="2700000" algn="tl">
                    <a:srgbClr val="000000">
                      <a:alpha val="43137"/>
                    </a:srgbClr>
                  </a:outerShdw>
                </a:effectLst>
                <a:cs typeface="Times New Roman" panose="02020603050405020304" pitchFamily="18" charset="0"/>
              </a:rPr>
              <a:t>lực</a:t>
            </a:r>
            <a:r>
              <a:rPr lang="en-US" altLang="en-US" sz="46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600" b="1" dirty="0" err="1">
                <a:solidFill>
                  <a:srgbClr val="003399"/>
                </a:solidFill>
                <a:effectLst>
                  <a:outerShdw blurRad="38100" dist="38100" dir="2700000" algn="tl">
                    <a:srgbClr val="000000">
                      <a:alpha val="43137"/>
                    </a:srgbClr>
                  </a:outerShdw>
                </a:effectLst>
                <a:cs typeface="Times New Roman" panose="02020603050405020304" pitchFamily="18" charset="0"/>
              </a:rPr>
              <a:t>kìa</a:t>
            </a:r>
            <a:r>
              <a:rPr lang="en-US" altLang="en-US" sz="46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600" b="1" dirty="0" err="1">
                <a:solidFill>
                  <a:srgbClr val="003399"/>
                </a:solidFill>
                <a:effectLst>
                  <a:outerShdw blurRad="38100" dist="38100" dir="2700000" algn="tl">
                    <a:srgbClr val="000000">
                      <a:alpha val="43137"/>
                    </a:srgbClr>
                  </a:outerShdw>
                </a:effectLst>
                <a:cs typeface="Times New Roman" panose="02020603050405020304" pitchFamily="18" charset="0"/>
              </a:rPr>
              <a:t>là</a:t>
            </a:r>
            <a:r>
              <a:rPr lang="en-US" altLang="en-US" sz="46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600" b="1" dirty="0" err="1">
                <a:solidFill>
                  <a:srgbClr val="003399"/>
                </a:solidFill>
                <a:effectLst>
                  <a:outerShdw blurRad="38100" dist="38100" dir="2700000" algn="tl">
                    <a:srgbClr val="000000">
                      <a:alpha val="43137"/>
                    </a:srgbClr>
                  </a:outerShdw>
                </a:effectLst>
                <a:cs typeface="Times New Roman" panose="02020603050405020304" pitchFamily="18" charset="0"/>
              </a:rPr>
              <a:t>cánh</a:t>
            </a:r>
            <a:r>
              <a:rPr lang="en-US" altLang="en-US" sz="46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600" b="1" dirty="0" err="1">
                <a:solidFill>
                  <a:srgbClr val="003399"/>
                </a:solidFill>
                <a:effectLst>
                  <a:outerShdw blurRad="38100" dist="38100" dir="2700000" algn="tl">
                    <a:srgbClr val="000000">
                      <a:alpha val="43137"/>
                    </a:srgbClr>
                  </a:outerShdw>
                </a:effectLst>
                <a:cs typeface="Times New Roman" panose="02020603050405020304" pitchFamily="18" charset="0"/>
              </a:rPr>
              <a:t>hữu</a:t>
            </a:r>
            <a:r>
              <a:rPr lang="en-US" altLang="en-US" sz="46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600" b="1" dirty="0" err="1">
                <a:solidFill>
                  <a:srgbClr val="003399"/>
                </a:solidFill>
                <a:effectLst>
                  <a:outerShdw blurRad="38100" dist="38100" dir="2700000" algn="tl">
                    <a:srgbClr val="000000">
                      <a:alpha val="43137"/>
                    </a:srgbClr>
                  </a:outerShdw>
                </a:effectLst>
                <a:cs typeface="Times New Roman" panose="02020603050405020304" pitchFamily="18" charset="0"/>
              </a:rPr>
              <a:t>Ngài</a:t>
            </a:r>
            <a:r>
              <a:rPr lang="en-US" altLang="en-US" sz="46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600" b="1" dirty="0" err="1">
                <a:solidFill>
                  <a:srgbClr val="003399"/>
                </a:solidFill>
                <a:effectLst>
                  <a:outerShdw blurRad="38100" dist="38100" dir="2700000" algn="tl">
                    <a:srgbClr val="000000">
                      <a:alpha val="43137"/>
                    </a:srgbClr>
                  </a:outerShdw>
                </a:effectLst>
                <a:cs typeface="Times New Roman" panose="02020603050405020304" pitchFamily="18" charset="0"/>
              </a:rPr>
              <a:t>vùng</a:t>
            </a:r>
            <a:r>
              <a:rPr lang="en-US" altLang="en-US" sz="46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6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lên</a:t>
            </a:r>
            <a:r>
              <a:rPr lang="en-US" altLang="en-US" sz="4600" b="1" dirty="0">
                <a:solidFill>
                  <a:srgbClr val="003399"/>
                </a:solidFill>
                <a:effectLst>
                  <a:outerShdw blurRad="38100" dist="38100" dir="2700000" algn="tl">
                    <a:srgbClr val="000000">
                      <a:alpha val="43137"/>
                    </a:srgbClr>
                  </a:outerShdw>
                </a:effectLst>
                <a:cs typeface="Times New Roman" panose="02020603050405020304" pitchFamily="18" charset="0"/>
              </a:rPr>
              <a:t>.</a:t>
            </a:r>
            <a:r>
              <a:rPr lang="en-US" altLang="en-US" sz="46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600" b="1" dirty="0" err="1">
                <a:solidFill>
                  <a:srgbClr val="003399"/>
                </a:solidFill>
                <a:effectLst>
                  <a:outerShdw blurRad="38100" dist="38100" dir="2700000" algn="tl">
                    <a:srgbClr val="000000">
                      <a:alpha val="43137"/>
                    </a:srgbClr>
                  </a:outerShdw>
                </a:effectLst>
                <a:cs typeface="Times New Roman" panose="02020603050405020304" pitchFamily="18" charset="0"/>
              </a:rPr>
              <a:t>T</a:t>
            </a:r>
            <a:r>
              <a:rPr lang="en-US" altLang="en-US" sz="46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hoát</a:t>
            </a:r>
            <a:r>
              <a:rPr lang="en-US" altLang="en-US" sz="46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600" b="1" dirty="0" err="1">
                <a:solidFill>
                  <a:srgbClr val="003399"/>
                </a:solidFill>
                <a:effectLst>
                  <a:outerShdw blurRad="38100" dist="38100" dir="2700000" algn="tl">
                    <a:srgbClr val="000000">
                      <a:alpha val="43137"/>
                    </a:srgbClr>
                  </a:outerShdw>
                </a:effectLst>
                <a:cs typeface="Times New Roman" panose="02020603050405020304" pitchFamily="18" charset="0"/>
              </a:rPr>
              <a:t>vong</a:t>
            </a:r>
            <a:r>
              <a:rPr lang="en-US" altLang="en-US" sz="46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600" b="1" dirty="0" err="1">
                <a:solidFill>
                  <a:srgbClr val="003399"/>
                </a:solidFill>
                <a:effectLst>
                  <a:outerShdw blurRad="38100" dist="38100" dir="2700000" algn="tl">
                    <a:srgbClr val="000000">
                      <a:alpha val="43137"/>
                    </a:srgbClr>
                  </a:outerShdw>
                </a:effectLst>
                <a:cs typeface="Times New Roman" panose="02020603050405020304" pitchFamily="18" charset="0"/>
              </a:rPr>
              <a:t>thân</a:t>
            </a:r>
            <a:r>
              <a:rPr lang="en-US" altLang="en-US" sz="46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600" b="1" dirty="0" err="1">
                <a:solidFill>
                  <a:srgbClr val="003399"/>
                </a:solidFill>
                <a:effectLst>
                  <a:outerShdw blurRad="38100" dist="38100" dir="2700000" algn="tl">
                    <a:srgbClr val="000000">
                      <a:alpha val="43137"/>
                    </a:srgbClr>
                  </a:outerShdw>
                </a:effectLst>
                <a:cs typeface="Times New Roman" panose="02020603050405020304" pitchFamily="18" charset="0"/>
              </a:rPr>
              <a:t>và</a:t>
            </a:r>
            <a:r>
              <a:rPr lang="en-US" altLang="en-US" sz="46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600" b="1" dirty="0" err="1">
                <a:solidFill>
                  <a:srgbClr val="003399"/>
                </a:solidFill>
                <a:effectLst>
                  <a:outerShdw blurRad="38100" dist="38100" dir="2700000" algn="tl">
                    <a:srgbClr val="000000">
                      <a:alpha val="43137"/>
                    </a:srgbClr>
                  </a:outerShdw>
                </a:effectLst>
                <a:cs typeface="Times New Roman" panose="02020603050405020304" pitchFamily="18" charset="0"/>
              </a:rPr>
              <a:t>sống</a:t>
            </a:r>
            <a:r>
              <a:rPr lang="en-US" altLang="en-US" sz="4600" b="1" dirty="0">
                <a:solidFill>
                  <a:srgbClr val="003399"/>
                </a:solidFill>
                <a:effectLst>
                  <a:outerShdw blurRad="38100" dist="38100" dir="2700000" algn="tl">
                    <a:srgbClr val="000000">
                      <a:alpha val="43137"/>
                    </a:srgbClr>
                  </a:outerShdw>
                </a:effectLst>
                <a:cs typeface="Times New Roman" panose="02020603050405020304" pitchFamily="18" charset="0"/>
              </a:rPr>
              <a:t> loan </a:t>
            </a:r>
            <a:r>
              <a:rPr lang="en-US" altLang="en-US" sz="46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truyền</a:t>
            </a:r>
            <a:r>
              <a:rPr lang="en-US" altLang="en-US" sz="46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600" b="1" dirty="0" err="1">
                <a:solidFill>
                  <a:srgbClr val="003399"/>
                </a:solidFill>
                <a:effectLst>
                  <a:outerShdw blurRad="38100" dist="38100" dir="2700000" algn="tl">
                    <a:srgbClr val="000000">
                      <a:alpha val="43137"/>
                    </a:srgbClr>
                  </a:outerShdw>
                </a:effectLst>
                <a:cs typeface="Times New Roman" panose="02020603050405020304" pitchFamily="18" charset="0"/>
              </a:rPr>
              <a:t>sự</a:t>
            </a:r>
            <a:r>
              <a:rPr lang="en-US" altLang="en-US" sz="46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600" b="1" dirty="0" err="1">
                <a:solidFill>
                  <a:srgbClr val="003399"/>
                </a:solidFill>
                <a:effectLst>
                  <a:outerShdw blurRad="38100" dist="38100" dir="2700000" algn="tl">
                    <a:srgbClr val="000000">
                      <a:alpha val="43137"/>
                    </a:srgbClr>
                  </a:outerShdw>
                </a:effectLst>
                <a:cs typeface="Times New Roman" panose="02020603050405020304" pitchFamily="18" charset="0"/>
              </a:rPr>
              <a:t>nghiệp</a:t>
            </a:r>
            <a:r>
              <a:rPr lang="en-US" altLang="en-US" sz="46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600" b="1" dirty="0" err="1">
                <a:solidFill>
                  <a:srgbClr val="003399"/>
                </a:solidFill>
                <a:effectLst>
                  <a:outerShdw blurRad="38100" dist="38100" dir="2700000" algn="tl">
                    <a:srgbClr val="000000">
                      <a:alpha val="43137"/>
                    </a:srgbClr>
                  </a:outerShdw>
                </a:effectLst>
                <a:cs typeface="Times New Roman" panose="02020603050405020304" pitchFamily="18" charset="0"/>
              </a:rPr>
              <a:t>Chúa</a:t>
            </a:r>
            <a:r>
              <a:rPr lang="en-US" altLang="en-US" sz="46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600" b="1" dirty="0" err="1">
                <a:solidFill>
                  <a:srgbClr val="003399"/>
                </a:solidFill>
                <a:effectLst>
                  <a:outerShdw blurRad="38100" dist="38100" dir="2700000" algn="tl">
                    <a:srgbClr val="000000">
                      <a:alpha val="43137"/>
                    </a:srgbClr>
                  </a:outerShdw>
                </a:effectLst>
                <a:cs typeface="Times New Roman" panose="02020603050405020304" pitchFamily="18" charset="0"/>
              </a:rPr>
              <a:t>trót</a:t>
            </a:r>
            <a:r>
              <a:rPr lang="en-US" altLang="en-US" sz="46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600" b="1" dirty="0" err="1">
                <a:solidFill>
                  <a:srgbClr val="003399"/>
                </a:solidFill>
                <a:effectLst>
                  <a:outerShdw blurRad="38100" dist="38100" dir="2700000" algn="tl">
                    <a:srgbClr val="000000">
                      <a:alpha val="43137"/>
                    </a:srgbClr>
                  </a:outerShdw>
                </a:effectLst>
                <a:cs typeface="Times New Roman" panose="02020603050405020304" pitchFamily="18" charset="0"/>
              </a:rPr>
              <a:t>cả</a:t>
            </a:r>
            <a:r>
              <a:rPr lang="en-US" altLang="en-US" sz="46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600" b="1" dirty="0" err="1">
                <a:solidFill>
                  <a:srgbClr val="003399"/>
                </a:solidFill>
                <a:effectLst>
                  <a:outerShdw blurRad="38100" dist="38100" dir="2700000" algn="tl">
                    <a:srgbClr val="000000">
                      <a:alpha val="43137"/>
                    </a:srgbClr>
                  </a:outerShdw>
                </a:effectLst>
                <a:cs typeface="Times New Roman" panose="02020603050405020304" pitchFamily="18" charset="0"/>
              </a:rPr>
              <a:t>đời</a:t>
            </a:r>
            <a:r>
              <a:rPr lang="en-US" altLang="en-US" sz="46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600" b="1" dirty="0" err="1">
                <a:solidFill>
                  <a:srgbClr val="003399"/>
                </a:solidFill>
                <a:effectLst>
                  <a:outerShdw blurRad="38100" dist="38100" dir="2700000" algn="tl">
                    <a:srgbClr val="000000">
                      <a:alpha val="43137"/>
                    </a:srgbClr>
                  </a:outerShdw>
                </a:effectLst>
                <a:cs typeface="Times New Roman" panose="02020603050405020304" pitchFamily="18" charset="0"/>
              </a:rPr>
              <a:t>tôi</a:t>
            </a:r>
            <a:r>
              <a:rPr lang="en-US" altLang="en-US" sz="4600" b="1" dirty="0" smtClean="0">
                <a:solidFill>
                  <a:srgbClr val="003399"/>
                </a:solidFill>
                <a:effectLst>
                  <a:outerShdw blurRad="38100" dist="38100" dir="2700000" algn="tl">
                    <a:srgbClr val="000000">
                      <a:alpha val="43137"/>
                    </a:srgbClr>
                  </a:outerShdw>
                </a:effectLst>
                <a:cs typeface="Times New Roman" panose="02020603050405020304" pitchFamily="18" charset="0"/>
              </a:rPr>
              <a:t>.</a:t>
            </a:r>
            <a:r>
              <a:rPr lang="vi-VN" altLang="en-US" sz="46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vi-VN" altLang="en-US" sz="4600" b="1" dirty="0" smtClean="0">
                <a:solidFill>
                  <a:srgbClr val="003399"/>
                </a:solidFill>
                <a:effectLst>
                  <a:outerShdw blurRad="38100" dist="38100" dir="2700000" algn="tl">
                    <a:srgbClr val="000000">
                      <a:alpha val="43137"/>
                    </a:srgbClr>
                  </a:outerShdw>
                </a:effectLst>
                <a:cs typeface="Times New Roman" panose="02020603050405020304" pitchFamily="18" charset="0"/>
              </a:rPr>
              <a:t>Vâng </a:t>
            </a:r>
            <a:r>
              <a:rPr lang="vi-VN" altLang="en-US" sz="4600" b="1" dirty="0">
                <a:solidFill>
                  <a:srgbClr val="003399"/>
                </a:solidFill>
                <a:effectLst>
                  <a:outerShdw blurRad="38100" dist="38100" dir="2700000" algn="tl">
                    <a:srgbClr val="000000">
                      <a:alpha val="43137"/>
                    </a:srgbClr>
                  </a:outerShdw>
                </a:effectLst>
                <a:cs typeface="Times New Roman" panose="02020603050405020304" pitchFamily="18" charset="0"/>
              </a:rPr>
              <a:t>tôi bị Chúa từng đã sửa phạt, Ngài chẳng nỡ khiến bị mạng vong. </a:t>
            </a:r>
            <a:r>
              <a:rPr lang="en-US" altLang="en-US" sz="46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endParaRPr lang="en-US" sz="46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2633481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latin typeface="+mj-lt"/>
                <a:cs typeface="Times New Roman" panose="02020603050405020304" pitchFamily="18" charset="0"/>
              </a:rPr>
              <a:t>Hãy tạ ơn Chúa vì Chúa nhân từ, ngàn đời Chúa vẫn trọn tình thương.</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701007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0000"/>
                </a:solidFill>
                <a:effectLst>
                  <a:outerShdw blurRad="38100" dist="38100" dir="2700000" algn="tl">
                    <a:srgbClr val="000000">
                      <a:alpha val="43137"/>
                    </a:srgbClr>
                  </a:outerShdw>
                </a:effectLst>
                <a:cs typeface="Times New Roman" pitchFamily="18" charset="0"/>
              </a:rPr>
              <a:t>Tk3:</a:t>
            </a:r>
            <a:r>
              <a:rPr lang="en-US" sz="4800" b="1" dirty="0">
                <a:solidFill>
                  <a:srgbClr val="003399"/>
                </a:solidFill>
                <a:effectLst>
                  <a:outerShdw blurRad="38100" dist="38100" dir="2700000" algn="tl">
                    <a:srgbClr val="000000">
                      <a:alpha val="43137"/>
                    </a:srgbClr>
                  </a:outerShdw>
                </a:effectLst>
                <a:cs typeface="Times New Roman"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Đó</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viên</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đá</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thợ</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nề</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đã</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loại</a:t>
            </a:r>
            <a:r>
              <a:rPr lang="en-US" alt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lại</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thành</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đá</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góc</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tường</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rồi</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đây</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Đó</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chính</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công</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trình</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Chúa</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đã</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làm</a:t>
            </a:r>
            <a:r>
              <a:rPr lang="en-US" alt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kỳ</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diệu</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trước</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mắt</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mọi</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phạm</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nhân</a:t>
            </a:r>
            <a:r>
              <a:rPr lang="en-US" alt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a:t>
            </a:r>
            <a:r>
              <a:rPr lang="vi-VN"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vi-VN" alt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Vâng </a:t>
            </a:r>
            <a:r>
              <a:rPr lang="vi-VN"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đây là chính ngày Chúa tạo thành, ngày này hãy hát hò mừng vui. </a:t>
            </a:r>
            <a:r>
              <a:rPr lang="en-US" alt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endParaRPr lang="en-US" sz="48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4630370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latin typeface="+mj-lt"/>
                <a:cs typeface="Times New Roman" panose="02020603050405020304" pitchFamily="18" charset="0"/>
              </a:rPr>
              <a:t>Hãy tạ ơn Chúa vì Chúa nhân từ, ngàn đời Chúa vẫn trọn tình thương.</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190372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dirty="0">
                <a:solidFill>
                  <a:srgbClr val="003399"/>
                </a:solidFill>
                <a:latin typeface="+mj-lt"/>
                <a:cs typeface="Times New Roman" panose="02020603050405020304" pitchFamily="18" charset="0"/>
              </a:rPr>
              <a:t>Hãy tạ ơn </a:t>
            </a:r>
            <a:r>
              <a:rPr lang="vi-VN" sz="7200" b="1" dirty="0" smtClean="0">
                <a:solidFill>
                  <a:srgbClr val="003399"/>
                </a:solidFill>
                <a:latin typeface="+mj-lt"/>
                <a:cs typeface="Times New Roman" panose="02020603050405020304" pitchFamily="18" charset="0"/>
              </a:rPr>
              <a:t>Chúa, </a:t>
            </a:r>
            <a:r>
              <a:rPr lang="vi-VN" sz="7200" b="1" dirty="0">
                <a:solidFill>
                  <a:srgbClr val="003399"/>
                </a:solidFill>
                <a:latin typeface="+mj-lt"/>
                <a:cs typeface="Times New Roman" panose="02020603050405020304" pitchFamily="18" charset="0"/>
              </a:rPr>
              <a:t>vì Chúa nhân từ, ngàn đời Chúa vẫn trọn tình thương.</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537306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91291" y="4019550"/>
            <a:ext cx="8594387" cy="1077218"/>
          </a:xfrm>
          <a:prstGeom prst="rect">
            <a:avLst/>
          </a:prstGeom>
          <a:noFill/>
        </p:spPr>
        <p:txBody>
          <a:bodyPr wrap="square" rtlCol="0">
            <a:spAutoFit/>
          </a:bodyPr>
          <a:lstStyle/>
          <a:p>
            <a:r>
              <a:rPr lang="en-US" sz="3200" dirty="0" err="1" smtClean="0">
                <a:solidFill>
                  <a:schemeClr val="bg1"/>
                </a:solidFill>
              </a:rPr>
              <a:t>Bài</a:t>
            </a:r>
            <a:r>
              <a:rPr lang="en-US" sz="3200" dirty="0" smtClean="0">
                <a:solidFill>
                  <a:schemeClr val="bg1"/>
                </a:solidFill>
              </a:rPr>
              <a:t> </a:t>
            </a:r>
            <a:r>
              <a:rPr lang="en-US" sz="3200" dirty="0" err="1" smtClean="0">
                <a:solidFill>
                  <a:schemeClr val="bg1"/>
                </a:solidFill>
              </a:rPr>
              <a:t>Đọc</a:t>
            </a:r>
            <a:r>
              <a:rPr lang="en-US" sz="3200" dirty="0" smtClean="0">
                <a:solidFill>
                  <a:schemeClr val="bg1"/>
                </a:solidFill>
              </a:rPr>
              <a:t> 2</a:t>
            </a:r>
          </a:p>
          <a:p>
            <a:r>
              <a:rPr lang="vi-VN" sz="3200" dirty="0">
                <a:solidFill>
                  <a:schemeClr val="bg1"/>
                </a:solidFill>
              </a:rPr>
              <a:t>Bài trích thư thứ nhất của thánh Gio-an tông đồ.</a:t>
            </a:r>
            <a:endParaRPr lang="en-US" sz="3200" dirty="0">
              <a:solidFill>
                <a:schemeClr val="bg1"/>
              </a:solidFill>
            </a:endParaRPr>
          </a:p>
        </p:txBody>
      </p:sp>
      <p:sp>
        <p:nvSpPr>
          <p:cNvPr id="5" name="TextBox 4"/>
          <p:cNvSpPr txBox="1"/>
          <p:nvPr/>
        </p:nvSpPr>
        <p:spPr>
          <a:xfrm>
            <a:off x="76200" y="338341"/>
            <a:ext cx="7111242" cy="1200329"/>
          </a:xfrm>
          <a:prstGeom prst="rect">
            <a:avLst/>
          </a:prstGeom>
          <a:solidFill>
            <a:srgbClr val="FFFF00">
              <a:alpha val="2000"/>
            </a:srgbClr>
          </a:solidFill>
          <a:ln>
            <a:solidFill>
              <a:srgbClr val="FFFF00"/>
            </a:solidFill>
          </a:ln>
          <a:effectLst>
            <a:glow rad="139700">
              <a:schemeClr val="accent3">
                <a:satMod val="175000"/>
                <a:alpha val="40000"/>
              </a:schemeClr>
            </a:glow>
          </a:effectLst>
        </p:spPr>
        <p:txBody>
          <a:bodyPr wrap="none" rtlCol="0">
            <a:spAutoFit/>
          </a:bodyPr>
          <a:lstStyle/>
          <a:p>
            <a:r>
              <a:rPr lang="vi-VN" sz="3600" dirty="0">
                <a:solidFill>
                  <a:srgbClr val="003399"/>
                </a:solidFill>
              </a:rPr>
              <a:t>Mọi kẻ đã được Thiên Chúa sinh ra </a:t>
            </a:r>
            <a:endParaRPr lang="en-US" sz="3600" dirty="0" smtClean="0">
              <a:solidFill>
                <a:srgbClr val="003399"/>
              </a:solidFill>
            </a:endParaRPr>
          </a:p>
          <a:p>
            <a:r>
              <a:rPr lang="vi-VN" sz="3600" dirty="0" smtClean="0">
                <a:solidFill>
                  <a:srgbClr val="003399"/>
                </a:solidFill>
              </a:rPr>
              <a:t>đều </a:t>
            </a:r>
            <a:r>
              <a:rPr lang="vi-VN" sz="3600" dirty="0">
                <a:solidFill>
                  <a:srgbClr val="003399"/>
                </a:solidFill>
              </a:rPr>
              <a:t>thắng được thế gian.</a:t>
            </a:r>
            <a:endParaRPr lang="en-US" sz="3600" dirty="0">
              <a:solidFill>
                <a:srgbClr val="003399"/>
              </a:solidFill>
            </a:endParaRPr>
          </a:p>
        </p:txBody>
      </p:sp>
    </p:spTree>
    <p:extLst>
      <p:ext uri="{BB962C8B-B14F-4D97-AF65-F5344CB8AC3E}">
        <p14:creationId xmlns:p14="http://schemas.microsoft.com/office/powerpoint/2010/main" val="4781509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6000" b="1" dirty="0" smtClean="0">
                <a:solidFill>
                  <a:srgbClr val="FF0000"/>
                </a:solidFill>
                <a:cs typeface="Times New Roman" panose="02020603050405020304" pitchFamily="18" charset="0"/>
              </a:rPr>
              <a:t>Alleluia…Alleluia</a:t>
            </a:r>
            <a:r>
              <a:rPr lang="en-US" sz="6000" b="1" dirty="0" smtClean="0">
                <a:solidFill>
                  <a:srgbClr val="003399"/>
                </a:solidFill>
                <a:cs typeface="Times New Roman" panose="02020603050405020304" pitchFamily="18" charset="0"/>
              </a:rPr>
              <a:t> </a:t>
            </a:r>
            <a:r>
              <a:rPr lang="en-US" sz="6000" b="1" dirty="0" err="1" smtClean="0">
                <a:solidFill>
                  <a:srgbClr val="003399"/>
                </a:solidFill>
                <a:cs typeface="Times New Roman" panose="02020603050405020304" pitchFamily="18" charset="0"/>
              </a:rPr>
              <a:t>Chúa</a:t>
            </a:r>
            <a:r>
              <a:rPr lang="en-US" sz="6000" b="1" dirty="0" smtClean="0">
                <a:solidFill>
                  <a:srgbClr val="003399"/>
                </a:solidFill>
                <a:cs typeface="Times New Roman" panose="02020603050405020304" pitchFamily="18" charset="0"/>
              </a:rPr>
              <a:t> </a:t>
            </a:r>
            <a:r>
              <a:rPr lang="en-US" sz="6000" b="1" dirty="0" err="1">
                <a:solidFill>
                  <a:srgbClr val="003399"/>
                </a:solidFill>
                <a:latin typeface="+mj-lt"/>
                <a:cs typeface="Times New Roman" panose="02020603050405020304" pitchFamily="18" charset="0"/>
              </a:rPr>
              <a:t>nói</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Tô</a:t>
            </a:r>
            <a:r>
              <a:rPr lang="en-US" sz="6000" b="1" dirty="0">
                <a:solidFill>
                  <a:srgbClr val="003399"/>
                </a:solidFill>
                <a:latin typeface="+mj-lt"/>
                <a:cs typeface="Times New Roman" panose="02020603050405020304" pitchFamily="18" charset="0"/>
              </a:rPr>
              <a:t>-ma, </a:t>
            </a:r>
            <a:r>
              <a:rPr lang="en-US" sz="6000" b="1" dirty="0" err="1">
                <a:solidFill>
                  <a:srgbClr val="003399"/>
                </a:solidFill>
                <a:latin typeface="+mj-lt"/>
                <a:cs typeface="Times New Roman" panose="02020603050405020304" pitchFamily="18" charset="0"/>
              </a:rPr>
              <a:t>vì</a:t>
            </a:r>
            <a:r>
              <a:rPr lang="en-US" sz="6000" b="1" dirty="0">
                <a:solidFill>
                  <a:srgbClr val="003399"/>
                </a:solidFill>
                <a:latin typeface="+mj-lt"/>
                <a:cs typeface="Times New Roman" panose="02020603050405020304" pitchFamily="18" charset="0"/>
              </a:rPr>
              <a:t> con </a:t>
            </a:r>
            <a:r>
              <a:rPr lang="en-US" sz="6000" b="1" dirty="0" err="1">
                <a:solidFill>
                  <a:srgbClr val="003399"/>
                </a:solidFill>
                <a:latin typeface="+mj-lt"/>
                <a:cs typeface="Times New Roman" panose="02020603050405020304" pitchFamily="18" charset="0"/>
              </a:rPr>
              <a:t>đã</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thấy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Thầy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nên</a:t>
            </a:r>
            <a:r>
              <a:rPr lang="en-US" sz="6000" b="1" dirty="0">
                <a:solidFill>
                  <a:srgbClr val="003399"/>
                </a:solidFill>
                <a:latin typeface="+mj-lt"/>
                <a:cs typeface="Times New Roman" panose="02020603050405020304" pitchFamily="18" charset="0"/>
              </a:rPr>
              <a:t> con </a:t>
            </a:r>
            <a:r>
              <a:rPr lang="en-US" sz="6000" b="1" dirty="0" err="1">
                <a:solidFill>
                  <a:srgbClr val="003399"/>
                </a:solidFill>
                <a:latin typeface="+mj-lt"/>
                <a:cs typeface="Times New Roman" panose="02020603050405020304" pitchFamily="18" charset="0"/>
              </a:rPr>
              <a:t>mới</a:t>
            </a:r>
            <a:r>
              <a:rPr lang="en-US" sz="6000" b="1" dirty="0">
                <a:solidFill>
                  <a:srgbClr val="003399"/>
                </a:solidFill>
                <a:latin typeface="+mj-lt"/>
                <a:cs typeface="Times New Roman" panose="02020603050405020304" pitchFamily="18" charset="0"/>
              </a:rPr>
              <a:t> tin. </a:t>
            </a:r>
            <a:r>
              <a:rPr lang="en-US" sz="6000" b="1" dirty="0" err="1">
                <a:solidFill>
                  <a:srgbClr val="003399"/>
                </a:solidFill>
                <a:latin typeface="+mj-lt"/>
                <a:cs typeface="Times New Roman" panose="02020603050405020304" pitchFamily="18" charset="0"/>
              </a:rPr>
              <a:t>Phúc</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cho</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những</a:t>
            </a:r>
            <a:r>
              <a:rPr lang="en-US" sz="6000" b="1" dirty="0">
                <a:solidFill>
                  <a:srgbClr val="003399"/>
                </a:solidFill>
                <a:latin typeface="+mj-lt"/>
                <a:cs typeface="Times New Roman" panose="02020603050405020304" pitchFamily="18" charset="0"/>
              </a:rPr>
              <a:t> ai </a:t>
            </a:r>
            <a:r>
              <a:rPr lang="en-US" sz="6000" b="1" dirty="0" err="1">
                <a:solidFill>
                  <a:srgbClr val="003399"/>
                </a:solidFill>
                <a:latin typeface="+mj-lt"/>
                <a:cs typeface="Times New Roman" panose="02020603050405020304" pitchFamily="18" charset="0"/>
              </a:rPr>
              <a:t>không</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thấy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mà</a:t>
            </a:r>
            <a:r>
              <a:rPr lang="en-US" sz="6000" b="1" dirty="0">
                <a:solidFill>
                  <a:srgbClr val="003399"/>
                </a:solidFill>
                <a:latin typeface="+mj-lt"/>
                <a:cs typeface="Times New Roman" panose="02020603050405020304" pitchFamily="18" charset="0"/>
              </a:rPr>
              <a:t> tin</a:t>
            </a:r>
            <a:r>
              <a:rPr lang="en-US" sz="6000" b="1" dirty="0">
                <a:solidFill>
                  <a:srgbClr val="003399"/>
                </a:solidFill>
                <a:cs typeface="Times New Roman" panose="02020603050405020304" pitchFamily="18" charset="0"/>
              </a:rPr>
              <a:t>. </a:t>
            </a:r>
            <a:r>
              <a:rPr lang="en-US" sz="6000" b="1" dirty="0" smtClean="0">
                <a:solidFill>
                  <a:srgbClr val="003399"/>
                </a:solidFill>
                <a:cs typeface="Times New Roman" panose="02020603050405020304" pitchFamily="18" charset="0"/>
              </a:rPr>
              <a:t>         </a:t>
            </a:r>
            <a:r>
              <a:rPr lang="en-US" sz="6000" b="1" dirty="0" smtClean="0">
                <a:solidFill>
                  <a:srgbClr val="FF0000"/>
                </a:solidFill>
                <a:cs typeface="Times New Roman" panose="02020603050405020304" pitchFamily="18" charset="0"/>
              </a:rPr>
              <a:t>Alleluia…Alleluia</a:t>
            </a:r>
            <a:endParaRPr lang="en-US" sz="8800" b="1" dirty="0">
              <a:solidFill>
                <a:srgbClr val="FF00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9407500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6000" b="1" dirty="0" smtClean="0">
                <a:solidFill>
                  <a:srgbClr val="FF0000"/>
                </a:solidFill>
                <a:cs typeface="Times New Roman" panose="02020603050405020304" pitchFamily="18" charset="0"/>
              </a:rPr>
              <a:t>Alleluia…Alleluia</a:t>
            </a:r>
            <a:r>
              <a:rPr lang="en-US" sz="6000" b="1" dirty="0" smtClean="0">
                <a:solidFill>
                  <a:srgbClr val="003399"/>
                </a:solidFill>
                <a:cs typeface="Times New Roman" panose="02020603050405020304" pitchFamily="18" charset="0"/>
              </a:rPr>
              <a:t> </a:t>
            </a:r>
            <a:r>
              <a:rPr lang="en-US" sz="6000" b="1" dirty="0" err="1" smtClean="0">
                <a:solidFill>
                  <a:srgbClr val="003399"/>
                </a:solidFill>
                <a:cs typeface="Times New Roman" panose="02020603050405020304" pitchFamily="18" charset="0"/>
              </a:rPr>
              <a:t>Chúa</a:t>
            </a:r>
            <a:r>
              <a:rPr lang="en-US" sz="6000" b="1" dirty="0" smtClean="0">
                <a:solidFill>
                  <a:srgbClr val="003399"/>
                </a:solidFill>
                <a:cs typeface="Times New Roman" panose="02020603050405020304" pitchFamily="18" charset="0"/>
              </a:rPr>
              <a:t> </a:t>
            </a:r>
            <a:r>
              <a:rPr lang="en-US" sz="6000" b="1" dirty="0" err="1">
                <a:solidFill>
                  <a:srgbClr val="003399"/>
                </a:solidFill>
                <a:latin typeface="+mj-lt"/>
                <a:cs typeface="Times New Roman" panose="02020603050405020304" pitchFamily="18" charset="0"/>
              </a:rPr>
              <a:t>nói</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Tô</a:t>
            </a:r>
            <a:r>
              <a:rPr lang="en-US" sz="6000" b="1" dirty="0">
                <a:solidFill>
                  <a:srgbClr val="003399"/>
                </a:solidFill>
                <a:latin typeface="+mj-lt"/>
                <a:cs typeface="Times New Roman" panose="02020603050405020304" pitchFamily="18" charset="0"/>
              </a:rPr>
              <a:t>-ma, </a:t>
            </a:r>
            <a:r>
              <a:rPr lang="en-US" sz="6000" b="1" dirty="0" err="1">
                <a:solidFill>
                  <a:srgbClr val="003399"/>
                </a:solidFill>
                <a:latin typeface="+mj-lt"/>
                <a:cs typeface="Times New Roman" panose="02020603050405020304" pitchFamily="18" charset="0"/>
              </a:rPr>
              <a:t>vì</a:t>
            </a:r>
            <a:r>
              <a:rPr lang="en-US" sz="6000" b="1" dirty="0">
                <a:solidFill>
                  <a:srgbClr val="003399"/>
                </a:solidFill>
                <a:latin typeface="+mj-lt"/>
                <a:cs typeface="Times New Roman" panose="02020603050405020304" pitchFamily="18" charset="0"/>
              </a:rPr>
              <a:t> con </a:t>
            </a:r>
            <a:r>
              <a:rPr lang="en-US" sz="6000" b="1" dirty="0" err="1">
                <a:solidFill>
                  <a:srgbClr val="003399"/>
                </a:solidFill>
                <a:latin typeface="+mj-lt"/>
                <a:cs typeface="Times New Roman" panose="02020603050405020304" pitchFamily="18" charset="0"/>
              </a:rPr>
              <a:t>đã</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thấy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Thầy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nên</a:t>
            </a:r>
            <a:r>
              <a:rPr lang="en-US" sz="6000" b="1" dirty="0">
                <a:solidFill>
                  <a:srgbClr val="003399"/>
                </a:solidFill>
                <a:latin typeface="+mj-lt"/>
                <a:cs typeface="Times New Roman" panose="02020603050405020304" pitchFamily="18" charset="0"/>
              </a:rPr>
              <a:t> con </a:t>
            </a:r>
            <a:r>
              <a:rPr lang="en-US" sz="6000" b="1" dirty="0" err="1">
                <a:solidFill>
                  <a:srgbClr val="003399"/>
                </a:solidFill>
                <a:latin typeface="+mj-lt"/>
                <a:cs typeface="Times New Roman" panose="02020603050405020304" pitchFamily="18" charset="0"/>
              </a:rPr>
              <a:t>mới</a:t>
            </a:r>
            <a:r>
              <a:rPr lang="en-US" sz="6000" b="1" dirty="0">
                <a:solidFill>
                  <a:srgbClr val="003399"/>
                </a:solidFill>
                <a:latin typeface="+mj-lt"/>
                <a:cs typeface="Times New Roman" panose="02020603050405020304" pitchFamily="18" charset="0"/>
              </a:rPr>
              <a:t> tin. </a:t>
            </a:r>
            <a:r>
              <a:rPr lang="en-US" sz="6000" b="1" dirty="0" err="1">
                <a:solidFill>
                  <a:srgbClr val="003399"/>
                </a:solidFill>
                <a:latin typeface="+mj-lt"/>
                <a:cs typeface="Times New Roman" panose="02020603050405020304" pitchFamily="18" charset="0"/>
              </a:rPr>
              <a:t>Phúc</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cho</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những</a:t>
            </a:r>
            <a:r>
              <a:rPr lang="en-US" sz="6000" b="1" dirty="0">
                <a:solidFill>
                  <a:srgbClr val="003399"/>
                </a:solidFill>
                <a:latin typeface="+mj-lt"/>
                <a:cs typeface="Times New Roman" panose="02020603050405020304" pitchFamily="18" charset="0"/>
              </a:rPr>
              <a:t> ai </a:t>
            </a:r>
            <a:r>
              <a:rPr lang="en-US" sz="6000" b="1" dirty="0" err="1">
                <a:solidFill>
                  <a:srgbClr val="003399"/>
                </a:solidFill>
                <a:latin typeface="+mj-lt"/>
                <a:cs typeface="Times New Roman" panose="02020603050405020304" pitchFamily="18" charset="0"/>
              </a:rPr>
              <a:t>không</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thấy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mà</a:t>
            </a:r>
            <a:r>
              <a:rPr lang="en-US" sz="6000" b="1" dirty="0">
                <a:solidFill>
                  <a:srgbClr val="003399"/>
                </a:solidFill>
                <a:latin typeface="+mj-lt"/>
                <a:cs typeface="Times New Roman" panose="02020603050405020304" pitchFamily="18" charset="0"/>
              </a:rPr>
              <a:t> tin</a:t>
            </a:r>
            <a:r>
              <a:rPr lang="en-US" sz="6000" b="1" dirty="0">
                <a:solidFill>
                  <a:srgbClr val="003399"/>
                </a:solidFill>
                <a:cs typeface="Times New Roman" panose="02020603050405020304" pitchFamily="18" charset="0"/>
              </a:rPr>
              <a:t>. </a:t>
            </a:r>
            <a:r>
              <a:rPr lang="en-US" sz="6000" b="1" dirty="0" smtClean="0">
                <a:solidFill>
                  <a:srgbClr val="003399"/>
                </a:solidFill>
                <a:cs typeface="Times New Roman" panose="02020603050405020304" pitchFamily="18" charset="0"/>
              </a:rPr>
              <a:t>         </a:t>
            </a:r>
            <a:r>
              <a:rPr lang="en-US" sz="6000" b="1" dirty="0" smtClean="0">
                <a:solidFill>
                  <a:srgbClr val="FF0000"/>
                </a:solidFill>
                <a:cs typeface="Times New Roman" panose="02020603050405020304" pitchFamily="18" charset="0"/>
              </a:rPr>
              <a:t>Alleluia…Alleluia</a:t>
            </a:r>
            <a:endParaRPr lang="en-US" sz="8800" b="1" dirty="0">
              <a:solidFill>
                <a:srgbClr val="FF00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1570018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u="sng"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u="sng"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5029200" y="155515"/>
            <a:ext cx="3733800" cy="584775"/>
          </a:xfrm>
          <a:prstGeom prst="rect">
            <a:avLst/>
          </a:prstGeom>
          <a:noFill/>
        </p:spPr>
        <p:txBody>
          <a:bodyPr wrap="square" rtlCol="0">
            <a:spAutoFit/>
          </a:bodyPr>
          <a:lstStyle/>
          <a:p>
            <a:r>
              <a:rPr lang="en-US" sz="3200" smtClean="0">
                <a:solidFill>
                  <a:schemeClr val="bg1"/>
                </a:solidFill>
              </a:rPr>
              <a:t>Lời Nguyện Tín Hữu</a:t>
            </a:r>
            <a:endParaRPr lang="en-US" sz="3200">
              <a:solidFill>
                <a:schemeClr val="bg1"/>
              </a:solidFill>
            </a:endParaRPr>
          </a:p>
        </p:txBody>
      </p:sp>
    </p:spTree>
    <p:extLst>
      <p:ext uri="{BB962C8B-B14F-4D97-AF65-F5344CB8AC3E}">
        <p14:creationId xmlns:p14="http://schemas.microsoft.com/office/powerpoint/2010/main" val="1159664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buNone/>
            </a:pPr>
            <a:r>
              <a:rPr lang="en-US" altLang="en-US" sz="66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buNone/>
            </a:pPr>
            <a:r>
              <a:rPr lang="en-US" altLang="en-US" sz="7200" b="1"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7200" b="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endPar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buNone/>
            </a:pPr>
            <a:r>
              <a:rPr lang="en-US" altLang="en-US" sz="4800" b="1" i="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Lm </a:t>
            </a:r>
            <a:r>
              <a:rPr lang="en-US" altLang="en-US" sz="4800" b="1" i="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Nguyễn</a:t>
            </a:r>
            <a:r>
              <a:rPr lang="en-US" altLang="en-US" sz="4800" b="1" i="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800" b="1" i="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Duy</a:t>
            </a:r>
            <a:endParaRPr lang="en-US" altLang="en-US" sz="4400" b="1" i="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876928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171450"/>
            <a:ext cx="9144000" cy="5143500"/>
          </a:xfrm>
        </p:spPr>
        <p:txBody>
          <a:bodyPr>
            <a:noAutofit/>
          </a:bodyPr>
          <a:lstStyle/>
          <a:p>
            <a:pPr marL="27385" indent="0" algn="just">
              <a:buNone/>
            </a:pPr>
            <a:r>
              <a:rPr lang="vi-VN" sz="5000" b="1" dirty="0" smtClean="0">
                <a:solidFill>
                  <a:srgbClr val="FF0000"/>
                </a:solidFill>
                <a:latin typeface="+mj-lt"/>
                <a:cs typeface="Times New Roman" panose="02020603050405020304" pitchFamily="18" charset="0"/>
              </a:rPr>
              <a:t>Pk1: </a:t>
            </a:r>
            <a:r>
              <a:rPr lang="vi-VN" sz="5000" b="1" dirty="0" smtClean="0">
                <a:solidFill>
                  <a:srgbClr val="003399"/>
                </a:solidFill>
                <a:latin typeface="+mj-lt"/>
                <a:cs typeface="Times New Roman" panose="02020603050405020304" pitchFamily="18" charset="0"/>
              </a:rPr>
              <a:t>Nguyện </a:t>
            </a:r>
            <a:r>
              <a:rPr lang="vi-VN" sz="5000" b="1" dirty="0">
                <a:solidFill>
                  <a:srgbClr val="003399"/>
                </a:solidFill>
                <a:latin typeface="+mj-lt"/>
                <a:cs typeface="Times New Roman" panose="02020603050405020304" pitchFamily="18" charset="0"/>
              </a:rPr>
              <a:t>dâng </a:t>
            </a:r>
            <a:r>
              <a:rPr lang="vi-VN" sz="5000" b="1" dirty="0" smtClean="0">
                <a:solidFill>
                  <a:srgbClr val="003399"/>
                </a:solidFill>
                <a:latin typeface="+mj-lt"/>
                <a:cs typeface="Times New Roman" panose="02020603050405020304" pitchFamily="18" charset="0"/>
              </a:rPr>
              <a:t>Chúa, </a:t>
            </a:r>
            <a:r>
              <a:rPr lang="vi-VN" sz="5000" b="1" dirty="0">
                <a:solidFill>
                  <a:srgbClr val="003399"/>
                </a:solidFill>
                <a:latin typeface="+mj-lt"/>
                <a:cs typeface="Times New Roman" panose="02020603050405020304" pitchFamily="18" charset="0"/>
              </a:rPr>
              <a:t>lễ tình yêu chân thành, này tấm </a:t>
            </a:r>
            <a:r>
              <a:rPr lang="vi-VN" sz="5000" b="1" dirty="0" smtClean="0">
                <a:solidFill>
                  <a:srgbClr val="003399"/>
                </a:solidFill>
                <a:latin typeface="+mj-lt"/>
                <a:cs typeface="Times New Roman" panose="02020603050405020304" pitchFamily="18" charset="0"/>
              </a:rPr>
              <a:t>bánh, </a:t>
            </a:r>
            <a:r>
              <a:rPr lang="vi-VN" sz="5000" b="1" dirty="0">
                <a:solidFill>
                  <a:srgbClr val="003399"/>
                </a:solidFill>
                <a:latin typeface="+mj-lt"/>
                <a:cs typeface="Times New Roman" panose="02020603050405020304" pitchFamily="18" charset="0"/>
              </a:rPr>
              <a:t>đây rượu nho thơm ngát. Nguyện dâng </a:t>
            </a:r>
            <a:r>
              <a:rPr lang="vi-VN" sz="5000" b="1" dirty="0" smtClean="0">
                <a:solidFill>
                  <a:srgbClr val="003399"/>
                </a:solidFill>
                <a:latin typeface="+mj-lt"/>
                <a:cs typeface="Times New Roman" panose="02020603050405020304" pitchFamily="18" charset="0"/>
              </a:rPr>
              <a:t>Chúa, </a:t>
            </a:r>
            <a:r>
              <a:rPr lang="vi-VN" sz="5000" b="1" dirty="0">
                <a:solidFill>
                  <a:srgbClr val="003399"/>
                </a:solidFill>
                <a:latin typeface="+mj-lt"/>
                <a:cs typeface="Times New Roman" panose="02020603050405020304" pitchFamily="18" charset="0"/>
              </a:rPr>
              <a:t>đôi bàn tay con hiến, Chúa thương chấp </a:t>
            </a:r>
            <a:r>
              <a:rPr lang="vi-VN" sz="5000" b="1" dirty="0" smtClean="0">
                <a:solidFill>
                  <a:srgbClr val="003399"/>
                </a:solidFill>
                <a:latin typeface="+mj-lt"/>
                <a:cs typeface="Times New Roman" panose="02020603050405020304" pitchFamily="18" charset="0"/>
              </a:rPr>
              <a:t>nhận, </a:t>
            </a:r>
            <a:r>
              <a:rPr lang="vi-VN" sz="5000" b="1" dirty="0">
                <a:solidFill>
                  <a:srgbClr val="003399"/>
                </a:solidFill>
                <a:latin typeface="+mj-lt"/>
                <a:cs typeface="Times New Roman" panose="02020603050405020304" pitchFamily="18" charset="0"/>
              </a:rPr>
              <a:t>ban phước lành tháng năm. </a:t>
            </a:r>
            <a:endParaRPr lang="en-US" altLang="en-US" sz="5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171450"/>
            <a:ext cx="9144000" cy="5143500"/>
          </a:xfrm>
        </p:spPr>
        <p:txBody>
          <a:bodyPr>
            <a:noAutofit/>
          </a:bodyPr>
          <a:lstStyle/>
          <a:p>
            <a:pPr marL="27385" indent="0" algn="just">
              <a:buNone/>
            </a:pPr>
            <a:r>
              <a:rPr lang="vi-VN" sz="5000" b="1" dirty="0" smtClean="0">
                <a:solidFill>
                  <a:srgbClr val="FF0000"/>
                </a:solidFill>
                <a:latin typeface="+mj-lt"/>
                <a:cs typeface="Times New Roman" panose="02020603050405020304" pitchFamily="18" charset="0"/>
              </a:rPr>
              <a:t>ĐK</a:t>
            </a:r>
            <a:r>
              <a:rPr lang="vi-VN" sz="5000" b="1" dirty="0">
                <a:solidFill>
                  <a:srgbClr val="FF0000"/>
                </a:solidFill>
                <a:latin typeface="+mj-lt"/>
                <a:cs typeface="Times New Roman" panose="02020603050405020304" pitchFamily="18" charset="0"/>
              </a:rPr>
              <a:t>: </a:t>
            </a:r>
            <a:r>
              <a:rPr lang="vi-VN" sz="5000" b="1" dirty="0" smtClean="0">
                <a:solidFill>
                  <a:srgbClr val="003399"/>
                </a:solidFill>
                <a:latin typeface="+mj-lt"/>
                <a:cs typeface="Times New Roman" panose="02020603050405020304" pitchFamily="18" charset="0"/>
              </a:rPr>
              <a:t>Nguyện </a:t>
            </a:r>
            <a:r>
              <a:rPr lang="vi-VN" sz="5000" b="1" dirty="0">
                <a:solidFill>
                  <a:srgbClr val="003399"/>
                </a:solidFill>
                <a:latin typeface="+mj-lt"/>
                <a:cs typeface="Times New Roman" panose="02020603050405020304" pitchFamily="18" charset="0"/>
              </a:rPr>
              <a:t>dâng </a:t>
            </a:r>
            <a:r>
              <a:rPr lang="vi-VN" sz="5000" b="1" dirty="0" smtClean="0">
                <a:solidFill>
                  <a:srgbClr val="003399"/>
                </a:solidFill>
                <a:latin typeface="+mj-lt"/>
                <a:cs typeface="Times New Roman" panose="02020603050405020304" pitchFamily="18" charset="0"/>
              </a:rPr>
              <a:t>Chúa, </a:t>
            </a:r>
            <a:r>
              <a:rPr lang="vi-VN" sz="5000" b="1" dirty="0">
                <a:solidFill>
                  <a:srgbClr val="003399"/>
                </a:solidFill>
                <a:latin typeface="+mj-lt"/>
                <a:cs typeface="Times New Roman" panose="02020603050405020304" pitchFamily="18" charset="0"/>
              </a:rPr>
              <a:t>tâm tình con thiết tha, xin </a:t>
            </a:r>
            <a:r>
              <a:rPr lang="vi-VN" sz="5000" b="1" dirty="0" smtClean="0">
                <a:solidFill>
                  <a:srgbClr val="003399"/>
                </a:solidFill>
                <a:latin typeface="+mj-lt"/>
                <a:cs typeface="Times New Roman" panose="02020603050405020304" pitchFamily="18" charset="0"/>
              </a:rPr>
              <a:t>yêu </a:t>
            </a:r>
            <a:r>
              <a:rPr lang="vi-VN" sz="5000" b="1" dirty="0">
                <a:solidFill>
                  <a:srgbClr val="003399"/>
                </a:solidFill>
                <a:latin typeface="+mj-lt"/>
                <a:cs typeface="Times New Roman" panose="02020603050405020304" pitchFamily="18" charset="0"/>
              </a:rPr>
              <a:t>thương ủ ấp trái tim hồng. Nguyện dâng </a:t>
            </a:r>
            <a:r>
              <a:rPr lang="vi-VN" sz="5000" b="1" dirty="0" smtClean="0">
                <a:solidFill>
                  <a:srgbClr val="003399"/>
                </a:solidFill>
                <a:latin typeface="+mj-lt"/>
                <a:cs typeface="Times New Roman" panose="02020603050405020304" pitchFamily="18" charset="0"/>
              </a:rPr>
              <a:t>Chúa, </a:t>
            </a:r>
            <a:r>
              <a:rPr lang="vi-VN" sz="5000" b="1" dirty="0">
                <a:solidFill>
                  <a:srgbClr val="003399"/>
                </a:solidFill>
                <a:latin typeface="+mj-lt"/>
                <a:cs typeface="Times New Roman" panose="02020603050405020304" pitchFamily="18" charset="0"/>
              </a:rPr>
              <a:t>bánh rượu thơm trắng trong, xin trung kiên mến yêu Ngài hết lòng.</a:t>
            </a:r>
            <a:endParaRPr lang="en-US" altLang="en-US" sz="5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099396086"/>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133350"/>
            <a:ext cx="9144000" cy="5143500"/>
          </a:xfrm>
        </p:spPr>
        <p:txBody>
          <a:bodyPr>
            <a:noAutofit/>
          </a:bodyPr>
          <a:lstStyle/>
          <a:p>
            <a:pPr marL="27385" indent="0" algn="just">
              <a:buNone/>
            </a:pPr>
            <a:r>
              <a:rPr lang="vi-VN" sz="5000" b="1" dirty="0" smtClean="0">
                <a:solidFill>
                  <a:srgbClr val="FF0000"/>
                </a:solidFill>
                <a:latin typeface="+mj-lt"/>
                <a:cs typeface="Times New Roman" panose="02020603050405020304" pitchFamily="18" charset="0"/>
              </a:rPr>
              <a:t>Pk2</a:t>
            </a:r>
            <a:r>
              <a:rPr lang="vi-VN" sz="5000" b="1" dirty="0">
                <a:solidFill>
                  <a:srgbClr val="FF0000"/>
                </a:solidFill>
                <a:latin typeface="+mj-lt"/>
                <a:cs typeface="Times New Roman" panose="02020603050405020304" pitchFamily="18" charset="0"/>
              </a:rPr>
              <a:t>: </a:t>
            </a:r>
            <a:r>
              <a:rPr lang="vi-VN" sz="5000" b="1" dirty="0">
                <a:solidFill>
                  <a:srgbClr val="003399"/>
                </a:solidFill>
                <a:latin typeface="+mj-lt"/>
                <a:cs typeface="Times New Roman" panose="02020603050405020304" pitchFamily="18" charset="0"/>
              </a:rPr>
              <a:t>Đoàn con </a:t>
            </a:r>
            <a:r>
              <a:rPr lang="vi-VN" sz="5000" b="1" dirty="0" smtClean="0">
                <a:solidFill>
                  <a:srgbClr val="003399"/>
                </a:solidFill>
                <a:latin typeface="+mj-lt"/>
                <a:cs typeface="Times New Roman" panose="02020603050405020304" pitchFamily="18" charset="0"/>
              </a:rPr>
              <a:t>cái, </a:t>
            </a:r>
            <a:r>
              <a:rPr lang="vi-VN" sz="5000" b="1" dirty="0">
                <a:solidFill>
                  <a:srgbClr val="003399"/>
                </a:solidFill>
                <a:latin typeface="+mj-lt"/>
                <a:cs typeface="Times New Roman" panose="02020603050405020304" pitchFamily="18" charset="0"/>
              </a:rPr>
              <a:t>đã về đây chung lời, hợp dâng Chúa tâm hồn và thân xác. Nguyện mãi </a:t>
            </a:r>
            <a:r>
              <a:rPr lang="vi-VN" sz="5000" b="1" dirty="0" smtClean="0">
                <a:solidFill>
                  <a:srgbClr val="003399"/>
                </a:solidFill>
                <a:latin typeface="+mj-lt"/>
                <a:cs typeface="Times New Roman" panose="02020603050405020304" pitchFamily="18" charset="0"/>
              </a:rPr>
              <a:t>mãi, </a:t>
            </a:r>
            <a:r>
              <a:rPr lang="vi-VN" sz="5000" b="1" dirty="0">
                <a:solidFill>
                  <a:srgbClr val="003399"/>
                </a:solidFill>
                <a:latin typeface="+mj-lt"/>
                <a:cs typeface="Times New Roman" panose="02020603050405020304" pitchFamily="18" charset="0"/>
              </a:rPr>
              <a:t>suốt đời yêu nhau hơn, Chúa thương kết </a:t>
            </a:r>
            <a:r>
              <a:rPr lang="vi-VN" sz="5000" b="1" dirty="0" smtClean="0">
                <a:solidFill>
                  <a:srgbClr val="003399"/>
                </a:solidFill>
                <a:latin typeface="+mj-lt"/>
                <a:cs typeface="Times New Roman" panose="02020603050405020304" pitchFamily="18" charset="0"/>
              </a:rPr>
              <a:t>hiệp, </a:t>
            </a:r>
            <a:r>
              <a:rPr lang="vi-VN" sz="5000" b="1" dirty="0">
                <a:solidFill>
                  <a:srgbClr val="003399"/>
                </a:solidFill>
                <a:latin typeface="+mj-lt"/>
                <a:cs typeface="Times New Roman" panose="02020603050405020304" pitchFamily="18" charset="0"/>
              </a:rPr>
              <a:t>muôn tấm lòng chúng con.</a:t>
            </a:r>
            <a:endParaRPr lang="en-US" altLang="en-US" sz="5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171450"/>
            <a:ext cx="9144000" cy="5143500"/>
          </a:xfrm>
        </p:spPr>
        <p:txBody>
          <a:bodyPr>
            <a:noAutofit/>
          </a:bodyPr>
          <a:lstStyle/>
          <a:p>
            <a:pPr marL="27385" indent="0" algn="just">
              <a:buNone/>
            </a:pPr>
            <a:r>
              <a:rPr lang="vi-VN" sz="5000" b="1" dirty="0" smtClean="0">
                <a:solidFill>
                  <a:srgbClr val="FF0000"/>
                </a:solidFill>
                <a:latin typeface="+mj-lt"/>
                <a:cs typeface="Times New Roman" panose="02020603050405020304" pitchFamily="18" charset="0"/>
              </a:rPr>
              <a:t>ĐK</a:t>
            </a:r>
            <a:r>
              <a:rPr lang="vi-VN" sz="5000" b="1" dirty="0">
                <a:solidFill>
                  <a:srgbClr val="FF0000"/>
                </a:solidFill>
                <a:latin typeface="+mj-lt"/>
                <a:cs typeface="Times New Roman" panose="02020603050405020304" pitchFamily="18" charset="0"/>
              </a:rPr>
              <a:t>: </a:t>
            </a:r>
            <a:r>
              <a:rPr lang="vi-VN" sz="5000" b="1" dirty="0" smtClean="0">
                <a:solidFill>
                  <a:srgbClr val="003399"/>
                </a:solidFill>
                <a:latin typeface="+mj-lt"/>
                <a:cs typeface="Times New Roman" panose="02020603050405020304" pitchFamily="18" charset="0"/>
              </a:rPr>
              <a:t>Nguyện </a:t>
            </a:r>
            <a:r>
              <a:rPr lang="vi-VN" sz="5000" b="1" dirty="0">
                <a:solidFill>
                  <a:srgbClr val="003399"/>
                </a:solidFill>
                <a:latin typeface="+mj-lt"/>
                <a:cs typeface="Times New Roman" panose="02020603050405020304" pitchFamily="18" charset="0"/>
              </a:rPr>
              <a:t>dâng </a:t>
            </a:r>
            <a:r>
              <a:rPr lang="vi-VN" sz="5000" b="1" dirty="0" smtClean="0">
                <a:solidFill>
                  <a:srgbClr val="003399"/>
                </a:solidFill>
                <a:latin typeface="+mj-lt"/>
                <a:cs typeface="Times New Roman" panose="02020603050405020304" pitchFamily="18" charset="0"/>
              </a:rPr>
              <a:t>Chúa, </a:t>
            </a:r>
            <a:r>
              <a:rPr lang="vi-VN" sz="5000" b="1" dirty="0">
                <a:solidFill>
                  <a:srgbClr val="003399"/>
                </a:solidFill>
                <a:latin typeface="+mj-lt"/>
                <a:cs typeface="Times New Roman" panose="02020603050405020304" pitchFamily="18" charset="0"/>
              </a:rPr>
              <a:t>tâm tình con thiết tha, xin </a:t>
            </a:r>
            <a:r>
              <a:rPr lang="vi-VN" sz="5000" b="1" dirty="0" smtClean="0">
                <a:solidFill>
                  <a:srgbClr val="003399"/>
                </a:solidFill>
                <a:latin typeface="+mj-lt"/>
                <a:cs typeface="Times New Roman" panose="02020603050405020304" pitchFamily="18" charset="0"/>
              </a:rPr>
              <a:t>yêu </a:t>
            </a:r>
            <a:r>
              <a:rPr lang="vi-VN" sz="5000" b="1" dirty="0">
                <a:solidFill>
                  <a:srgbClr val="003399"/>
                </a:solidFill>
                <a:latin typeface="+mj-lt"/>
                <a:cs typeface="Times New Roman" panose="02020603050405020304" pitchFamily="18" charset="0"/>
              </a:rPr>
              <a:t>thương ủ ấp trái tim hồng. Nguyện dâng </a:t>
            </a:r>
            <a:r>
              <a:rPr lang="vi-VN" sz="5000" b="1" dirty="0" smtClean="0">
                <a:solidFill>
                  <a:srgbClr val="003399"/>
                </a:solidFill>
                <a:latin typeface="+mj-lt"/>
                <a:cs typeface="Times New Roman" panose="02020603050405020304" pitchFamily="18" charset="0"/>
              </a:rPr>
              <a:t>Chúa, </a:t>
            </a:r>
            <a:r>
              <a:rPr lang="vi-VN" sz="5000" b="1" dirty="0">
                <a:solidFill>
                  <a:srgbClr val="003399"/>
                </a:solidFill>
                <a:latin typeface="+mj-lt"/>
                <a:cs typeface="Times New Roman" panose="02020603050405020304" pitchFamily="18" charset="0"/>
              </a:rPr>
              <a:t>bánh rượu thơm trắng trong, xin trung kiên mến yêu Ngài hết lòng.</a:t>
            </a:r>
            <a:endParaRPr lang="en-US" altLang="en-US" sz="5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07361139"/>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171450"/>
            <a:ext cx="9144000" cy="5143500"/>
          </a:xfrm>
        </p:spPr>
        <p:txBody>
          <a:bodyPr>
            <a:noAutofit/>
          </a:bodyPr>
          <a:lstStyle/>
          <a:p>
            <a:pPr marL="27385" indent="0" algn="just">
              <a:buNone/>
            </a:pPr>
            <a:r>
              <a:rPr lang="vi-VN" sz="5000" b="1" dirty="0" smtClean="0">
                <a:solidFill>
                  <a:srgbClr val="FF0000"/>
                </a:solidFill>
                <a:latin typeface="+mj-lt"/>
                <a:cs typeface="Times New Roman" panose="02020603050405020304" pitchFamily="18" charset="0"/>
              </a:rPr>
              <a:t>Pk3</a:t>
            </a:r>
            <a:r>
              <a:rPr lang="vi-VN" sz="5000" b="1" dirty="0">
                <a:solidFill>
                  <a:srgbClr val="FF0000"/>
                </a:solidFill>
                <a:latin typeface="+mj-lt"/>
                <a:cs typeface="Times New Roman" panose="02020603050405020304" pitchFamily="18" charset="0"/>
              </a:rPr>
              <a:t>: </a:t>
            </a:r>
            <a:r>
              <a:rPr lang="vi-VN" sz="5000" b="1" dirty="0" smtClean="0">
                <a:solidFill>
                  <a:srgbClr val="003399"/>
                </a:solidFill>
                <a:latin typeface="+mj-lt"/>
                <a:cs typeface="Times New Roman" panose="02020603050405020304" pitchFamily="18" charset="0"/>
              </a:rPr>
              <a:t>Nguyện </a:t>
            </a:r>
            <a:r>
              <a:rPr lang="vi-VN" sz="5000" b="1" dirty="0">
                <a:solidFill>
                  <a:srgbClr val="003399"/>
                </a:solidFill>
                <a:latin typeface="+mj-lt"/>
                <a:cs typeface="Times New Roman" panose="02020603050405020304" pitchFamily="18" charset="0"/>
              </a:rPr>
              <a:t>xin </a:t>
            </a:r>
            <a:r>
              <a:rPr lang="vi-VN" sz="5000" b="1" dirty="0" smtClean="0">
                <a:solidFill>
                  <a:srgbClr val="003399"/>
                </a:solidFill>
                <a:latin typeface="+mj-lt"/>
                <a:cs typeface="Times New Roman" panose="02020603050405020304" pitchFamily="18" charset="0"/>
              </a:rPr>
              <a:t>Chúa, </a:t>
            </a:r>
            <a:r>
              <a:rPr lang="vi-VN" sz="5000" b="1" dirty="0">
                <a:solidFill>
                  <a:srgbClr val="003399"/>
                </a:solidFill>
                <a:latin typeface="+mj-lt"/>
                <a:cs typeface="Times New Roman" panose="02020603050405020304" pitchFamily="18" charset="0"/>
              </a:rPr>
              <a:t>cho </a:t>
            </a:r>
            <a:r>
              <a:rPr lang="vi-VN" sz="5000" b="1" dirty="0" smtClean="0">
                <a:solidFill>
                  <a:srgbClr val="003399"/>
                </a:solidFill>
                <a:latin typeface="+mj-lt"/>
                <a:cs typeface="Times New Roman" panose="02020603050405020304" pitchFamily="18" charset="0"/>
              </a:rPr>
              <a:t>người dâng </a:t>
            </a:r>
            <a:r>
              <a:rPr lang="vi-VN" sz="5000" b="1" dirty="0">
                <a:solidFill>
                  <a:srgbClr val="003399"/>
                </a:solidFill>
                <a:latin typeface="+mj-lt"/>
                <a:cs typeface="Times New Roman" panose="02020603050405020304" pitchFamily="18" charset="0"/>
              </a:rPr>
              <a:t>lễ này, mọi ơn </a:t>
            </a:r>
            <a:r>
              <a:rPr lang="vi-VN" sz="5000" b="1" dirty="0" smtClean="0">
                <a:solidFill>
                  <a:srgbClr val="003399"/>
                </a:solidFill>
                <a:latin typeface="+mj-lt"/>
                <a:cs typeface="Times New Roman" panose="02020603050405020304" pitchFamily="18" charset="0"/>
              </a:rPr>
              <a:t>thánh, </a:t>
            </a:r>
            <a:r>
              <a:rPr lang="vi-VN" sz="5000" b="1" dirty="0">
                <a:solidFill>
                  <a:srgbClr val="003399"/>
                </a:solidFill>
                <a:latin typeface="+mj-lt"/>
                <a:cs typeface="Times New Roman" panose="02020603050405020304" pitchFamily="18" charset="0"/>
              </a:rPr>
              <a:t>dư đầy muôn vinh phúc. Ngài thương </a:t>
            </a:r>
            <a:r>
              <a:rPr lang="vi-VN" sz="5000" b="1" dirty="0" smtClean="0">
                <a:solidFill>
                  <a:srgbClr val="003399"/>
                </a:solidFill>
                <a:latin typeface="+mj-lt"/>
                <a:cs typeface="Times New Roman" panose="02020603050405020304" pitchFamily="18" charset="0"/>
              </a:rPr>
              <a:t>đoái, </a:t>
            </a:r>
            <a:r>
              <a:rPr lang="vi-VN" sz="5000" b="1" dirty="0">
                <a:solidFill>
                  <a:srgbClr val="003399"/>
                </a:solidFill>
                <a:latin typeface="+mj-lt"/>
                <a:cs typeface="Times New Roman" panose="02020603050405020304" pitchFamily="18" charset="0"/>
              </a:rPr>
              <a:t>linh hồn người đã mất, chóng về Thiên Đàng hưởng phúc lành Chúa ban. </a:t>
            </a:r>
            <a:endParaRPr lang="en-US" altLang="en-US" sz="5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609188667"/>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171450"/>
            <a:ext cx="9144000" cy="5143500"/>
          </a:xfrm>
        </p:spPr>
        <p:txBody>
          <a:bodyPr>
            <a:noAutofit/>
          </a:bodyPr>
          <a:lstStyle/>
          <a:p>
            <a:pPr marL="27385" indent="0" algn="just">
              <a:buNone/>
            </a:pPr>
            <a:r>
              <a:rPr lang="vi-VN" sz="5000" b="1" dirty="0" smtClean="0">
                <a:solidFill>
                  <a:srgbClr val="FF0000"/>
                </a:solidFill>
                <a:latin typeface="+mj-lt"/>
                <a:cs typeface="Times New Roman" panose="02020603050405020304" pitchFamily="18" charset="0"/>
              </a:rPr>
              <a:t>ĐK</a:t>
            </a:r>
            <a:r>
              <a:rPr lang="vi-VN" sz="5000" b="1" dirty="0">
                <a:solidFill>
                  <a:srgbClr val="FF0000"/>
                </a:solidFill>
                <a:latin typeface="+mj-lt"/>
                <a:cs typeface="Times New Roman" panose="02020603050405020304" pitchFamily="18" charset="0"/>
              </a:rPr>
              <a:t>: </a:t>
            </a:r>
            <a:r>
              <a:rPr lang="vi-VN" sz="5000" b="1" dirty="0" smtClean="0">
                <a:solidFill>
                  <a:srgbClr val="003399"/>
                </a:solidFill>
                <a:latin typeface="+mj-lt"/>
                <a:cs typeface="Times New Roman" panose="02020603050405020304" pitchFamily="18" charset="0"/>
              </a:rPr>
              <a:t>Nguyện </a:t>
            </a:r>
            <a:r>
              <a:rPr lang="vi-VN" sz="5000" b="1" dirty="0">
                <a:solidFill>
                  <a:srgbClr val="003399"/>
                </a:solidFill>
                <a:latin typeface="+mj-lt"/>
                <a:cs typeface="Times New Roman" panose="02020603050405020304" pitchFamily="18" charset="0"/>
              </a:rPr>
              <a:t>dâng </a:t>
            </a:r>
            <a:r>
              <a:rPr lang="vi-VN" sz="5000" b="1" dirty="0" smtClean="0">
                <a:solidFill>
                  <a:srgbClr val="003399"/>
                </a:solidFill>
                <a:latin typeface="+mj-lt"/>
                <a:cs typeface="Times New Roman" panose="02020603050405020304" pitchFamily="18" charset="0"/>
              </a:rPr>
              <a:t>Chúa, </a:t>
            </a:r>
            <a:r>
              <a:rPr lang="vi-VN" sz="5000" b="1" dirty="0">
                <a:solidFill>
                  <a:srgbClr val="003399"/>
                </a:solidFill>
                <a:latin typeface="+mj-lt"/>
                <a:cs typeface="Times New Roman" panose="02020603050405020304" pitchFamily="18" charset="0"/>
              </a:rPr>
              <a:t>tâm tình con thiết tha, xin </a:t>
            </a:r>
            <a:r>
              <a:rPr lang="vi-VN" sz="5000" b="1" dirty="0" smtClean="0">
                <a:solidFill>
                  <a:srgbClr val="003399"/>
                </a:solidFill>
                <a:latin typeface="+mj-lt"/>
                <a:cs typeface="Times New Roman" panose="02020603050405020304" pitchFamily="18" charset="0"/>
              </a:rPr>
              <a:t>yêu </a:t>
            </a:r>
            <a:r>
              <a:rPr lang="vi-VN" sz="5000" b="1" dirty="0">
                <a:solidFill>
                  <a:srgbClr val="003399"/>
                </a:solidFill>
                <a:latin typeface="+mj-lt"/>
                <a:cs typeface="Times New Roman" panose="02020603050405020304" pitchFamily="18" charset="0"/>
              </a:rPr>
              <a:t>thương ủ ấp trái tim hồng. Nguyện dâng </a:t>
            </a:r>
            <a:r>
              <a:rPr lang="vi-VN" sz="5000" b="1" dirty="0" smtClean="0">
                <a:solidFill>
                  <a:srgbClr val="003399"/>
                </a:solidFill>
                <a:latin typeface="+mj-lt"/>
                <a:cs typeface="Times New Roman" panose="02020603050405020304" pitchFamily="18" charset="0"/>
              </a:rPr>
              <a:t>Chúa, </a:t>
            </a:r>
            <a:r>
              <a:rPr lang="vi-VN" sz="5000" b="1" dirty="0">
                <a:solidFill>
                  <a:srgbClr val="003399"/>
                </a:solidFill>
                <a:latin typeface="+mj-lt"/>
                <a:cs typeface="Times New Roman" panose="02020603050405020304" pitchFamily="18" charset="0"/>
              </a:rPr>
              <a:t>bánh rượu thơm trắng trong, xin trung kiên mến yêu Ngài hết lòng.</a:t>
            </a:r>
            <a:endParaRPr lang="en-US" altLang="en-US" sz="5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235177694"/>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233744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600" b="1" dirty="0" err="1">
                <a:solidFill>
                  <a:srgbClr val="FF0000"/>
                </a:solidFill>
                <a:latin typeface="+mj-lt"/>
                <a:ea typeface="Tahoma" pitchFamily="34" charset="0"/>
                <a:cs typeface="Times New Roman" pitchFamily="18" charset="0"/>
              </a:rPr>
              <a:t>Ca</a:t>
            </a:r>
            <a:r>
              <a:rPr lang="en-US" sz="6600" b="1" dirty="0">
                <a:solidFill>
                  <a:srgbClr val="FF0000"/>
                </a:solidFill>
                <a:latin typeface="+mj-lt"/>
                <a:ea typeface="Tahoma" pitchFamily="34" charset="0"/>
                <a:cs typeface="Times New Roman" pitchFamily="18" charset="0"/>
              </a:rPr>
              <a:t> </a:t>
            </a:r>
            <a:r>
              <a:rPr lang="en-US" sz="6600" b="1" dirty="0" err="1" smtClean="0">
                <a:solidFill>
                  <a:srgbClr val="FF0000"/>
                </a:solidFill>
                <a:latin typeface="+mj-lt"/>
                <a:ea typeface="Tahoma" pitchFamily="34" charset="0"/>
                <a:cs typeface="Times New Roman" pitchFamily="18" charset="0"/>
              </a:rPr>
              <a:t>Nguyện</a:t>
            </a:r>
            <a:r>
              <a:rPr lang="en-US" sz="6600" b="1" dirty="0" smtClean="0">
                <a:solidFill>
                  <a:srgbClr val="FF0000"/>
                </a:solidFill>
                <a:latin typeface="+mj-lt"/>
                <a:ea typeface="Tahoma" pitchFamily="34" charset="0"/>
                <a:cs typeface="Times New Roman" pitchFamily="18" charset="0"/>
              </a:rPr>
              <a:t> </a:t>
            </a:r>
            <a:r>
              <a:rPr lang="en-US" sz="6600" b="1" dirty="0" err="1" smtClean="0">
                <a:solidFill>
                  <a:srgbClr val="FF0000"/>
                </a:solidFill>
                <a:latin typeface="+mj-lt"/>
                <a:ea typeface="Tahoma" pitchFamily="34" charset="0"/>
                <a:cs typeface="Times New Roman" pitchFamily="18" charset="0"/>
              </a:rPr>
              <a:t>Hiệp</a:t>
            </a:r>
            <a:r>
              <a:rPr lang="en-US" sz="6600" b="1" dirty="0" smtClean="0">
                <a:solidFill>
                  <a:srgbClr val="FF0000"/>
                </a:solidFill>
                <a:latin typeface="+mj-lt"/>
                <a:ea typeface="Tahoma" pitchFamily="34" charset="0"/>
                <a:cs typeface="Times New Roman" pitchFamily="18" charset="0"/>
              </a:rPr>
              <a:t> </a:t>
            </a:r>
            <a:r>
              <a:rPr lang="en-US" sz="6600" b="1" dirty="0" err="1">
                <a:solidFill>
                  <a:srgbClr val="FF0000"/>
                </a:solidFill>
                <a:latin typeface="+mj-lt"/>
                <a:ea typeface="Tahoma" pitchFamily="34" charset="0"/>
                <a:cs typeface="Times New Roman" pitchFamily="18" charset="0"/>
              </a:rPr>
              <a:t>Lễ</a:t>
            </a:r>
            <a:r>
              <a:rPr lang="en-US" sz="6600" b="1" dirty="0">
                <a:solidFill>
                  <a:srgbClr val="FF0000"/>
                </a:solidFill>
                <a:latin typeface="+mj-lt"/>
                <a:ea typeface="Tahoma" pitchFamily="34" charset="0"/>
                <a:cs typeface="Times New Roman" pitchFamily="18" charset="0"/>
              </a:rPr>
              <a:t> </a:t>
            </a:r>
          </a:p>
          <a:p>
            <a:pPr marL="27432" indent="0" algn="ctr">
              <a:lnSpc>
                <a:spcPct val="120000"/>
              </a:lnSpc>
              <a:buNone/>
            </a:pPr>
            <a:r>
              <a:rPr lang="en-US" sz="6600" b="1" dirty="0" err="1" smtClean="0">
                <a:solidFill>
                  <a:srgbClr val="FF0000"/>
                </a:solidFill>
                <a:latin typeface="+mj-lt"/>
                <a:ea typeface="Tahoma" pitchFamily="34" charset="0"/>
                <a:cs typeface="Times New Roman" pitchFamily="18" charset="0"/>
              </a:rPr>
              <a:t>Chúa</a:t>
            </a:r>
            <a:r>
              <a:rPr lang="en-US" sz="6600" b="1" dirty="0" smtClean="0">
                <a:solidFill>
                  <a:srgbClr val="FF0000"/>
                </a:solidFill>
                <a:latin typeface="+mj-lt"/>
                <a:ea typeface="Tahoma" pitchFamily="34" charset="0"/>
                <a:cs typeface="Times New Roman" pitchFamily="18" charset="0"/>
              </a:rPr>
              <a:t> </a:t>
            </a:r>
            <a:r>
              <a:rPr lang="en-US" sz="6600" b="1" dirty="0" err="1" smtClean="0">
                <a:solidFill>
                  <a:srgbClr val="FF0000"/>
                </a:solidFill>
                <a:latin typeface="+mj-lt"/>
                <a:ea typeface="Tahoma" pitchFamily="34" charset="0"/>
                <a:cs typeface="Times New Roman" pitchFamily="18" charset="0"/>
              </a:rPr>
              <a:t>Vẫn</a:t>
            </a:r>
            <a:r>
              <a:rPr lang="en-US" sz="6600" b="1" dirty="0" smtClean="0">
                <a:solidFill>
                  <a:srgbClr val="FF0000"/>
                </a:solidFill>
                <a:latin typeface="+mj-lt"/>
                <a:ea typeface="Tahoma" pitchFamily="34" charset="0"/>
                <a:cs typeface="Times New Roman" pitchFamily="18" charset="0"/>
              </a:rPr>
              <a:t> </a:t>
            </a:r>
            <a:r>
              <a:rPr lang="en-US" sz="6600" b="1" dirty="0" err="1" smtClean="0">
                <a:solidFill>
                  <a:srgbClr val="FF0000"/>
                </a:solidFill>
                <a:latin typeface="+mj-lt"/>
                <a:ea typeface="Tahoma" pitchFamily="34" charset="0"/>
                <a:cs typeface="Times New Roman" pitchFamily="18" charset="0"/>
              </a:rPr>
              <a:t>Xót</a:t>
            </a:r>
            <a:r>
              <a:rPr lang="en-US" sz="6600" b="1" dirty="0" smtClean="0">
                <a:solidFill>
                  <a:srgbClr val="FF0000"/>
                </a:solidFill>
                <a:latin typeface="+mj-lt"/>
                <a:ea typeface="Tahoma" pitchFamily="34" charset="0"/>
                <a:cs typeface="Times New Roman" pitchFamily="18" charset="0"/>
              </a:rPr>
              <a:t> </a:t>
            </a:r>
            <a:r>
              <a:rPr lang="en-US" sz="6600" b="1" dirty="0" err="1" smtClean="0">
                <a:solidFill>
                  <a:srgbClr val="FF0000"/>
                </a:solidFill>
                <a:latin typeface="+mj-lt"/>
                <a:ea typeface="Tahoma" pitchFamily="34" charset="0"/>
                <a:cs typeface="Times New Roman" pitchFamily="18" charset="0"/>
              </a:rPr>
              <a:t>Thương</a:t>
            </a:r>
            <a:endParaRPr lang="en-US" sz="6600" b="1" dirty="0">
              <a:solidFill>
                <a:srgbClr val="FF0000"/>
              </a:solidFill>
              <a:latin typeface="+mj-lt"/>
              <a:ea typeface="Tahoma" pitchFamily="34" charset="0"/>
              <a:cs typeface="Times New Roman" pitchFamily="18" charset="0"/>
            </a:endParaRPr>
          </a:p>
          <a:p>
            <a:pPr marL="27432" indent="0" algn="ctr">
              <a:lnSpc>
                <a:spcPct val="120000"/>
              </a:lnSpc>
              <a:buNone/>
            </a:pPr>
            <a:r>
              <a:rPr lang="en-US" sz="4400" b="1" i="1" dirty="0" err="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Đinh</a:t>
            </a:r>
            <a:r>
              <a:rPr lang="en-US" sz="4400" b="1" i="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i="1" dirty="0" err="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Công</a:t>
            </a:r>
            <a:r>
              <a:rPr lang="en-US" sz="4400" b="1" i="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i="1" dirty="0" err="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Huỳnh</a:t>
            </a:r>
            <a:endParaRPr lang="en-US" sz="44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990600"/>
            <a:ext cx="9144000" cy="3943350"/>
          </a:xfrm>
        </p:spPr>
        <p:txBody>
          <a:bodyPr>
            <a:normAutofit fontScale="85000" lnSpcReduction="10000"/>
          </a:bodyPr>
          <a:lstStyle/>
          <a:p>
            <a:pPr marL="27432" indent="0" algn="ctr">
              <a:lnSpc>
                <a:spcPct val="120000"/>
              </a:lnSpc>
              <a:buNone/>
            </a:pPr>
            <a:r>
              <a:rPr lang="en-US" sz="72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a:t>
            </a:r>
            <a:r>
              <a:rPr lang="en-US" sz="72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hập</a:t>
            </a:r>
            <a:r>
              <a:rPr lang="en-US" sz="72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a:t>
            </a:r>
            <a:r>
              <a:rPr lang="en-US" sz="72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ễ</a:t>
            </a:r>
            <a:r>
              <a:rPr lang="en-US" sz="72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endPar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Giêsu</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Con </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Tín</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Thác</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vào</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Ngài</a:t>
            </a:r>
            <a:endPar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200" b="1" i="1" dirty="0" err="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Đinh</a:t>
            </a:r>
            <a:r>
              <a:rPr lang="en-US" sz="5200" b="1" i="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200" b="1" i="1" dirty="0" err="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Công</a:t>
            </a:r>
            <a:r>
              <a:rPr lang="en-US" sz="5200" b="1" i="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200" b="1" i="1" dirty="0" err="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Huỳnh</a:t>
            </a:r>
            <a:endParaRPr lang="en-US" sz="52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00050"/>
            <a:ext cx="9144000" cy="5143500"/>
          </a:xfrm>
        </p:spPr>
        <p:txBody>
          <a:bodyPr>
            <a:noAutofit/>
          </a:bodyPr>
          <a:lstStyle/>
          <a:p>
            <a:pPr marL="27432" indent="0" algn="just">
              <a:buNone/>
            </a:pPr>
            <a:r>
              <a:rPr lang="vi-VN" sz="5400" b="1" dirty="0" smtClean="0">
                <a:solidFill>
                  <a:srgbClr val="FF0000"/>
                </a:solidFill>
                <a:latin typeface="+mj-lt"/>
                <a:cs typeface="Times New Roman" panose="02020603050405020304" pitchFamily="18" charset="0"/>
              </a:rPr>
              <a:t>Pk1</a:t>
            </a:r>
            <a:r>
              <a:rPr lang="vi-VN" sz="5400" b="1" dirty="0">
                <a:solidFill>
                  <a:srgbClr val="FF0000"/>
                </a:solidFill>
                <a:latin typeface="+mj-lt"/>
                <a:cs typeface="Times New Roman" panose="02020603050405020304" pitchFamily="18" charset="0"/>
              </a:rPr>
              <a:t>: </a:t>
            </a:r>
            <a:r>
              <a:rPr lang="vi-VN" sz="5400" b="1" dirty="0">
                <a:solidFill>
                  <a:srgbClr val="003399"/>
                </a:solidFill>
                <a:latin typeface="+mj-lt"/>
                <a:cs typeface="Times New Roman" panose="02020603050405020304" pitchFamily="18" charset="0"/>
              </a:rPr>
              <a:t>Dù </a:t>
            </a:r>
            <a:r>
              <a:rPr lang="vi-VN" sz="5400" b="1" dirty="0" smtClean="0">
                <a:solidFill>
                  <a:srgbClr val="003399"/>
                </a:solidFill>
                <a:latin typeface="+mj-lt"/>
                <a:cs typeface="Times New Roman" panose="02020603050405020304" pitchFamily="18" charset="0"/>
              </a:rPr>
              <a:t> con  tội  lỗi  bao </a:t>
            </a:r>
            <a:r>
              <a:rPr lang="vi-VN" sz="5400" b="1" dirty="0">
                <a:solidFill>
                  <a:srgbClr val="003399"/>
                </a:solidFill>
                <a:latin typeface="+mj-lt"/>
                <a:cs typeface="Times New Roman" panose="02020603050405020304" pitchFamily="18" charset="0"/>
              </a:rPr>
              <a:t>năm lạc lối nhưng Ngài luôn xót thương vô bờ. Dù con hèn yếu bao </a:t>
            </a:r>
            <a:r>
              <a:rPr lang="vi-VN" sz="5400" b="1" dirty="0" smtClean="0">
                <a:solidFill>
                  <a:srgbClr val="003399"/>
                </a:solidFill>
                <a:latin typeface="+mj-lt"/>
                <a:cs typeface="Times New Roman" panose="02020603050405020304" pitchFamily="18" charset="0"/>
              </a:rPr>
              <a:t> năm  bội  phản  nhưng </a:t>
            </a:r>
            <a:r>
              <a:rPr lang="vi-VN" sz="5400" b="1" dirty="0">
                <a:solidFill>
                  <a:srgbClr val="003399"/>
                </a:solidFill>
                <a:latin typeface="+mj-lt"/>
                <a:cs typeface="Times New Roman" panose="02020603050405020304" pitchFamily="18" charset="0"/>
              </a:rPr>
              <a:t>Chúa </a:t>
            </a:r>
            <a:r>
              <a:rPr lang="vi-VN" sz="5400" b="1" dirty="0" smtClean="0">
                <a:solidFill>
                  <a:srgbClr val="003399"/>
                </a:solidFill>
                <a:latin typeface="+mj-lt"/>
                <a:cs typeface="Times New Roman" panose="02020603050405020304" pitchFamily="18" charset="0"/>
              </a:rPr>
              <a:t> vẫn  xóa  hết  tội  nhơ</a:t>
            </a:r>
            <a:r>
              <a:rPr lang="vi-VN" sz="5400" b="1" dirty="0">
                <a:solidFill>
                  <a:srgbClr val="003399"/>
                </a:solidFill>
                <a:latin typeface="+mj-lt"/>
                <a:cs typeface="Times New Roman" panose="02020603050405020304" pitchFamily="18" charset="0"/>
              </a:rPr>
              <a:t>. </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23850"/>
            <a:ext cx="9144000" cy="5143500"/>
          </a:xfrm>
        </p:spPr>
        <p:txBody>
          <a:bodyPr>
            <a:noAutofit/>
          </a:bodyPr>
          <a:lstStyle/>
          <a:p>
            <a:pPr marL="27432" indent="0" algn="just">
              <a:buNone/>
            </a:pPr>
            <a:r>
              <a:rPr lang="vi-VN" sz="5400" b="1" dirty="0" smtClean="0">
                <a:solidFill>
                  <a:srgbClr val="FF0000"/>
                </a:solidFill>
                <a:latin typeface="+mj-lt"/>
                <a:cs typeface="Times New Roman" panose="02020603050405020304" pitchFamily="18" charset="0"/>
              </a:rPr>
              <a:t>**</a:t>
            </a:r>
            <a:r>
              <a:rPr lang="vi-VN" sz="5400" b="1" dirty="0" smtClean="0">
                <a:solidFill>
                  <a:srgbClr val="003399"/>
                </a:solidFill>
                <a:latin typeface="+mj-lt"/>
                <a:cs typeface="Times New Roman" panose="02020603050405020304" pitchFamily="18" charset="0"/>
              </a:rPr>
              <a:t> </a:t>
            </a:r>
            <a:r>
              <a:rPr lang="vi-VN" sz="5400" b="1" dirty="0">
                <a:solidFill>
                  <a:srgbClr val="003399"/>
                </a:solidFill>
                <a:latin typeface="+mj-lt"/>
                <a:cs typeface="Times New Roman" panose="02020603050405020304" pitchFamily="18" charset="0"/>
              </a:rPr>
              <a:t>Lợi danh trần thế đam mê phù phiếm con chạy theo thú vui gian trần. Ngài luôn vò võ bao đêm lặng lẽ hằng đợi mong đứa con hoang đàng. </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9101358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vi-VN" sz="5400" b="1" dirty="0" smtClean="0">
                <a:solidFill>
                  <a:srgbClr val="FF0000"/>
                </a:solidFill>
                <a:latin typeface="+mj-lt"/>
                <a:cs typeface="Times New Roman" panose="02020603050405020304" pitchFamily="18" charset="0"/>
              </a:rPr>
              <a:t>ĐK</a:t>
            </a:r>
            <a:r>
              <a:rPr lang="vi-VN" sz="5400" b="1" dirty="0">
                <a:solidFill>
                  <a:srgbClr val="FF0000"/>
                </a:solidFill>
                <a:latin typeface="+mj-lt"/>
                <a:cs typeface="Times New Roman" panose="02020603050405020304" pitchFamily="18" charset="0"/>
              </a:rPr>
              <a:t>: </a:t>
            </a:r>
            <a:r>
              <a:rPr lang="vi-VN" sz="5400" b="1" dirty="0">
                <a:solidFill>
                  <a:srgbClr val="003399"/>
                </a:solidFill>
                <a:latin typeface="+mj-lt"/>
                <a:cs typeface="Times New Roman" panose="02020603050405020304" pitchFamily="18" charset="0"/>
              </a:rPr>
              <a:t>Chúa giàu lòng thương xót với chúng con. Dẫu cuộc đời con đây lắm lỗi lầm. Xin Ngài thương tha thứ tháng năm hoang đàng. Nguyện trọn đời con quyết tâm đổi thay.</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7150"/>
            <a:ext cx="9144000" cy="5143500"/>
          </a:xfrm>
        </p:spPr>
        <p:txBody>
          <a:bodyPr>
            <a:noAutofit/>
          </a:bodyPr>
          <a:lstStyle/>
          <a:p>
            <a:pPr marL="27432" indent="0" algn="just">
              <a:buNone/>
            </a:pPr>
            <a:r>
              <a:rPr lang="vi-VN" sz="5400" b="1" dirty="0" smtClean="0">
                <a:solidFill>
                  <a:srgbClr val="FF0000"/>
                </a:solidFill>
                <a:latin typeface="+mj-lt"/>
                <a:cs typeface="Times New Roman" panose="02020603050405020304" pitchFamily="18" charset="0"/>
              </a:rPr>
              <a:t>Pk2</a:t>
            </a:r>
            <a:r>
              <a:rPr lang="vi-VN" sz="5400" b="1" dirty="0">
                <a:solidFill>
                  <a:srgbClr val="FF0000"/>
                </a:solidFill>
                <a:latin typeface="+mj-lt"/>
                <a:cs typeface="Times New Roman" panose="02020603050405020304" pitchFamily="18" charset="0"/>
              </a:rPr>
              <a:t>:  </a:t>
            </a:r>
            <a:r>
              <a:rPr lang="vi-VN" sz="5400" b="1" dirty="0">
                <a:solidFill>
                  <a:srgbClr val="003399"/>
                </a:solidFill>
                <a:latin typeface="+mj-lt"/>
                <a:cs typeface="Times New Roman" panose="02020603050405020304" pitchFamily="18" charset="0"/>
              </a:rPr>
              <a:t>Lòng thêm quặn thắt khi soi mình thấy bao tội khiên nhuốc nhơ đêm ngày. Vầng tim sầu héo đau thương chồng chất chiều hoang sơ đẫm mi lệ tuôn. </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4815853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vi-VN" sz="5400" b="1" dirty="0" smtClean="0">
                <a:solidFill>
                  <a:srgbClr val="FF0000"/>
                </a:solidFill>
                <a:latin typeface="+mj-lt"/>
                <a:cs typeface="Times New Roman" panose="02020603050405020304" pitchFamily="18" charset="0"/>
              </a:rPr>
              <a:t>**</a:t>
            </a:r>
            <a:r>
              <a:rPr lang="vi-VN" sz="5400" b="1" dirty="0" smtClean="0">
                <a:solidFill>
                  <a:srgbClr val="003399"/>
                </a:solidFill>
                <a:latin typeface="+mj-lt"/>
                <a:cs typeface="Times New Roman" panose="02020603050405020304" pitchFamily="18" charset="0"/>
              </a:rPr>
              <a:t> Hồn </a:t>
            </a:r>
            <a:r>
              <a:rPr lang="vi-VN" sz="5400" b="1" dirty="0">
                <a:solidFill>
                  <a:srgbClr val="003399"/>
                </a:solidFill>
                <a:latin typeface="+mj-lt"/>
                <a:cs typeface="Times New Roman" panose="02020603050405020304" pitchFamily="18" charset="0"/>
              </a:rPr>
              <a:t>con nặng trĩu run run sợ hãi khi chìm trong lũng sâu lỗi tội. Vì xưa Ngài chết treo trên thập giá để chuộc con với muôn ân tình. </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84176872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vi-VN" sz="5400" b="1" dirty="0" smtClean="0">
                <a:solidFill>
                  <a:srgbClr val="FF0000"/>
                </a:solidFill>
                <a:latin typeface="+mj-lt"/>
                <a:cs typeface="Times New Roman" panose="02020603050405020304" pitchFamily="18" charset="0"/>
              </a:rPr>
              <a:t>ĐK</a:t>
            </a:r>
            <a:r>
              <a:rPr lang="vi-VN" sz="5400" b="1" dirty="0">
                <a:solidFill>
                  <a:srgbClr val="FF0000"/>
                </a:solidFill>
                <a:latin typeface="+mj-lt"/>
                <a:cs typeface="Times New Roman" panose="02020603050405020304" pitchFamily="18" charset="0"/>
              </a:rPr>
              <a:t>: </a:t>
            </a:r>
            <a:r>
              <a:rPr lang="vi-VN" sz="5400" b="1" dirty="0">
                <a:solidFill>
                  <a:srgbClr val="003399"/>
                </a:solidFill>
                <a:latin typeface="+mj-lt"/>
                <a:cs typeface="Times New Roman" panose="02020603050405020304" pitchFamily="18" charset="0"/>
              </a:rPr>
              <a:t>Chúa giàu lòng thương xót với chúng con. Dẫu cuộc đời con đây lắm lỗi lầm. Xin Ngài thương tha thứ tháng năm hoang đàng. Nguyện trọn đời con quyết tâm đổi thay.</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0800399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5750"/>
            <a:ext cx="9144000" cy="5143500"/>
          </a:xfrm>
        </p:spPr>
        <p:txBody>
          <a:bodyPr>
            <a:noAutofit/>
          </a:bodyPr>
          <a:lstStyle/>
          <a:p>
            <a:pPr marL="27432" indent="0" algn="just">
              <a:buNone/>
            </a:pPr>
            <a:r>
              <a:rPr lang="vi-VN" sz="5400" b="1" dirty="0" smtClean="0">
                <a:solidFill>
                  <a:srgbClr val="FF0000"/>
                </a:solidFill>
                <a:latin typeface="+mj-lt"/>
                <a:cs typeface="Times New Roman" panose="02020603050405020304" pitchFamily="18" charset="0"/>
              </a:rPr>
              <a:t>Pk3</a:t>
            </a:r>
            <a:r>
              <a:rPr lang="vi-VN" sz="5400" b="1" dirty="0">
                <a:solidFill>
                  <a:srgbClr val="FF0000"/>
                </a:solidFill>
                <a:latin typeface="+mj-lt"/>
                <a:cs typeface="Times New Roman" panose="02020603050405020304" pitchFamily="18" charset="0"/>
              </a:rPr>
              <a:t>: </a:t>
            </a:r>
            <a:r>
              <a:rPr lang="vi-VN" sz="5400" b="1" dirty="0" smtClean="0">
                <a:solidFill>
                  <a:srgbClr val="003399"/>
                </a:solidFill>
                <a:latin typeface="+mj-lt"/>
                <a:cs typeface="Times New Roman" panose="02020603050405020304" pitchFamily="18" charset="0"/>
              </a:rPr>
              <a:t>Lòng </a:t>
            </a:r>
            <a:r>
              <a:rPr lang="vi-VN" sz="5400" b="1" dirty="0">
                <a:solidFill>
                  <a:srgbClr val="003399"/>
                </a:solidFill>
                <a:latin typeface="+mj-lt"/>
                <a:cs typeface="Times New Roman" panose="02020603050405020304" pitchFamily="18" charset="0"/>
              </a:rPr>
              <a:t>nhân hậu Chúa luôn luôn rộng mở cho tội nhân biết quay trở về. Là thân bụi đất mong manh nhỏ bé mà Chúa vẫn xót thương đời con. </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32634830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43500"/>
          </a:xfrm>
        </p:spPr>
        <p:txBody>
          <a:bodyPr>
            <a:noAutofit/>
          </a:bodyPr>
          <a:lstStyle/>
          <a:p>
            <a:pPr marL="27432" indent="0" algn="just">
              <a:lnSpc>
                <a:spcPct val="120000"/>
              </a:lnSpc>
              <a:buNone/>
            </a:pPr>
            <a:r>
              <a:rPr lang="vi-VN" sz="5200" b="1" dirty="0" smtClean="0">
                <a:solidFill>
                  <a:srgbClr val="FF0000"/>
                </a:solidFill>
                <a:latin typeface="+mj-lt"/>
                <a:cs typeface="Times New Roman" panose="02020603050405020304" pitchFamily="18" charset="0"/>
              </a:rPr>
              <a:t>**</a:t>
            </a:r>
            <a:r>
              <a:rPr lang="vi-VN" sz="5200" b="1" dirty="0" smtClean="0">
                <a:solidFill>
                  <a:srgbClr val="003399"/>
                </a:solidFill>
                <a:latin typeface="+mj-lt"/>
                <a:cs typeface="Times New Roman" panose="02020603050405020304" pitchFamily="18" charset="0"/>
              </a:rPr>
              <a:t> Nhiều </a:t>
            </a:r>
            <a:r>
              <a:rPr lang="vi-VN" sz="5200" b="1" dirty="0">
                <a:solidFill>
                  <a:srgbClr val="003399"/>
                </a:solidFill>
                <a:latin typeface="+mj-lt"/>
                <a:cs typeface="Times New Roman" panose="02020603050405020304" pitchFamily="18" charset="0"/>
              </a:rPr>
              <a:t>phen lầm lỗi nên con chẳng đáng nhưng Ngài luôn đến bên vỗ về. Còn chi hạnh phúc nương bên lòng Chúa là </a:t>
            </a:r>
            <a:r>
              <a:rPr lang="vi-VN" sz="5200" b="1" dirty="0" smtClean="0">
                <a:solidFill>
                  <a:srgbClr val="003399"/>
                </a:solidFill>
                <a:latin typeface="+mj-lt"/>
                <a:cs typeface="Times New Roman" panose="02020603050405020304" pitchFamily="18" charset="0"/>
              </a:rPr>
              <a:t>đời con </a:t>
            </a:r>
            <a:r>
              <a:rPr lang="vi-VN" sz="5200" b="1" dirty="0">
                <a:solidFill>
                  <a:srgbClr val="003399"/>
                </a:solidFill>
                <a:latin typeface="+mj-lt"/>
                <a:cs typeface="Times New Roman" panose="02020603050405020304" pitchFamily="18" charset="0"/>
              </a:rPr>
              <a:t>sống trong thiên </a:t>
            </a:r>
            <a:r>
              <a:rPr lang="vi-VN" sz="5200" b="1" dirty="0" smtClean="0">
                <a:solidFill>
                  <a:srgbClr val="003399"/>
                </a:solidFill>
                <a:latin typeface="+mj-lt"/>
                <a:cs typeface="Times New Roman" panose="02020603050405020304" pitchFamily="18" charset="0"/>
              </a:rPr>
              <a:t>đàng.</a:t>
            </a:r>
            <a:endParaRPr lang="en-US" sz="52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0308455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vi-VN" sz="5400" b="1" dirty="0" smtClean="0">
                <a:solidFill>
                  <a:srgbClr val="FF0000"/>
                </a:solidFill>
                <a:latin typeface="+mj-lt"/>
                <a:cs typeface="Times New Roman" panose="02020603050405020304" pitchFamily="18" charset="0"/>
              </a:rPr>
              <a:t>ĐK</a:t>
            </a:r>
            <a:r>
              <a:rPr lang="vi-VN" sz="5400" b="1" dirty="0">
                <a:solidFill>
                  <a:srgbClr val="FF0000"/>
                </a:solidFill>
                <a:latin typeface="+mj-lt"/>
                <a:cs typeface="Times New Roman" panose="02020603050405020304" pitchFamily="18" charset="0"/>
              </a:rPr>
              <a:t>: </a:t>
            </a:r>
            <a:r>
              <a:rPr lang="vi-VN" sz="5400" b="1" dirty="0">
                <a:solidFill>
                  <a:srgbClr val="003399"/>
                </a:solidFill>
                <a:latin typeface="+mj-lt"/>
                <a:cs typeface="Times New Roman" panose="02020603050405020304" pitchFamily="18" charset="0"/>
              </a:rPr>
              <a:t>Chúa giàu lòng thương xót với chúng con. Dẫu cuộc đời con đây lắm lỗi lầm. Xin Ngài thương tha thứ tháng năm hoang đàng. Nguyện trọn đời con quyết tâm đổi thay.</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86964650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en-US" sz="48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dirty="0" err="1" smtClean="0">
                <a:solidFill>
                  <a:srgbClr val="003399"/>
                </a:solidFill>
                <a:latin typeface="+mj-lt"/>
                <a:cs typeface="Times New Roman" panose="02020603050405020304" pitchFamily="18" charset="0"/>
              </a:rPr>
              <a:t>Lạy</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Chúa</a:t>
            </a:r>
            <a:r>
              <a:rPr lang="en-US" sz="4800" b="1" dirty="0" smtClean="0">
                <a:solidFill>
                  <a:srgbClr val="003399"/>
                </a:solidFill>
                <a:latin typeface="+mj-lt"/>
                <a:cs typeface="Times New Roman" panose="02020603050405020304" pitchFamily="18" charset="0"/>
              </a:rPr>
              <a:t>. Con </a:t>
            </a:r>
            <a:r>
              <a:rPr lang="en-US" sz="4800" b="1" dirty="0" err="1" smtClean="0">
                <a:solidFill>
                  <a:srgbClr val="003399"/>
                </a:solidFill>
                <a:latin typeface="+mj-lt"/>
                <a:cs typeface="Times New Roman" panose="02020603050405020304" pitchFamily="18" charset="0"/>
              </a:rPr>
              <a:t>tín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thác</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vào</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Ngài</a:t>
            </a:r>
            <a:r>
              <a:rPr lang="en-US" sz="4800" b="1" dirty="0" smtClean="0">
                <a:solidFill>
                  <a:srgbClr val="003399"/>
                </a:solidFill>
                <a:latin typeface="+mj-lt"/>
                <a:cs typeface="Times New Roman" panose="02020603050405020304" pitchFamily="18" charset="0"/>
              </a:rPr>
              <a:t>, con </a:t>
            </a:r>
            <a:r>
              <a:rPr lang="en-US" sz="4800" b="1" dirty="0" err="1" smtClean="0">
                <a:solidFill>
                  <a:srgbClr val="003399"/>
                </a:solidFill>
                <a:latin typeface="+mj-lt"/>
                <a:cs typeface="Times New Roman" panose="02020603050405020304" pitchFamily="18" charset="0"/>
              </a:rPr>
              <a:t>tín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thác</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vào</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Ngài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lòng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từ</a:t>
            </a:r>
            <a:r>
              <a:rPr lang="en-US" sz="4800" b="1" dirty="0" smtClean="0">
                <a:solidFill>
                  <a:srgbClr val="003399"/>
                </a:solidFill>
                <a:latin typeface="+mj-lt"/>
                <a:cs typeface="Times New Roman" panose="02020603050405020304" pitchFamily="18" charset="0"/>
              </a:rPr>
              <a:t> bi </a:t>
            </a:r>
            <a:r>
              <a:rPr lang="en-US" sz="4800" b="1" dirty="0" err="1" smtClean="0">
                <a:solidFill>
                  <a:srgbClr val="003399"/>
                </a:solidFill>
                <a:latin typeface="+mj-lt"/>
                <a:cs typeface="Times New Roman" panose="02020603050405020304" pitchFamily="18" charset="0"/>
              </a:rPr>
              <a:t>Chúa</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hằng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thương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xót</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khắp</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trần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gian</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Lạy</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Chúa</a:t>
            </a:r>
            <a:r>
              <a:rPr lang="en-US" sz="4800" b="1" dirty="0">
                <a:solidFill>
                  <a:srgbClr val="003399"/>
                </a:solidFill>
                <a:latin typeface="+mj-lt"/>
                <a:cs typeface="Times New Roman" panose="02020603050405020304" pitchFamily="18" charset="0"/>
              </a:rPr>
              <a:t>. Con </a:t>
            </a:r>
            <a:r>
              <a:rPr lang="en-US" sz="4800" b="1" dirty="0" err="1">
                <a:solidFill>
                  <a:srgbClr val="003399"/>
                </a:solidFill>
                <a:latin typeface="+mj-lt"/>
                <a:cs typeface="Times New Roman" panose="02020603050405020304" pitchFamily="18" charset="0"/>
              </a:rPr>
              <a:t>tín</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thác</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vào</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Ngài</a:t>
            </a:r>
            <a:r>
              <a:rPr lang="en-US" sz="4800" b="1" dirty="0">
                <a:solidFill>
                  <a:srgbClr val="003399"/>
                </a:solidFill>
                <a:latin typeface="+mj-lt"/>
                <a:cs typeface="Times New Roman" panose="02020603050405020304" pitchFamily="18" charset="0"/>
              </a:rPr>
              <a:t>, con </a:t>
            </a:r>
            <a:r>
              <a:rPr lang="en-US" sz="4800" b="1" dirty="0" err="1">
                <a:solidFill>
                  <a:srgbClr val="003399"/>
                </a:solidFill>
                <a:latin typeface="+mj-lt"/>
                <a:cs typeface="Times New Roman" panose="02020603050405020304" pitchFamily="18" charset="0"/>
              </a:rPr>
              <a:t>tín</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thác</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vào</a:t>
            </a:r>
            <a:r>
              <a:rPr lang="en-US" sz="4800" b="1" dirty="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Ngài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bởi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tình</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yêu</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Chúa</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mãi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muôn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năm</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vĩnh</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tồn</a:t>
            </a:r>
            <a:r>
              <a:rPr lang="en-US" sz="4800" b="1" dirty="0" smtClean="0">
                <a:solidFill>
                  <a:srgbClr val="003399"/>
                </a:solidFill>
                <a:latin typeface="+mj-lt"/>
                <a:cs typeface="Times New Roman" panose="02020603050405020304" pitchFamily="18" charset="0"/>
              </a:rPr>
              <a:t>. </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7650"/>
            <a:ext cx="9144000" cy="5143500"/>
          </a:xfrm>
          <a:noFill/>
        </p:spPr>
        <p:txBody>
          <a:bodyPr>
            <a:noAutofit/>
          </a:bodyPr>
          <a:lstStyle/>
          <a:p>
            <a:pPr marL="27432" indent="0" algn="ctr">
              <a:buNone/>
            </a:pPr>
            <a:r>
              <a:rPr lang="en-US" sz="6600" b="1" dirty="0" err="1" smtClean="0">
                <a:solidFill>
                  <a:srgbClr val="FF0000"/>
                </a:solidFill>
                <a:latin typeface="+mj-lt"/>
                <a:cs typeface="Times New Roman" pitchFamily="18" charset="0"/>
              </a:rPr>
              <a:t>Ca</a:t>
            </a:r>
            <a:r>
              <a:rPr lang="en-US" sz="6600" b="1" dirty="0" smtClean="0">
                <a:solidFill>
                  <a:srgbClr val="FF0000"/>
                </a:solidFill>
                <a:latin typeface="+mj-lt"/>
                <a:cs typeface="Times New Roman" pitchFamily="18" charset="0"/>
              </a:rPr>
              <a:t> </a:t>
            </a:r>
            <a:r>
              <a:rPr lang="en-US" sz="6600" b="1" dirty="0" err="1">
                <a:solidFill>
                  <a:srgbClr val="FF0000"/>
                </a:solidFill>
                <a:latin typeface="+mj-lt"/>
                <a:cs typeface="Times New Roman" pitchFamily="18" charset="0"/>
              </a:rPr>
              <a:t>K</a:t>
            </a:r>
            <a:r>
              <a:rPr lang="en-US" sz="6600" b="1" dirty="0" err="1" smtClean="0">
                <a:solidFill>
                  <a:srgbClr val="FF0000"/>
                </a:solidFill>
                <a:latin typeface="+mj-lt"/>
                <a:cs typeface="Times New Roman" pitchFamily="18" charset="0"/>
              </a:rPr>
              <a:t>ết</a:t>
            </a:r>
            <a:r>
              <a:rPr lang="en-US" sz="6600" b="1" dirty="0" smtClean="0">
                <a:solidFill>
                  <a:srgbClr val="FF0000"/>
                </a:solidFill>
                <a:latin typeface="+mj-lt"/>
                <a:cs typeface="Times New Roman" pitchFamily="18" charset="0"/>
              </a:rPr>
              <a:t> </a:t>
            </a:r>
            <a:r>
              <a:rPr lang="en-US" sz="6600" b="1" dirty="0" err="1" smtClean="0">
                <a:solidFill>
                  <a:srgbClr val="FF0000"/>
                </a:solidFill>
                <a:latin typeface="+mj-lt"/>
                <a:cs typeface="Times New Roman" pitchFamily="18" charset="0"/>
              </a:rPr>
              <a:t>Lễ</a:t>
            </a:r>
            <a:endParaRPr lang="en-US" sz="6600" b="1" dirty="0" smtClean="0">
              <a:solidFill>
                <a:srgbClr val="FF0000"/>
              </a:solidFill>
              <a:latin typeface="+mj-lt"/>
              <a:cs typeface="Times New Roman" pitchFamily="18" charset="0"/>
            </a:endParaRPr>
          </a:p>
          <a:p>
            <a:pPr marL="27432" indent="0" algn="ctr">
              <a:buNone/>
            </a:pPr>
            <a:r>
              <a:rPr lang="en-US" sz="6600" b="1" i="1" dirty="0" err="1" smtClean="0">
                <a:solidFill>
                  <a:srgbClr val="003399"/>
                </a:solidFill>
                <a:latin typeface="+mj-lt"/>
                <a:cs typeface="Times New Roman" pitchFamily="18" charset="0"/>
              </a:rPr>
              <a:t>Chiều</a:t>
            </a:r>
            <a:r>
              <a:rPr lang="en-US" sz="6600" b="1" i="1" dirty="0" smtClean="0">
                <a:solidFill>
                  <a:srgbClr val="003399"/>
                </a:solidFill>
                <a:latin typeface="+mj-lt"/>
                <a:cs typeface="Times New Roman" pitchFamily="18" charset="0"/>
              </a:rPr>
              <a:t> </a:t>
            </a:r>
            <a:r>
              <a:rPr lang="en-US" sz="6600" b="1" i="1" dirty="0" err="1" smtClean="0">
                <a:solidFill>
                  <a:srgbClr val="003399"/>
                </a:solidFill>
                <a:latin typeface="+mj-lt"/>
                <a:cs typeface="Times New Roman" pitchFamily="18" charset="0"/>
              </a:rPr>
              <a:t>thứ</a:t>
            </a:r>
            <a:r>
              <a:rPr lang="en-US" sz="6600" b="1" i="1" dirty="0" smtClean="0">
                <a:solidFill>
                  <a:srgbClr val="003399"/>
                </a:solidFill>
                <a:latin typeface="+mj-lt"/>
                <a:cs typeface="Times New Roman" pitchFamily="18" charset="0"/>
              </a:rPr>
              <a:t> </a:t>
            </a:r>
            <a:r>
              <a:rPr lang="en-US" sz="6600" b="1" i="1" dirty="0" err="1" smtClean="0">
                <a:solidFill>
                  <a:srgbClr val="003399"/>
                </a:solidFill>
                <a:latin typeface="+mj-lt"/>
                <a:cs typeface="Times New Roman" pitchFamily="18" charset="0"/>
              </a:rPr>
              <a:t>bẩy</a:t>
            </a:r>
            <a:endParaRPr lang="vi-VN" sz="6600" b="1" i="1" dirty="0" smtClean="0">
              <a:solidFill>
                <a:srgbClr val="003399"/>
              </a:solidFill>
              <a:latin typeface="+mj-lt"/>
              <a:cs typeface="Times New Roman" pitchFamily="18" charset="0"/>
            </a:endParaRPr>
          </a:p>
          <a:p>
            <a:pPr marL="27432" indent="0" algn="ctr">
              <a:buNone/>
            </a:pPr>
            <a:r>
              <a:rPr lang="vi-VN" sz="6600" b="1" dirty="0" smtClean="0">
                <a:solidFill>
                  <a:srgbClr val="FF0000"/>
                </a:solidFill>
                <a:latin typeface="+mj-lt"/>
                <a:cs typeface="Times New Roman" pitchFamily="18" charset="0"/>
              </a:rPr>
              <a:t>Xin </a:t>
            </a:r>
            <a:r>
              <a:rPr lang="vi-VN" sz="6600" b="1" dirty="0">
                <a:solidFill>
                  <a:srgbClr val="FF0000"/>
                </a:solidFill>
                <a:latin typeface="+mj-lt"/>
                <a:cs typeface="Times New Roman" pitchFamily="18" charset="0"/>
              </a:rPr>
              <a:t>Mẹ Dẫn </a:t>
            </a:r>
            <a:r>
              <a:rPr lang="vi-VN" sz="6600" b="1" dirty="0" smtClean="0">
                <a:solidFill>
                  <a:srgbClr val="FF0000"/>
                </a:solidFill>
                <a:latin typeface="+mj-lt"/>
                <a:cs typeface="Times New Roman" pitchFamily="18" charset="0"/>
              </a:rPr>
              <a:t>Bước</a:t>
            </a:r>
          </a:p>
          <a:p>
            <a:pPr marL="27432" indent="0" algn="ctr">
              <a:buNone/>
            </a:pPr>
            <a:r>
              <a:rPr lang="vi-VN" sz="4800" b="1" i="1" dirty="0" smtClean="0">
                <a:solidFill>
                  <a:srgbClr val="003399"/>
                </a:solidFill>
                <a:latin typeface="+mj-lt"/>
                <a:cs typeface="Times New Roman" pitchFamily="18" charset="0"/>
              </a:rPr>
              <a:t>Đinh </a:t>
            </a:r>
            <a:r>
              <a:rPr lang="vi-VN" sz="4800" b="1" i="1" dirty="0">
                <a:solidFill>
                  <a:srgbClr val="003399"/>
                </a:solidFill>
                <a:latin typeface="+mj-lt"/>
                <a:cs typeface="Times New Roman" pitchFamily="18" charset="0"/>
              </a:rPr>
              <a:t>Công Huỳnh</a:t>
            </a:r>
          </a:p>
          <a:p>
            <a:pPr marL="27432" indent="0" algn="ctr">
              <a:buNone/>
            </a:pPr>
            <a:endParaRPr lang="vi-VN" sz="6000" b="1" dirty="0">
              <a:solidFill>
                <a:srgbClr val="FF0000"/>
              </a:solidFill>
              <a:latin typeface="+mj-lt"/>
              <a:cs typeface="Times New Roman" pitchFamily="18" charset="0"/>
            </a:endParaRPr>
          </a:p>
          <a:p>
            <a:pPr marL="27432" indent="0" algn="ctr">
              <a:buNone/>
            </a:pPr>
            <a:endParaRPr lang="vi-VN" sz="6000" b="1" dirty="0" smtClean="0">
              <a:solidFill>
                <a:srgbClr val="FF0000"/>
              </a:solidFill>
              <a:latin typeface="+mj-lt"/>
              <a:cs typeface="Times New Roman" pitchFamily="18" charset="0"/>
            </a:endParaRPr>
          </a:p>
          <a:p>
            <a:pPr marL="27432" indent="0" algn="ctr">
              <a:buNone/>
            </a:pPr>
            <a:r>
              <a:rPr lang="vi-VN" sz="6000" b="1" dirty="0">
                <a:solidFill>
                  <a:srgbClr val="FF0000"/>
                </a:solidFill>
                <a:latin typeface="+mj-lt"/>
                <a:cs typeface="Times New Roman" pitchFamily="18" charset="0"/>
              </a:rPr>
              <a:t/>
            </a:r>
            <a:br>
              <a:rPr lang="vi-VN" sz="6000" b="1" dirty="0">
                <a:solidFill>
                  <a:srgbClr val="FF0000"/>
                </a:solidFill>
                <a:latin typeface="+mj-lt"/>
                <a:cs typeface="Times New Roman" pitchFamily="18" charset="0"/>
              </a:rPr>
            </a:br>
            <a:r>
              <a:rPr lang="vi-VN" sz="4800" b="1" i="1" dirty="0">
                <a:solidFill>
                  <a:srgbClr val="003399"/>
                </a:solidFill>
                <a:latin typeface="+mj-lt"/>
                <a:cs typeface="Times New Roman" pitchFamily="18" charset="0"/>
              </a:rPr>
              <a:t>Lm Vinh Hạnh</a:t>
            </a:r>
            <a:endParaRPr lang="en-US" sz="4800" b="1" i="1" dirty="0">
              <a:solidFill>
                <a:srgbClr val="003399"/>
              </a:solidFill>
              <a:latin typeface="+mj-lt"/>
              <a:cs typeface="Times New Roman" pitchFamily="18" charset="0"/>
            </a:endParaRPr>
          </a:p>
          <a:p>
            <a:pPr marL="0" indent="0" algn="ctr">
              <a:lnSpc>
                <a:spcPct val="120000"/>
              </a:lnSpc>
              <a:buNone/>
            </a:pPr>
            <a:r>
              <a:rPr lang="vi-VN" sz="4400" dirty="0">
                <a:solidFill>
                  <a:srgbClr val="FF0000"/>
                </a:solidFill>
                <a:latin typeface="+mj-lt"/>
                <a:cs typeface="Times New Roman" panose="02020603050405020304" pitchFamily="18" charset="0"/>
              </a:rPr>
              <a:t/>
            </a:r>
            <a:br>
              <a:rPr lang="vi-VN" sz="4400" dirty="0">
                <a:solidFill>
                  <a:srgbClr val="FF0000"/>
                </a:solidFill>
                <a:latin typeface="+mj-lt"/>
                <a:cs typeface="Times New Roman" panose="02020603050405020304" pitchFamily="18" charset="0"/>
              </a:rPr>
            </a:br>
            <a:endParaRPr lang="en-US" sz="36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71450"/>
            <a:ext cx="9144000" cy="5143500"/>
          </a:xfrm>
        </p:spPr>
        <p:txBody>
          <a:bodyPr>
            <a:noAutofit/>
          </a:bodyPr>
          <a:lstStyle/>
          <a:p>
            <a:pPr marL="0" indent="0" algn="just">
              <a:buNone/>
            </a:pPr>
            <a:r>
              <a:rPr lang="vi-VN" sz="4800" b="1" dirty="0" smtClean="0">
                <a:solidFill>
                  <a:srgbClr val="FF0000"/>
                </a:solidFill>
                <a:latin typeface="+mj-lt"/>
                <a:cs typeface="Times New Roman" panose="02020603050405020304" pitchFamily="18" charset="0"/>
              </a:rPr>
              <a:t>Pk1</a:t>
            </a:r>
            <a:r>
              <a:rPr lang="vi-VN" sz="4800" b="1" dirty="0">
                <a:solidFill>
                  <a:srgbClr val="FF0000"/>
                </a:solidFill>
                <a:latin typeface="+mj-lt"/>
                <a:cs typeface="Times New Roman" panose="02020603050405020304" pitchFamily="18" charset="0"/>
              </a:rPr>
              <a:t>: </a:t>
            </a:r>
            <a:r>
              <a:rPr lang="vi-VN" sz="4800" b="1" dirty="0">
                <a:solidFill>
                  <a:srgbClr val="003399"/>
                </a:solidFill>
                <a:latin typeface="+mj-lt"/>
                <a:cs typeface="Times New Roman" panose="02020603050405020304" pitchFamily="18" charset="0"/>
              </a:rPr>
              <a:t>Quỳ bên cung thánh nguyện hiến dâng cuộc tình. Mẹ thương chúc phúc tình yêu mãi thắm xinh. Trọn câu đoan hứa mãi trung trinh đến cùng. Tình mến cao dâng rực cháy trong tim hồng.  </a:t>
            </a:r>
            <a:endParaRPr lang="en-US" sz="4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9050"/>
            <a:ext cx="9144000" cy="5262979"/>
          </a:xfrm>
          <a:prstGeom prst="rect">
            <a:avLst/>
          </a:prstGeom>
        </p:spPr>
        <p:txBody>
          <a:bodyPr wrap="square">
            <a:spAutoFit/>
          </a:bodyPr>
          <a:lstStyle/>
          <a:p>
            <a:pPr algn="just"/>
            <a:r>
              <a:rPr lang="vi-VN" sz="4800" b="1" dirty="0" smtClean="0">
                <a:solidFill>
                  <a:srgbClr val="FF0000"/>
                </a:solidFill>
                <a:latin typeface="+mj-lt"/>
                <a:cs typeface="Times New Roman" panose="02020603050405020304" pitchFamily="18" charset="0"/>
              </a:rPr>
              <a:t>ĐK: </a:t>
            </a:r>
            <a:r>
              <a:rPr lang="vi-VN" sz="4800" b="1" dirty="0">
                <a:solidFill>
                  <a:srgbClr val="003399"/>
                </a:solidFill>
                <a:latin typeface="+mj-lt"/>
                <a:cs typeface="Times New Roman" panose="02020603050405020304" pitchFamily="18" charset="0"/>
              </a:rPr>
              <a:t>Xin dâng lên Mẹ, đôi tim bao mến yêu trào dâng. Xin dâng lên Mẹ, tình yêu tươi thắm như mùa xuân. Nguyện Mẹ dìu đưa, hai con luôn sống trong hồng ân. Một lòng thủy chung, với nhau, trọn nghĩa vợ chồng.  </a:t>
            </a:r>
            <a:endParaRPr lang="en-US" sz="4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9050"/>
            <a:ext cx="9144000" cy="5143500"/>
          </a:xfrm>
        </p:spPr>
        <p:txBody>
          <a:bodyPr>
            <a:noAutofit/>
          </a:bodyPr>
          <a:lstStyle/>
          <a:p>
            <a:pPr marL="0" indent="0" algn="just">
              <a:buNone/>
            </a:pPr>
            <a:r>
              <a:rPr lang="vi-VN" sz="5400" b="1" dirty="0" smtClean="0">
                <a:solidFill>
                  <a:srgbClr val="FF0000"/>
                </a:solidFill>
                <a:latin typeface="+mj-lt"/>
                <a:cs typeface="Times New Roman" panose="02020603050405020304" pitchFamily="18" charset="0"/>
              </a:rPr>
              <a:t>Pk2</a:t>
            </a:r>
            <a:r>
              <a:rPr lang="vi-VN" sz="5400" b="1" dirty="0">
                <a:solidFill>
                  <a:srgbClr val="FF0000"/>
                </a:solidFill>
                <a:latin typeface="+mj-lt"/>
                <a:cs typeface="Times New Roman" panose="02020603050405020304" pitchFamily="18" charset="0"/>
              </a:rPr>
              <a:t>: </a:t>
            </a:r>
            <a:r>
              <a:rPr lang="vi-VN" sz="5400" b="1" dirty="0">
                <a:solidFill>
                  <a:srgbClr val="003399"/>
                </a:solidFill>
                <a:latin typeface="+mj-lt"/>
                <a:cs typeface="Times New Roman" panose="02020603050405020304" pitchFamily="18" charset="0"/>
              </a:rPr>
              <a:t>Cùng nhau vui bước, và sống trong ân tình. Mẹ ơi nâng đỡ và xin hãy giữ gìn. Tình yêu tha thiết thắm tươi như đóa hồng. Tình mãi trăm năm tỏa sáng như trăng rằm.  </a:t>
            </a:r>
            <a:endParaRPr lang="en-US" sz="54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62507713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9050"/>
            <a:ext cx="9144000" cy="5262979"/>
          </a:xfrm>
          <a:prstGeom prst="rect">
            <a:avLst/>
          </a:prstGeom>
        </p:spPr>
        <p:txBody>
          <a:bodyPr wrap="square">
            <a:spAutoFit/>
          </a:bodyPr>
          <a:lstStyle/>
          <a:p>
            <a:pPr algn="just"/>
            <a:r>
              <a:rPr lang="vi-VN" sz="4800" b="1" dirty="0" smtClean="0">
                <a:solidFill>
                  <a:srgbClr val="FF0000"/>
                </a:solidFill>
                <a:latin typeface="+mj-lt"/>
                <a:cs typeface="Times New Roman" panose="02020603050405020304" pitchFamily="18" charset="0"/>
              </a:rPr>
              <a:t>ĐK: </a:t>
            </a:r>
            <a:r>
              <a:rPr lang="vi-VN" sz="4800" b="1" dirty="0">
                <a:solidFill>
                  <a:srgbClr val="003399"/>
                </a:solidFill>
                <a:latin typeface="+mj-lt"/>
                <a:cs typeface="Times New Roman" panose="02020603050405020304" pitchFamily="18" charset="0"/>
              </a:rPr>
              <a:t>Xin dâng lên Mẹ, đôi tim bao mến yêu trào dâng. Xin dâng lên Mẹ, tình yêu tươi thắm như mùa xuân. Nguyện Mẹ dìu đưa, hai con luôn sống trong hồng ân. Một lòng thủy chung, với nhau, trọn nghĩa vợ chồng.  </a:t>
            </a:r>
            <a:endParaRPr lang="en-US" sz="48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93322149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1764217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00050"/>
            <a:ext cx="9144000" cy="5143500"/>
          </a:xfrm>
          <a:noFill/>
        </p:spPr>
        <p:txBody>
          <a:bodyPr>
            <a:noAutofit/>
          </a:bodyPr>
          <a:lstStyle/>
          <a:p>
            <a:pPr marL="27432" indent="0" algn="ctr">
              <a:buNone/>
            </a:pPr>
            <a:r>
              <a:rPr lang="en-US" sz="6000" b="1" dirty="0" err="1" smtClean="0">
                <a:solidFill>
                  <a:srgbClr val="FF0000"/>
                </a:solidFill>
                <a:latin typeface="+mj-lt"/>
                <a:cs typeface="Times New Roman" pitchFamily="18" charset="0"/>
              </a:rPr>
              <a:t>Ca</a:t>
            </a:r>
            <a:r>
              <a:rPr lang="en-US" sz="6000" b="1" dirty="0" smtClean="0">
                <a:solidFill>
                  <a:srgbClr val="FF0000"/>
                </a:solidFill>
                <a:latin typeface="+mj-lt"/>
                <a:cs typeface="Times New Roman" pitchFamily="18" charset="0"/>
              </a:rPr>
              <a:t> </a:t>
            </a:r>
            <a:r>
              <a:rPr lang="en-US" sz="6000" b="1" dirty="0" err="1">
                <a:solidFill>
                  <a:srgbClr val="FF0000"/>
                </a:solidFill>
                <a:latin typeface="+mj-lt"/>
                <a:cs typeface="Times New Roman" pitchFamily="18" charset="0"/>
              </a:rPr>
              <a:t>K</a:t>
            </a:r>
            <a:r>
              <a:rPr lang="en-US" sz="6000" b="1" dirty="0" err="1" smtClean="0">
                <a:solidFill>
                  <a:srgbClr val="FF0000"/>
                </a:solidFill>
                <a:latin typeface="+mj-lt"/>
                <a:cs typeface="Times New Roman" pitchFamily="18" charset="0"/>
              </a:rPr>
              <a:t>ết</a:t>
            </a:r>
            <a:r>
              <a:rPr lang="en-US" sz="6000" b="1" dirty="0" smtClean="0">
                <a:solidFill>
                  <a:srgbClr val="FF0000"/>
                </a:solidFill>
                <a:latin typeface="+mj-lt"/>
                <a:cs typeface="Times New Roman" pitchFamily="18" charset="0"/>
              </a:rPr>
              <a:t> </a:t>
            </a:r>
            <a:r>
              <a:rPr lang="en-US" sz="6000" b="1" dirty="0" err="1" smtClean="0">
                <a:solidFill>
                  <a:srgbClr val="FF0000"/>
                </a:solidFill>
                <a:latin typeface="+mj-lt"/>
                <a:cs typeface="Times New Roman" pitchFamily="18" charset="0"/>
              </a:rPr>
              <a:t>Lễ</a:t>
            </a:r>
            <a:endParaRPr lang="en-US" sz="6000" b="1" dirty="0" smtClean="0">
              <a:solidFill>
                <a:srgbClr val="FF0000"/>
              </a:solidFill>
              <a:latin typeface="+mj-lt"/>
              <a:cs typeface="Times New Roman" pitchFamily="18" charset="0"/>
            </a:endParaRPr>
          </a:p>
          <a:p>
            <a:pPr marL="27432" indent="0" algn="ctr">
              <a:buNone/>
            </a:pPr>
            <a:r>
              <a:rPr lang="en-US" sz="5400" b="1" i="1" dirty="0" err="1" smtClean="0">
                <a:solidFill>
                  <a:srgbClr val="003399"/>
                </a:solidFill>
                <a:latin typeface="+mj-lt"/>
                <a:cs typeface="Times New Roman" pitchFamily="18" charset="0"/>
              </a:rPr>
              <a:t>Sáng</a:t>
            </a:r>
            <a:r>
              <a:rPr lang="en-US" sz="5400" b="1" i="1" dirty="0" smtClean="0">
                <a:solidFill>
                  <a:srgbClr val="003399"/>
                </a:solidFill>
                <a:latin typeface="+mj-lt"/>
                <a:cs typeface="Times New Roman" pitchFamily="18" charset="0"/>
              </a:rPr>
              <a:t> </a:t>
            </a:r>
            <a:r>
              <a:rPr lang="en-US" sz="5400" b="1" i="1" dirty="0" err="1" smtClean="0">
                <a:solidFill>
                  <a:srgbClr val="003399"/>
                </a:solidFill>
                <a:latin typeface="+mj-lt"/>
                <a:cs typeface="Times New Roman" pitchFamily="18" charset="0"/>
              </a:rPr>
              <a:t>Chúa</a:t>
            </a:r>
            <a:r>
              <a:rPr lang="en-US" sz="5400" b="1" i="1" dirty="0" smtClean="0">
                <a:solidFill>
                  <a:srgbClr val="003399"/>
                </a:solidFill>
                <a:latin typeface="+mj-lt"/>
                <a:cs typeface="Times New Roman" pitchFamily="18" charset="0"/>
              </a:rPr>
              <a:t> </a:t>
            </a:r>
            <a:r>
              <a:rPr lang="en-US" sz="5400" b="1" i="1" dirty="0" err="1" smtClean="0">
                <a:solidFill>
                  <a:srgbClr val="003399"/>
                </a:solidFill>
                <a:latin typeface="+mj-lt"/>
                <a:cs typeface="Times New Roman" pitchFamily="18" charset="0"/>
              </a:rPr>
              <a:t>Nhật</a:t>
            </a:r>
            <a:endParaRPr lang="vi-VN" sz="5400" b="1" i="1" dirty="0" smtClean="0">
              <a:solidFill>
                <a:srgbClr val="003399"/>
              </a:solidFill>
              <a:latin typeface="+mj-lt"/>
              <a:cs typeface="Times New Roman" pitchFamily="18" charset="0"/>
            </a:endParaRPr>
          </a:p>
          <a:p>
            <a:pPr marL="27432" indent="0" algn="ctr">
              <a:buNone/>
            </a:pPr>
            <a:r>
              <a:rPr lang="vi-VN" sz="6000" b="1" dirty="0" smtClean="0">
                <a:solidFill>
                  <a:srgbClr val="FF0000"/>
                </a:solidFill>
                <a:latin typeface="+mj-lt"/>
                <a:cs typeface="Times New Roman" pitchFamily="18" charset="0"/>
              </a:rPr>
              <a:t>Đâu </a:t>
            </a:r>
            <a:r>
              <a:rPr lang="vi-VN" sz="6000" b="1" dirty="0">
                <a:solidFill>
                  <a:srgbClr val="FF0000"/>
                </a:solidFill>
                <a:latin typeface="+mj-lt"/>
                <a:cs typeface="Times New Roman" pitchFamily="18" charset="0"/>
              </a:rPr>
              <a:t>Có Tình Yêu Thương</a:t>
            </a:r>
            <a:br>
              <a:rPr lang="vi-VN" sz="6000" b="1" dirty="0">
                <a:solidFill>
                  <a:srgbClr val="FF0000"/>
                </a:solidFill>
                <a:latin typeface="+mj-lt"/>
                <a:cs typeface="Times New Roman" pitchFamily="18" charset="0"/>
              </a:rPr>
            </a:br>
            <a:r>
              <a:rPr lang="vi-VN" sz="4800" b="1" i="1" dirty="0">
                <a:solidFill>
                  <a:srgbClr val="003399"/>
                </a:solidFill>
                <a:latin typeface="+mj-lt"/>
                <a:cs typeface="Times New Roman" pitchFamily="18" charset="0"/>
              </a:rPr>
              <a:t>Lm Vinh Hạnh</a:t>
            </a:r>
            <a:endParaRPr lang="en-US" sz="4800" b="1" i="1" dirty="0">
              <a:solidFill>
                <a:srgbClr val="003399"/>
              </a:solidFill>
              <a:latin typeface="+mj-lt"/>
              <a:cs typeface="Times New Roman" pitchFamily="18" charset="0"/>
            </a:endParaRPr>
          </a:p>
          <a:p>
            <a:pPr marL="0" indent="0" algn="ctr">
              <a:lnSpc>
                <a:spcPct val="120000"/>
              </a:lnSpc>
              <a:buNone/>
            </a:pPr>
            <a:r>
              <a:rPr lang="vi-VN" sz="4400" dirty="0">
                <a:solidFill>
                  <a:srgbClr val="FF0000"/>
                </a:solidFill>
                <a:latin typeface="+mj-lt"/>
                <a:cs typeface="Times New Roman" panose="02020603050405020304" pitchFamily="18" charset="0"/>
              </a:rPr>
              <a:t/>
            </a:r>
            <a:br>
              <a:rPr lang="vi-VN" sz="4400" dirty="0">
                <a:solidFill>
                  <a:srgbClr val="FF0000"/>
                </a:solidFill>
                <a:latin typeface="+mj-lt"/>
                <a:cs typeface="Times New Roman" panose="02020603050405020304" pitchFamily="18" charset="0"/>
              </a:rPr>
            </a:br>
            <a:endParaRPr lang="en-US" sz="36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69462821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71450"/>
            <a:ext cx="9144000" cy="5143500"/>
          </a:xfrm>
        </p:spPr>
        <p:txBody>
          <a:bodyPr>
            <a:noAutofit/>
          </a:bodyPr>
          <a:lstStyle/>
          <a:p>
            <a:pPr marL="0" indent="0" algn="just">
              <a:buNone/>
            </a:pPr>
            <a:r>
              <a:rPr lang="vi-VN" sz="4800" b="1" dirty="0" smtClean="0">
                <a:solidFill>
                  <a:srgbClr val="FF0000"/>
                </a:solidFill>
                <a:latin typeface="+mj-lt"/>
                <a:cs typeface="Times New Roman" panose="02020603050405020304" pitchFamily="18" charset="0"/>
              </a:rPr>
              <a:t>ĐK</a:t>
            </a:r>
            <a:r>
              <a:rPr lang="vi-VN" sz="4800" b="1" dirty="0">
                <a:solidFill>
                  <a:srgbClr val="FF0000"/>
                </a:solidFill>
                <a:latin typeface="+mj-lt"/>
                <a:cs typeface="Times New Roman" panose="02020603050405020304" pitchFamily="18" charset="0"/>
              </a:rPr>
              <a:t>: </a:t>
            </a:r>
            <a:r>
              <a:rPr lang="vi-VN" sz="4800" b="1" dirty="0">
                <a:solidFill>
                  <a:srgbClr val="003399"/>
                </a:solidFill>
                <a:latin typeface="+mj-lt"/>
                <a:cs typeface="Times New Roman" panose="02020603050405020304" pitchFamily="18" charset="0"/>
              </a:rPr>
              <a:t>Đâu có tình yêu thương, ở đấy có Đức Chúa Trời. Đâu có lòng từ bi, là đấy có ân sủng Người. Đâu có tình bác ái, thì Chúa chúc lành không ngơi. Đâu ý hợp tâm đầu, ở đấy chứa chan nguồn vui. </a:t>
            </a:r>
            <a:endParaRPr lang="en-US" sz="4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51862043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57235"/>
            <a:ext cx="9144000" cy="4524315"/>
          </a:xfrm>
          <a:prstGeom prst="rect">
            <a:avLst/>
          </a:prstGeom>
        </p:spPr>
        <p:txBody>
          <a:bodyPr wrap="square">
            <a:spAutoFit/>
          </a:bodyPr>
          <a:lstStyle/>
          <a:p>
            <a:pPr algn="just"/>
            <a:r>
              <a:rPr lang="vi-VN" sz="4800" b="1" dirty="0" smtClean="0">
                <a:solidFill>
                  <a:srgbClr val="FF0000"/>
                </a:solidFill>
                <a:latin typeface="+mj-lt"/>
                <a:cs typeface="Times New Roman" panose="02020603050405020304" pitchFamily="18" charset="0"/>
              </a:rPr>
              <a:t>Pk1</a:t>
            </a:r>
            <a:r>
              <a:rPr lang="vi-VN" sz="4800" b="1" dirty="0">
                <a:solidFill>
                  <a:srgbClr val="FF0000"/>
                </a:solidFill>
                <a:latin typeface="+mj-lt"/>
                <a:cs typeface="Times New Roman" panose="02020603050405020304" pitchFamily="18" charset="0"/>
              </a:rPr>
              <a:t>: </a:t>
            </a:r>
            <a:r>
              <a:rPr lang="vi-VN" sz="4800" b="1" dirty="0">
                <a:solidFill>
                  <a:srgbClr val="003399"/>
                </a:solidFill>
                <a:latin typeface="+mj-lt"/>
                <a:cs typeface="Times New Roman" panose="02020603050405020304" pitchFamily="18" charset="0"/>
              </a:rPr>
              <a:t>Nài xin tha thiết, Thượng Đế muôn tình lân ái. Xin hãy đổ tràn, linh hồn tình yêu thiết tha. Yêu Chúa hết lòng, hết sức hết cả trí khôn. Cùng yêu anh em, như Chúa mến yêu chúng con. </a:t>
            </a:r>
            <a:endParaRPr lang="en-US" sz="48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314531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5750"/>
            <a:ext cx="9144000" cy="5143500"/>
          </a:xfrm>
        </p:spPr>
        <p:txBody>
          <a:bodyPr>
            <a:noAutofit/>
          </a:bodyPr>
          <a:lstStyle/>
          <a:p>
            <a:pPr marL="27432" indent="0" algn="just">
              <a:buNone/>
            </a:pPr>
            <a:r>
              <a:rPr lang="en-US" sz="48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P</a:t>
            </a:r>
            <a:r>
              <a:rPr lang="en-US" sz="48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k1</a:t>
            </a:r>
            <a:r>
              <a:rPr lang="en-US" sz="48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smtClean="0">
                <a:solidFill>
                  <a:srgbClr val="003399"/>
                </a:solidFill>
                <a:latin typeface="+mj-lt"/>
                <a:cs typeface="Times New Roman" panose="02020603050405020304" pitchFamily="18" charset="0"/>
              </a:rPr>
              <a:t>Biết bao ơn lành đời con, đều là của Chúa. Biết bao hồng ân Ngài đã ban chứa chan vô bờ. Lấy gì đền đáp tình yêu Chúa thương gia ân. Lòng nhân của Ngài như muôn bóng rợp phủ ngợp đời con.</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09349431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71450"/>
            <a:ext cx="9144000" cy="5143500"/>
          </a:xfrm>
        </p:spPr>
        <p:txBody>
          <a:bodyPr>
            <a:noAutofit/>
          </a:bodyPr>
          <a:lstStyle/>
          <a:p>
            <a:pPr marL="0" indent="0" algn="just">
              <a:buNone/>
            </a:pPr>
            <a:r>
              <a:rPr lang="vi-VN" sz="4800" b="1" dirty="0" smtClean="0">
                <a:solidFill>
                  <a:srgbClr val="FF0000"/>
                </a:solidFill>
                <a:latin typeface="+mj-lt"/>
                <a:cs typeface="Times New Roman" panose="02020603050405020304" pitchFamily="18" charset="0"/>
              </a:rPr>
              <a:t>ĐK</a:t>
            </a:r>
            <a:r>
              <a:rPr lang="vi-VN" sz="4800" b="1" dirty="0">
                <a:solidFill>
                  <a:srgbClr val="FF0000"/>
                </a:solidFill>
                <a:latin typeface="+mj-lt"/>
                <a:cs typeface="Times New Roman" panose="02020603050405020304" pitchFamily="18" charset="0"/>
              </a:rPr>
              <a:t>: </a:t>
            </a:r>
            <a:r>
              <a:rPr lang="vi-VN" sz="4800" b="1" dirty="0">
                <a:solidFill>
                  <a:srgbClr val="003399"/>
                </a:solidFill>
                <a:latin typeface="+mj-lt"/>
                <a:cs typeface="Times New Roman" panose="02020603050405020304" pitchFamily="18" charset="0"/>
              </a:rPr>
              <a:t>Đâu có tình yêu thương, ở đấy có Đức Chúa Trời. Đâu có lòng từ bi, là đấy có ân sủng Người. Đâu có tình bác ái, thì Chúa chúc lành không ngơi. Đâu ý hợp tâm đầu, ở đấy chứa chan nguồn vui. </a:t>
            </a:r>
            <a:endParaRPr lang="en-US" sz="4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76828306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en-US" sz="48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dirty="0" err="1" smtClean="0">
                <a:solidFill>
                  <a:srgbClr val="003399"/>
                </a:solidFill>
                <a:latin typeface="+mj-lt"/>
                <a:cs typeface="Times New Roman" panose="02020603050405020304" pitchFamily="18" charset="0"/>
              </a:rPr>
              <a:t>Lạy</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Chúa</a:t>
            </a:r>
            <a:r>
              <a:rPr lang="en-US" sz="4800" b="1" dirty="0" smtClean="0">
                <a:solidFill>
                  <a:srgbClr val="003399"/>
                </a:solidFill>
                <a:latin typeface="+mj-lt"/>
                <a:cs typeface="Times New Roman" panose="02020603050405020304" pitchFamily="18" charset="0"/>
              </a:rPr>
              <a:t>. Con </a:t>
            </a:r>
            <a:r>
              <a:rPr lang="en-US" sz="4800" b="1" dirty="0" err="1" smtClean="0">
                <a:solidFill>
                  <a:srgbClr val="003399"/>
                </a:solidFill>
                <a:latin typeface="+mj-lt"/>
                <a:cs typeface="Times New Roman" panose="02020603050405020304" pitchFamily="18" charset="0"/>
              </a:rPr>
              <a:t>tín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thác</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vào</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Ngài</a:t>
            </a:r>
            <a:r>
              <a:rPr lang="en-US" sz="4800" b="1" dirty="0" smtClean="0">
                <a:solidFill>
                  <a:srgbClr val="003399"/>
                </a:solidFill>
                <a:latin typeface="+mj-lt"/>
                <a:cs typeface="Times New Roman" panose="02020603050405020304" pitchFamily="18" charset="0"/>
              </a:rPr>
              <a:t>, con </a:t>
            </a:r>
            <a:r>
              <a:rPr lang="en-US" sz="4800" b="1" dirty="0" err="1" smtClean="0">
                <a:solidFill>
                  <a:srgbClr val="003399"/>
                </a:solidFill>
                <a:latin typeface="+mj-lt"/>
                <a:cs typeface="Times New Roman" panose="02020603050405020304" pitchFamily="18" charset="0"/>
              </a:rPr>
              <a:t>tín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thác</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vào</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Ngài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lòng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từ</a:t>
            </a:r>
            <a:r>
              <a:rPr lang="en-US" sz="4800" b="1" dirty="0" smtClean="0">
                <a:solidFill>
                  <a:srgbClr val="003399"/>
                </a:solidFill>
                <a:latin typeface="+mj-lt"/>
                <a:cs typeface="Times New Roman" panose="02020603050405020304" pitchFamily="18" charset="0"/>
              </a:rPr>
              <a:t> bi </a:t>
            </a:r>
            <a:r>
              <a:rPr lang="en-US" sz="4800" b="1" dirty="0" err="1" smtClean="0">
                <a:solidFill>
                  <a:srgbClr val="003399"/>
                </a:solidFill>
                <a:latin typeface="+mj-lt"/>
                <a:cs typeface="Times New Roman" panose="02020603050405020304" pitchFamily="18" charset="0"/>
              </a:rPr>
              <a:t>Chúa</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hằng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thương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xót</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khắp</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trần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gian</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Lạy</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Chúa</a:t>
            </a:r>
            <a:r>
              <a:rPr lang="en-US" sz="4800" b="1" dirty="0">
                <a:solidFill>
                  <a:srgbClr val="003399"/>
                </a:solidFill>
                <a:latin typeface="+mj-lt"/>
                <a:cs typeface="Times New Roman" panose="02020603050405020304" pitchFamily="18" charset="0"/>
              </a:rPr>
              <a:t>. Con </a:t>
            </a:r>
            <a:r>
              <a:rPr lang="en-US" sz="4800" b="1" dirty="0" err="1">
                <a:solidFill>
                  <a:srgbClr val="003399"/>
                </a:solidFill>
                <a:latin typeface="+mj-lt"/>
                <a:cs typeface="Times New Roman" panose="02020603050405020304" pitchFamily="18" charset="0"/>
              </a:rPr>
              <a:t>tín</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thác</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vào</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Ngài</a:t>
            </a:r>
            <a:r>
              <a:rPr lang="en-US" sz="4800" b="1" dirty="0">
                <a:solidFill>
                  <a:srgbClr val="003399"/>
                </a:solidFill>
                <a:latin typeface="+mj-lt"/>
                <a:cs typeface="Times New Roman" panose="02020603050405020304" pitchFamily="18" charset="0"/>
              </a:rPr>
              <a:t>, con </a:t>
            </a:r>
            <a:r>
              <a:rPr lang="en-US" sz="4800" b="1" dirty="0" err="1">
                <a:solidFill>
                  <a:srgbClr val="003399"/>
                </a:solidFill>
                <a:latin typeface="+mj-lt"/>
                <a:cs typeface="Times New Roman" panose="02020603050405020304" pitchFamily="18" charset="0"/>
              </a:rPr>
              <a:t>tín</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thác</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vào</a:t>
            </a:r>
            <a:r>
              <a:rPr lang="en-US" sz="4800" b="1" dirty="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Ngài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bởi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tình</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yêu</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Chúa</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mãi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muôn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năm</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vĩnh</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tồn</a:t>
            </a:r>
            <a:r>
              <a:rPr lang="en-US" sz="4800" b="1" dirty="0" smtClean="0">
                <a:solidFill>
                  <a:srgbClr val="003399"/>
                </a:solidFill>
                <a:latin typeface="+mj-lt"/>
                <a:cs typeface="Times New Roman" panose="02020603050405020304" pitchFamily="18" charset="0"/>
              </a:rPr>
              <a:t>. </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4930114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475</TotalTime>
  <Words>2091</Words>
  <Application>Microsoft Office PowerPoint</Application>
  <PresentationFormat>On-screen Show (16:9)</PresentationFormat>
  <Paragraphs>111</Paragraphs>
  <Slides>81</Slides>
  <Notes>0</Notes>
  <HiddenSlides>0</HiddenSlides>
  <MMClips>0</MMClips>
  <ScaleCrop>false</ScaleCrop>
  <HeadingPairs>
    <vt:vector size="4" baseType="variant">
      <vt:variant>
        <vt:lpstr>Theme</vt:lpstr>
      </vt:variant>
      <vt:variant>
        <vt:i4>21</vt:i4>
      </vt:variant>
      <vt:variant>
        <vt:lpstr>Slide Titles</vt:lpstr>
      </vt:variant>
      <vt:variant>
        <vt:i4>81</vt:i4>
      </vt:variant>
    </vt:vector>
  </HeadingPairs>
  <TitlesOfParts>
    <vt:vector size="102" baseType="lpstr">
      <vt:lpstr>Office Theme</vt:lpstr>
      <vt:lpstr>10_Office Theme</vt:lpstr>
      <vt:lpstr>36_Default Design</vt:lpstr>
      <vt:lpstr>37_Default Design</vt:lpstr>
      <vt:lpstr>6_Office Theme</vt:lpstr>
      <vt:lpstr>8_Office Theme</vt:lpstr>
      <vt:lpstr>9_Office Theme</vt:lpstr>
      <vt:lpstr>11_Office Theme</vt:lpstr>
      <vt:lpstr>12_Office Theme</vt:lpstr>
      <vt:lpstr>7_Office Theme</vt:lpstr>
      <vt:lpstr>4_Office Theme</vt:lpstr>
      <vt:lpstr>5_Office Theme</vt:lpstr>
      <vt:lpstr>13_Office Theme</vt:lpstr>
      <vt:lpstr>14_Office Theme</vt:lpstr>
      <vt:lpstr>1_Office Theme</vt:lpstr>
      <vt:lpstr>2_Office Theme</vt:lpstr>
      <vt:lpstr>3_Office Theme</vt:lpstr>
      <vt:lpstr>15_Office Theme</vt:lpstr>
      <vt:lpstr>16_Office Theme</vt:lpstr>
      <vt:lpstr>17_Office Theme</vt:lpstr>
      <vt:lpstr>18_Office Theme</vt:lpstr>
      <vt:lpstr>PowerPoint Presentation</vt:lpstr>
      <vt:lpstr>Tập Hát Cộng Đoàn</vt:lpstr>
      <vt:lpstr>Đk: Hãy tạ ơn Chúa, vì Chúa nhân từ, ngàn đời Chúa vẫn trọn tình thương.</vt:lpstr>
      <vt:lpstr>Alleluia…Alleluia Chúa nói: Tô-ma, vì con đã thấy Thầy nên con mới tin. Phúc cho những ai không thấy mà tin.          Alleluia…Alleluia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 </vt:lpstr>
      <vt:lpstr> </vt:lpstr>
      <vt:lpstr>Đk: Hãy tạ ơn Chúa vì Chúa nhân từ, ngàn đời Chúa vẫn trọn tình thương.</vt:lpstr>
      <vt:lpstr>Tk1: Is-ra-el nào hãy nói rằng: Ngàn đời Chúa vẫn trọn tình thương.  A-a-ron hãy nói lên rằng: Ngàn đời Chúa vẫn trọn tình thương. Ai tôn sợ Chúa hãy nói lên rằng: Ngàn đời Chúa vẫn trọn tình thương. </vt:lpstr>
      <vt:lpstr>Đk: Hãy tạ ơn Chúa vì Chúa nhân từ, ngàn đời Chúa vẫn trọn tình thương.</vt:lpstr>
      <vt:lpstr>Tk2: Cánh tay Chúa vận dụng uy lực, kìa là cánh hữu Ngài vùng lên. Thoát vong thân và sống loan truyền, sự nghiệp Chúa trót cả đời tôi. Vâng tôi bị Chúa từng đã sửa phạt, Ngài chẳng nỡ khiến bị mạng vong.  </vt:lpstr>
      <vt:lpstr>Đk: Hãy tạ ơn Chúa vì Chúa nhân từ, ngàn đời Chúa vẫn trọn tình thương.</vt:lpstr>
      <vt:lpstr>Tk3: Đó viên đá thợ nề đã loại, lại thành đá góc tường rồi đây, Đó chính công trình Chúa đã làm. kỳ diệu trước mắt mọi phạm nhân. Vâng đây là chính ngày Chúa tạo thành, ngày này hãy hát hò mừng vui.  </vt:lpstr>
      <vt:lpstr>Đk: Hãy tạ ơn Chúa vì Chúa nhân từ, ngàn đời Chúa vẫn trọn tình thương.</vt:lpstr>
      <vt:lpstr> </vt:lpstr>
      <vt:lpstr>Alleluia…Alleluia Chúa nói: Tô-ma, vì con đã thấy Thầy nên con mới tin. Phúc cho những ai không thấy mà tin.          Alleluia…Alleluia</vt:lpstr>
      <vt:lpstr> </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RePack by Diakov</cp:lastModifiedBy>
  <cp:revision>91</cp:revision>
  <dcterms:created xsi:type="dcterms:W3CDTF">2021-05-09T08:36:44Z</dcterms:created>
  <dcterms:modified xsi:type="dcterms:W3CDTF">2024-04-04T14:22:25Z</dcterms:modified>
</cp:coreProperties>
</file>