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56" r:id="rId12"/>
  </p:sldMasterIdLst>
  <p:notesMasterIdLst>
    <p:notesMasterId r:id="rId96"/>
  </p:notesMasterIdLst>
  <p:sldIdLst>
    <p:sldId id="507" r:id="rId13"/>
    <p:sldId id="376" r:id="rId14"/>
    <p:sldId id="854" r:id="rId15"/>
    <p:sldId id="856" r:id="rId16"/>
    <p:sldId id="857" r:id="rId17"/>
    <p:sldId id="553" r:id="rId18"/>
    <p:sldId id="443" r:id="rId19"/>
    <p:sldId id="585" r:id="rId20"/>
    <p:sldId id="868" r:id="rId21"/>
    <p:sldId id="676" r:id="rId22"/>
    <p:sldId id="869" r:id="rId23"/>
    <p:sldId id="858" r:id="rId24"/>
    <p:sldId id="384" r:id="rId25"/>
    <p:sldId id="386" r:id="rId26"/>
    <p:sldId id="387" r:id="rId27"/>
    <p:sldId id="388" r:id="rId28"/>
    <p:sldId id="389" r:id="rId29"/>
    <p:sldId id="390" r:id="rId30"/>
    <p:sldId id="391" r:id="rId31"/>
    <p:sldId id="839" r:id="rId32"/>
    <p:sldId id="649" r:id="rId33"/>
    <p:sldId id="841" r:id="rId34"/>
    <p:sldId id="842" r:id="rId35"/>
    <p:sldId id="843" r:id="rId36"/>
    <p:sldId id="870" r:id="rId37"/>
    <p:sldId id="845" r:id="rId38"/>
    <p:sldId id="871" r:id="rId39"/>
    <p:sldId id="847" r:id="rId40"/>
    <p:sldId id="872" r:id="rId41"/>
    <p:sldId id="849" r:id="rId42"/>
    <p:sldId id="873" r:id="rId43"/>
    <p:sldId id="861" r:id="rId44"/>
    <p:sldId id="867" r:id="rId45"/>
    <p:sldId id="853"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550" r:id="rId61"/>
    <p:sldId id="558" r:id="rId62"/>
    <p:sldId id="559" r:id="rId63"/>
    <p:sldId id="561" r:id="rId64"/>
    <p:sldId id="830" r:id="rId65"/>
    <p:sldId id="874" r:id="rId66"/>
    <p:sldId id="831" r:id="rId67"/>
    <p:sldId id="875" r:id="rId68"/>
    <p:sldId id="276" r:id="rId69"/>
    <p:sldId id="810" r:id="rId70"/>
    <p:sldId id="840" r:id="rId71"/>
    <p:sldId id="277" r:id="rId72"/>
    <p:sldId id="279" r:id="rId73"/>
    <p:sldId id="278" r:id="rId74"/>
    <p:sldId id="862" r:id="rId75"/>
    <p:sldId id="876" r:id="rId76"/>
    <p:sldId id="290" r:id="rId77"/>
    <p:sldId id="877" r:id="rId78"/>
    <p:sldId id="878" r:id="rId79"/>
    <p:sldId id="879" r:id="rId80"/>
    <p:sldId id="291" r:id="rId81"/>
    <p:sldId id="880" r:id="rId82"/>
    <p:sldId id="881" r:id="rId83"/>
    <p:sldId id="882" r:id="rId84"/>
    <p:sldId id="292" r:id="rId85"/>
    <p:sldId id="698" r:id="rId86"/>
    <p:sldId id="293" r:id="rId87"/>
    <p:sldId id="563" r:id="rId88"/>
    <p:sldId id="883" r:id="rId89"/>
    <p:sldId id="890" r:id="rId90"/>
    <p:sldId id="884" r:id="rId91"/>
    <p:sldId id="888" r:id="rId92"/>
    <p:sldId id="886" r:id="rId93"/>
    <p:sldId id="889" r:id="rId94"/>
    <p:sldId id="860"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Chúa mạch sống của bao tuổi xanh. Niềm vui phơi phới, niềm vui thắm xinh. Hướng về Chúa như mong bình minh. Hồn ai khao khát tìm thấy ánh xuân tình.</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Bước </a:t>
            </a:r>
            <a:r>
              <a:rPr lang="vi-VN" sz="5400" dirty="0">
                <a:solidFill>
                  <a:schemeClr val="bg1"/>
                </a:solidFill>
                <a:latin typeface="+mj-lt"/>
              </a:rPr>
              <a:t>vào, bước vào nơi thánh cung. Niềm vui cao dâng ngút bay chín từng. Bước gần, bước gần trước Thánh Nhan. Hồn con sung sướng hát câu ca mừng.</a:t>
            </a:r>
          </a:p>
        </p:txBody>
      </p:sp>
    </p:spTree>
    <p:extLst>
      <p:ext uri="{BB962C8B-B14F-4D97-AF65-F5344CB8AC3E}">
        <p14:creationId xmlns:p14="http://schemas.microsoft.com/office/powerpoint/2010/main" val="37790673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a:t>
            </a:r>
            <a:r>
              <a:rPr lang="en-US" sz="4800" b="0" dirty="0" smtClean="0">
                <a:solidFill>
                  <a:schemeClr val="bg1"/>
                </a:solidFill>
                <a:effectLst/>
                <a:latin typeface="+mj-lt"/>
                <a:cs typeface="Times New Roman" panose="02020603050405020304" pitchFamily="18" charset="0"/>
              </a:rPr>
              <a:t>con </a:t>
            </a:r>
            <a:r>
              <a:rPr lang="en-US" sz="4800" b="0" dirty="0" err="1" smtClean="0">
                <a:solidFill>
                  <a:schemeClr val="bg1"/>
                </a:solidFill>
                <a:effectLst/>
                <a:latin typeface="+mj-lt"/>
                <a:cs typeface="Times New Roman" panose="02020603050405020304" pitchFamily="18" charset="0"/>
              </a:rPr>
              <a:t>ca</a:t>
            </a:r>
            <a:r>
              <a:rPr lang="en-US" sz="4800" b="0" dirty="0" smtClean="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endParaRPr lang="en-US" sz="4800" b="0" dirty="0" smtClean="0">
              <a:solidFill>
                <a:schemeClr val="bg1"/>
              </a:solidFill>
              <a:effectLst/>
              <a:latin typeface="+mj-lt"/>
              <a:cs typeface="Times New Roman" panose="02020603050405020304" pitchFamily="18" charset="0"/>
            </a:endParaRPr>
          </a:p>
          <a:p>
            <a:pPr algn="just" eaLnBrk="1" hangingPunct="1"/>
            <a:r>
              <a:rPr lang="en-US" sz="4800" b="0" dirty="0" err="1" smtClean="0">
                <a:solidFill>
                  <a:schemeClr val="bg1"/>
                </a:solidFill>
                <a:effectLst/>
                <a:latin typeface="+mj-lt"/>
                <a:cs typeface="Times New Roman" panose="02020603050405020304" pitchFamily="18" charset="0"/>
              </a:rPr>
              <a:t>Chúng</a:t>
            </a:r>
            <a:r>
              <a:rPr lang="en-US" sz="4800" b="0" dirty="0" smtClean="0">
                <a:solidFill>
                  <a:schemeClr val="bg1"/>
                </a:solidFill>
                <a:effectLst/>
                <a:latin typeface="+mj-lt"/>
                <a:cs typeface="Times New Roman" panose="02020603050405020304" pitchFamily="18" charset="0"/>
              </a:rPr>
              <a:t> </a:t>
            </a:r>
            <a:r>
              <a:rPr lang="en-US" sz="4800" b="0" dirty="0">
                <a:solidFill>
                  <a:schemeClr val="bg1"/>
                </a:solidFill>
                <a:effectLst/>
                <a:latin typeface="+mj-lt"/>
                <a:cs typeface="Times New Roman" panose="02020603050405020304" pitchFamily="18" charset="0"/>
              </a:rPr>
              <a:t>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endParaRPr lang="en-US" sz="4800" b="0" dirty="0" smtClean="0">
              <a:solidFill>
                <a:schemeClr val="bg1"/>
              </a:solidFill>
              <a:effectLst/>
              <a:latin typeface="+mj-lt"/>
              <a:cs typeface="Times New Roman" panose="02020603050405020304" pitchFamily="18" charset="0"/>
            </a:endParaRPr>
          </a:p>
          <a:p>
            <a:pPr algn="just" eaLnBrk="1" hangingPunct="1"/>
            <a:r>
              <a:rPr lang="en-US" sz="4800" b="0" dirty="0" err="1" smtClean="0">
                <a:solidFill>
                  <a:schemeClr val="bg1"/>
                </a:solidFill>
                <a:effectLst/>
                <a:latin typeface="+mj-lt"/>
                <a:cs typeface="Times New Roman" panose="02020603050405020304" pitchFamily="18" charset="0"/>
              </a:rPr>
              <a:t>Chúng</a:t>
            </a:r>
            <a:r>
              <a:rPr lang="en-US" sz="4800" b="0" dirty="0" smtClean="0">
                <a:solidFill>
                  <a:schemeClr val="bg1"/>
                </a:solidFill>
                <a:effectLst/>
                <a:latin typeface="+mj-lt"/>
                <a:cs typeface="Times New Roman" panose="02020603050405020304" pitchFamily="18" charset="0"/>
              </a:rPr>
              <a:t> </a:t>
            </a:r>
            <a:r>
              <a:rPr lang="en-US" sz="4800" b="0" dirty="0">
                <a:solidFill>
                  <a:schemeClr val="bg1"/>
                </a:solidFill>
                <a:effectLst/>
                <a:latin typeface="+mj-lt"/>
                <a:cs typeface="Times New Roman" panose="02020603050405020304" pitchFamily="18" charset="0"/>
              </a:rPr>
              <a:t>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endParaRPr lang="en-US" sz="4800" b="0" dirty="0" smtClean="0">
              <a:solidFill>
                <a:schemeClr val="bg1"/>
              </a:solidFill>
              <a:effectLst/>
              <a:latin typeface="+mj-lt"/>
              <a:cs typeface="Times New Roman" panose="02020603050405020304" pitchFamily="18" charset="0"/>
            </a:endParaRPr>
          </a:p>
          <a:p>
            <a:pPr algn="just" eaLnBrk="1" hangingPunct="1"/>
            <a:r>
              <a:rPr lang="en-US" sz="4800" b="0" dirty="0" err="1" smtClean="0">
                <a:solidFill>
                  <a:schemeClr val="bg1"/>
                </a:solidFill>
                <a:effectLst/>
                <a:latin typeface="+mj-lt"/>
                <a:cs typeface="Times New Roman" panose="02020603050405020304" pitchFamily="18" charset="0"/>
              </a:rPr>
              <a:t>Chúng</a:t>
            </a:r>
            <a:r>
              <a:rPr lang="en-US" sz="4800" b="0" dirty="0" smtClean="0">
                <a:solidFill>
                  <a:schemeClr val="bg1"/>
                </a:solidFill>
                <a:effectLst/>
                <a:latin typeface="+mj-lt"/>
                <a:cs typeface="Times New Roman" panose="02020603050405020304" pitchFamily="18" charset="0"/>
              </a:rPr>
              <a:t> </a:t>
            </a:r>
            <a:r>
              <a:rPr lang="en-US" sz="4800" b="0" dirty="0">
                <a:solidFill>
                  <a:schemeClr val="bg1"/>
                </a:solidFill>
                <a:effectLst/>
                <a:latin typeface="+mj-lt"/>
                <a:cs typeface="Times New Roman" panose="02020603050405020304" pitchFamily="18" charset="0"/>
              </a:rPr>
              <a:t>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endParaRPr lang="en-US" sz="4800" b="0" dirty="0" smtClean="0">
              <a:solidFill>
                <a:schemeClr val="bg1"/>
              </a:solidFill>
              <a:effectLst/>
              <a:latin typeface="+mj-lt"/>
              <a:cs typeface="Times New Roman" panose="02020603050405020304" pitchFamily="18" charset="0"/>
            </a:endParaRPr>
          </a:p>
          <a:p>
            <a:pPr algn="just" eaLnBrk="1" hangingPunct="1"/>
            <a:r>
              <a:rPr lang="en-US" sz="4800" b="0" dirty="0" err="1" smtClean="0">
                <a:solidFill>
                  <a:schemeClr val="bg1"/>
                </a:solidFill>
                <a:effectLst/>
                <a:latin typeface="+mj-lt"/>
                <a:cs typeface="Times New Roman" panose="02020603050405020304" pitchFamily="18" charset="0"/>
              </a:rPr>
              <a:t>Chúng</a:t>
            </a:r>
            <a:r>
              <a:rPr lang="en-US" sz="4800" b="0" dirty="0" smtClean="0">
                <a:solidFill>
                  <a:schemeClr val="bg1"/>
                </a:solidFill>
                <a:effectLst/>
                <a:latin typeface="+mj-lt"/>
                <a:cs typeface="Times New Roman" panose="02020603050405020304" pitchFamily="18" charset="0"/>
              </a:rPr>
              <a:t> </a:t>
            </a:r>
            <a:r>
              <a:rPr lang="en-US" sz="4800" b="0" dirty="0">
                <a:solidFill>
                  <a:schemeClr val="bg1"/>
                </a:solidFill>
                <a:effectLst/>
                <a:latin typeface="+mj-lt"/>
                <a:cs typeface="Times New Roman" panose="02020603050405020304" pitchFamily="18" charset="0"/>
              </a:rPr>
              <a:t>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39</a:t>
            </a:r>
            <a:br>
              <a:rPr lang="en-US" dirty="0" smtClean="0">
                <a:solidFill>
                  <a:srgbClr val="FFFF00"/>
                </a:solidFill>
              </a:rPr>
            </a:br>
            <a:r>
              <a:rPr lang="en-US" dirty="0" smtClean="0">
                <a:solidFill>
                  <a:srgbClr val="FFFF00"/>
                </a:solidFill>
              </a:rPr>
              <a:t>CHÚA NHẬT 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r>
              <a:rPr lang="en-US" dirty="0" smtClean="0">
                <a:solidFill>
                  <a:srgbClr val="FFFF00"/>
                </a:solidFill>
              </a:rPr>
              <a:t/>
            </a:r>
            <a:br>
              <a:rPr lang="en-US" dirty="0" smtClean="0">
                <a:solidFill>
                  <a:srgbClr val="FFFF00"/>
                </a:solidFill>
              </a:rPr>
            </a:br>
            <a:r>
              <a:rPr lang="en-US" dirty="0" smtClean="0">
                <a:solidFill>
                  <a:srgbClr val="FFFF00"/>
                </a:solidFill>
              </a:rPr>
              <a:t>04 CÂU</a:t>
            </a:r>
            <a:endParaRPr lang="en-US" dirty="0">
              <a:solidFill>
                <a:srgbClr val="FFFF00"/>
              </a:solidFill>
            </a:endParaRPr>
          </a:p>
        </p:txBody>
      </p:sp>
    </p:spTree>
    <p:extLst>
      <p:ext uri="{BB962C8B-B14F-4D97-AF65-F5344CB8AC3E}">
        <p14:creationId xmlns:p14="http://schemas.microsoft.com/office/powerpoint/2010/main" val="289254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này con xin </a:t>
            </a:r>
            <a:r>
              <a:rPr lang="vi-VN" sz="6600" dirty="0" smtClean="0">
                <a:solidFill>
                  <a:schemeClr val="bg1"/>
                </a:solidFill>
              </a:rPr>
              <a:t>đến, </a:t>
            </a:r>
            <a:r>
              <a:rPr lang="vi-VN" sz="6600" dirty="0">
                <a:solidFill>
                  <a:schemeClr val="bg1"/>
                </a:solidFill>
              </a:rPr>
              <a:t>để thực thi ý Ngài.</a:t>
            </a:r>
            <a:endParaRPr lang="en-US" sz="6600" dirty="0">
              <a:solidFill>
                <a:schemeClr val="bg1"/>
              </a:solidFill>
            </a:endParaRPr>
          </a:p>
        </p:txBody>
      </p:sp>
    </p:spTree>
    <p:extLst>
      <p:ext uri="{BB962C8B-B14F-4D97-AF65-F5344CB8AC3E}">
        <p14:creationId xmlns:p14="http://schemas.microsoft.com/office/powerpoint/2010/main" val="84302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327532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này con xin </a:t>
            </a:r>
            <a:r>
              <a:rPr lang="vi-VN" sz="6600" dirty="0" smtClean="0">
                <a:solidFill>
                  <a:schemeClr val="bg1"/>
                </a:solidFill>
              </a:rPr>
              <a:t>đến, </a:t>
            </a:r>
            <a:r>
              <a:rPr lang="vi-VN" sz="6600" dirty="0">
                <a:solidFill>
                  <a:schemeClr val="bg1"/>
                </a:solidFill>
              </a:rPr>
              <a:t>để thực thi ý Ngài.</a:t>
            </a:r>
            <a:endParaRPr lang="en-US" sz="6600" dirty="0">
              <a:solidFill>
                <a:schemeClr val="bg1"/>
              </a:solidFill>
            </a:endParaRPr>
          </a:p>
        </p:txBody>
      </p:sp>
    </p:spTree>
    <p:extLst>
      <p:ext uri="{BB962C8B-B14F-4D97-AF65-F5344CB8AC3E}">
        <p14:creationId xmlns:p14="http://schemas.microsoft.com/office/powerpoint/2010/main" val="244726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Chúa đâu thích gì phẩm vật và hy lễ, nhưng Ngài đã mở tai tôi. Chúa đâu có đòi lễ toàn thiêu hay lễ xá tội, con liền thưa: Này con xin đến.</a:t>
            </a:r>
            <a:endParaRPr lang="en-US" sz="5400">
              <a:solidFill>
                <a:schemeClr val="bg1"/>
              </a:solidFill>
            </a:endParaRPr>
          </a:p>
        </p:txBody>
      </p:sp>
    </p:spTree>
    <p:extLst>
      <p:ext uri="{BB962C8B-B14F-4D97-AF65-F5344CB8AC3E}">
        <p14:creationId xmlns:p14="http://schemas.microsoft.com/office/powerpoint/2010/main" val="71521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này con xin </a:t>
            </a:r>
            <a:r>
              <a:rPr lang="vi-VN" sz="6600" dirty="0" smtClean="0">
                <a:solidFill>
                  <a:schemeClr val="bg1"/>
                </a:solidFill>
              </a:rPr>
              <a:t>đến, </a:t>
            </a:r>
            <a:r>
              <a:rPr lang="vi-VN" sz="6600" dirty="0">
                <a:solidFill>
                  <a:schemeClr val="bg1"/>
                </a:solidFill>
              </a:rPr>
              <a:t>để thực thi ý Ngài.</a:t>
            </a:r>
            <a:endParaRPr lang="en-US" sz="6600" dirty="0">
              <a:solidFill>
                <a:schemeClr val="bg1"/>
              </a:solidFill>
            </a:endParaRPr>
          </a:p>
        </p:txBody>
      </p:sp>
    </p:spTree>
    <p:extLst>
      <p:ext uri="{BB962C8B-B14F-4D97-AF65-F5344CB8AC3E}">
        <p14:creationId xmlns:p14="http://schemas.microsoft.com/office/powerpoint/2010/main" val="84203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Sách ghi rõ ràng những lời về con đó: Con tìm ý Ngài vâng theo. Kính thân Chúa Trời, Chúa của con, bao huấn giới Ngài, đây lòng con hằng luôn ủ ấp.</a:t>
            </a:r>
            <a:endParaRPr lang="en-US" sz="5400">
              <a:solidFill>
                <a:schemeClr val="bg1"/>
              </a:solidFill>
            </a:endParaRPr>
          </a:p>
        </p:txBody>
      </p:sp>
    </p:spTree>
    <p:extLst>
      <p:ext uri="{BB962C8B-B14F-4D97-AF65-F5344CB8AC3E}">
        <p14:creationId xmlns:p14="http://schemas.microsoft.com/office/powerpoint/2010/main" val="215521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này con xin </a:t>
            </a:r>
            <a:r>
              <a:rPr lang="vi-VN" sz="6600" dirty="0" smtClean="0">
                <a:solidFill>
                  <a:schemeClr val="bg1"/>
                </a:solidFill>
              </a:rPr>
              <a:t>đến, </a:t>
            </a:r>
            <a:r>
              <a:rPr lang="vi-VN" sz="6600" dirty="0">
                <a:solidFill>
                  <a:schemeClr val="bg1"/>
                </a:solidFill>
              </a:rPr>
              <a:t>để thực thi ý Ngài.</a:t>
            </a:r>
            <a:endParaRPr lang="en-US" sz="6600" dirty="0">
              <a:solidFill>
                <a:schemeClr val="bg1"/>
              </a:solidFill>
            </a:endParaRPr>
          </a:p>
        </p:txBody>
      </p:sp>
    </p:spTree>
    <p:extLst>
      <p:ext uri="{BB962C8B-B14F-4D97-AF65-F5344CB8AC3E}">
        <p14:creationId xmlns:p14="http://schemas.microsoft.com/office/powerpoint/2010/main" val="14276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7063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Đức công chính Ngài khấn nguyện truyền rao mãi, trong ngày nhóm hội con dân. Kính xin Chúa Trời chứng nhận cho vì Chúa biết rằng môi miệng con nào đâu im tiếng.</a:t>
            </a:r>
            <a:endParaRPr lang="en-US" sz="5400">
              <a:solidFill>
                <a:schemeClr val="bg1"/>
              </a:solidFill>
            </a:endParaRPr>
          </a:p>
        </p:txBody>
      </p:sp>
    </p:spTree>
    <p:extLst>
      <p:ext uri="{BB962C8B-B14F-4D97-AF65-F5344CB8AC3E}">
        <p14:creationId xmlns:p14="http://schemas.microsoft.com/office/powerpoint/2010/main" val="224348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50000"/>
              </a:lnSpc>
            </a:pPr>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này con xin </a:t>
            </a:r>
            <a:r>
              <a:rPr lang="vi-VN" sz="6600" dirty="0" smtClean="0">
                <a:solidFill>
                  <a:schemeClr val="bg1"/>
                </a:solidFill>
              </a:rPr>
              <a:t>đến, </a:t>
            </a:r>
            <a:r>
              <a:rPr lang="vi-VN" sz="6600" dirty="0">
                <a:solidFill>
                  <a:schemeClr val="bg1"/>
                </a:solidFill>
              </a:rPr>
              <a:t>để thực thi ý Ngài.</a:t>
            </a:r>
            <a:endParaRPr lang="en-US" sz="6600" dirty="0">
              <a:solidFill>
                <a:schemeClr val="bg1"/>
              </a:solidFill>
            </a:endParaRPr>
          </a:p>
        </p:txBody>
      </p:sp>
    </p:spTree>
    <p:extLst>
      <p:ext uri="{BB962C8B-B14F-4D97-AF65-F5344CB8AC3E}">
        <p14:creationId xmlns:p14="http://schemas.microsoft.com/office/powerpoint/2010/main" val="11420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vi-VN" sz="6000" dirty="0" smtClean="0">
                <a:solidFill>
                  <a:srgbClr val="FFFF00"/>
                </a:solidFill>
              </a:rPr>
              <a:t>Alleluia-Alleluia</a:t>
            </a:r>
            <a:r>
              <a:rPr lang="vi-VN" sz="6000" dirty="0" smtClean="0">
                <a:solidFill>
                  <a:schemeClr val="bg1"/>
                </a:solidFill>
              </a:rPr>
              <a:t> Chúng </a:t>
            </a:r>
            <a:r>
              <a:rPr lang="vi-VN" sz="6000" dirty="0">
                <a:solidFill>
                  <a:schemeClr val="bg1"/>
                </a:solidFill>
              </a:rPr>
              <a:t>tôi đã gặp Đấng </a:t>
            </a:r>
            <a:r>
              <a:rPr lang="vi-VN" sz="6000" dirty="0" smtClean="0">
                <a:solidFill>
                  <a:schemeClr val="bg1"/>
                </a:solidFill>
              </a:rPr>
              <a:t>Mes-si-a. </a:t>
            </a:r>
            <a:r>
              <a:rPr lang="vi-VN" sz="6000" dirty="0">
                <a:solidFill>
                  <a:schemeClr val="bg1"/>
                </a:solidFill>
              </a:rPr>
              <a:t>nghĩa là Đức Ki-tô. Ân sủng và chân lý nhờ Người mà có. </a:t>
            </a:r>
            <a:r>
              <a:rPr lang="vi-VN" sz="6000" dirty="0" smtClean="0">
                <a:solidFill>
                  <a:srgbClr val="FFFF00"/>
                </a:solidFill>
              </a:rPr>
              <a:t>Alleluia</a:t>
            </a:r>
            <a:r>
              <a:rPr lang="vi-VN" sz="6000" dirty="0">
                <a:solidFill>
                  <a:srgbClr val="FFFF00"/>
                </a:solidFill>
              </a:rPr>
              <a:t>…</a:t>
            </a:r>
          </a:p>
        </p:txBody>
      </p:sp>
    </p:spTree>
    <p:extLst>
      <p:ext uri="{BB962C8B-B14F-4D97-AF65-F5344CB8AC3E}">
        <p14:creationId xmlns:p14="http://schemas.microsoft.com/office/powerpoint/2010/main" val="442824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vi-VN" sz="6000" dirty="0" smtClean="0">
                <a:solidFill>
                  <a:srgbClr val="FFFF00"/>
                </a:solidFill>
              </a:rPr>
              <a:t>Alleluia-Alleluia</a:t>
            </a:r>
            <a:r>
              <a:rPr lang="vi-VN" sz="6000" dirty="0" smtClean="0">
                <a:solidFill>
                  <a:schemeClr val="bg1"/>
                </a:solidFill>
              </a:rPr>
              <a:t> Chúng </a:t>
            </a:r>
            <a:r>
              <a:rPr lang="vi-VN" sz="6000" dirty="0">
                <a:solidFill>
                  <a:schemeClr val="bg1"/>
                </a:solidFill>
              </a:rPr>
              <a:t>tôi đã gặp Đấng </a:t>
            </a:r>
            <a:r>
              <a:rPr lang="vi-VN" sz="6000" dirty="0" smtClean="0">
                <a:solidFill>
                  <a:schemeClr val="bg1"/>
                </a:solidFill>
              </a:rPr>
              <a:t>Mes-si-a. </a:t>
            </a:r>
            <a:r>
              <a:rPr lang="vi-VN" sz="6000" dirty="0">
                <a:solidFill>
                  <a:schemeClr val="bg1"/>
                </a:solidFill>
              </a:rPr>
              <a:t>nghĩa là Đức Ki-tô. Ân sủng và chân lý nhờ Người mà có. </a:t>
            </a:r>
            <a:r>
              <a:rPr lang="vi-VN" sz="6000" dirty="0" smtClean="0">
                <a:solidFill>
                  <a:srgbClr val="FFFF00"/>
                </a:solidFill>
              </a:rPr>
              <a:t>Alleluia</a:t>
            </a:r>
            <a:r>
              <a:rPr lang="vi-VN" sz="6000" dirty="0">
                <a:solidFill>
                  <a:srgbClr val="FFFF00"/>
                </a:solidFill>
              </a:rPr>
              <a:t>…</a:t>
            </a:r>
          </a:p>
        </p:txBody>
      </p:sp>
    </p:spTree>
    <p:extLst>
      <p:ext uri="{BB962C8B-B14F-4D97-AF65-F5344CB8AC3E}">
        <p14:creationId xmlns:p14="http://schemas.microsoft.com/office/powerpoint/2010/main" val="1701039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II Thường Niên</a:t>
            </a:r>
          </a:p>
          <a:p>
            <a:pPr algn="ctr"/>
            <a:r>
              <a:rPr lang="en-US" sz="2400" smtClean="0"/>
              <a:t>Năm B</a:t>
            </a:r>
          </a:p>
          <a:p>
            <a:r>
              <a:rPr lang="vi-VN" sz="2800"/>
              <a:t>Đức Giêsu mời gọi những người muốn theo Người “Hãy đến mà xem”, để hiểu biết Người hơn mà chọn lựa thái độ đối với Người. Chúng ta hãy tin tưởng dâng lên Chúa những ý nguyện sau </a:t>
            </a:r>
            <a:r>
              <a:rPr lang="vi-VN" sz="2800" smtClean="0"/>
              <a:t>đây</a:t>
            </a:r>
            <a:r>
              <a:rPr lang="en-US" sz="2800" smtClean="0"/>
              <a:t>.</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38883"/>
          </a:xfrm>
          <a:prstGeom prst="rect">
            <a:avLst/>
          </a:prstGeom>
        </p:spPr>
        <p:txBody>
          <a:bodyPr wrap="square">
            <a:spAutoFit/>
          </a:bodyPr>
          <a:lstStyle/>
          <a:p>
            <a:pPr algn="ctr"/>
            <a:r>
              <a:rPr lang="en-US" sz="5400" b="1" dirty="0" err="1" smtClean="0">
                <a:solidFill>
                  <a:srgbClr val="FFFF00"/>
                </a:solidFill>
              </a:rPr>
              <a:t>Có</a:t>
            </a:r>
            <a:r>
              <a:rPr lang="en-US" sz="5400" b="1" dirty="0" smtClean="0">
                <a:solidFill>
                  <a:srgbClr val="FFFF00"/>
                </a:solidFill>
              </a:rPr>
              <a:t> </a:t>
            </a:r>
            <a:r>
              <a:rPr lang="en-US" sz="5400" b="1" dirty="0" err="1" smtClean="0">
                <a:solidFill>
                  <a:srgbClr val="FFFF00"/>
                </a:solidFill>
              </a:rPr>
              <a:t>Gì</a:t>
            </a:r>
            <a:r>
              <a:rPr lang="en-US" sz="5400" b="1" dirty="0" smtClean="0">
                <a:solidFill>
                  <a:srgbClr val="FFFF00"/>
                </a:solidFill>
              </a:rPr>
              <a:t> </a:t>
            </a:r>
            <a:r>
              <a:rPr lang="en-US" sz="5400" b="1" dirty="0" err="1" smtClean="0">
                <a:solidFill>
                  <a:srgbClr val="FFFF00"/>
                </a:solidFill>
              </a:rPr>
              <a:t>Để</a:t>
            </a:r>
            <a:r>
              <a:rPr lang="en-US" sz="5400" b="1" dirty="0" smtClean="0">
                <a:solidFill>
                  <a:srgbClr val="FFFF00"/>
                </a:solidFill>
              </a:rPr>
              <a:t> </a:t>
            </a:r>
            <a:r>
              <a:rPr lang="en-US" sz="5400" b="1" dirty="0" err="1" smtClean="0">
                <a:solidFill>
                  <a:srgbClr val="FFFF00"/>
                </a:solidFill>
              </a:rPr>
              <a:t>Dâng</a:t>
            </a:r>
            <a:r>
              <a:rPr lang="en-US" sz="5400" b="1" dirty="0" smtClean="0">
                <a:solidFill>
                  <a:srgbClr val="FFFF00"/>
                </a:solidFill>
              </a:rPr>
              <a:t> </a:t>
            </a:r>
            <a:r>
              <a:rPr lang="en-US" sz="4000" b="1" dirty="0" smtClean="0">
                <a:solidFill>
                  <a:srgbClr val="FFFF00"/>
                </a:solidFill>
              </a:rPr>
              <a:t/>
            </a:r>
            <a:br>
              <a:rPr lang="en-US" sz="4000" b="1" dirty="0" smtClean="0">
                <a:solidFill>
                  <a:srgbClr val="FFFF00"/>
                </a:solidFill>
              </a:rPr>
            </a:br>
            <a:r>
              <a:rPr lang="en-US" sz="4000" b="1" i="1" dirty="0" smtClean="0">
                <a:solidFill>
                  <a:schemeClr val="bg1"/>
                </a:solidFill>
              </a:rPr>
              <a:t>Lm </a:t>
            </a:r>
            <a:r>
              <a:rPr lang="en-US" sz="4000" b="1" i="1" dirty="0" err="1" smtClean="0">
                <a:solidFill>
                  <a:schemeClr val="bg1"/>
                </a:solidFill>
              </a:rPr>
              <a:t>Từ</a:t>
            </a:r>
            <a:r>
              <a:rPr lang="en-US" sz="4000" b="1" i="1" dirty="0" smtClean="0">
                <a:solidFill>
                  <a:schemeClr val="bg1"/>
                </a:solidFill>
              </a:rPr>
              <a:t> </a:t>
            </a:r>
            <a:r>
              <a:rPr lang="en-US" sz="4000" b="1" i="1" dirty="0" err="1" smtClean="0">
                <a:solidFill>
                  <a:schemeClr val="bg1"/>
                </a:solidFill>
              </a:rPr>
              <a:t>Duyên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Bao </a:t>
            </a:r>
            <a:r>
              <a:rPr lang="vi-VN" sz="5400" dirty="0">
                <a:solidFill>
                  <a:schemeClr val="bg1"/>
                </a:solidFill>
              </a:rPr>
              <a:t>năm </a:t>
            </a:r>
            <a:r>
              <a:rPr lang="vi-VN" sz="5400" dirty="0" smtClean="0">
                <a:solidFill>
                  <a:schemeClr val="bg1"/>
                </a:solidFill>
              </a:rPr>
              <a:t>rồi, </a:t>
            </a:r>
            <a:r>
              <a:rPr lang="vi-VN" sz="5400" dirty="0">
                <a:solidFill>
                  <a:schemeClr val="bg1"/>
                </a:solidFill>
              </a:rPr>
              <a:t>làm sao con quên được, tình Chúa thương con, tình Chúa bao la. Chúa thương con, bỏ trời xuống thế, mang kiếp sống nghèo, chỉ vì yêu, ôi tình yêu.</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Xin </a:t>
            </a:r>
            <a:r>
              <a:rPr lang="vi-VN" sz="6000" dirty="0">
                <a:solidFill>
                  <a:schemeClr val="bg1"/>
                </a:solidFill>
              </a:rPr>
              <a:t>dâng lên tình yêu nhỏ bé, bao ước mơ với cả ân tình. Như lễ vật để dâng lên Chúa. Vì con có chi đâu, </a:t>
            </a:r>
            <a:r>
              <a:rPr lang="vi-VN" sz="6000" dirty="0" smtClean="0">
                <a:solidFill>
                  <a:schemeClr val="bg1"/>
                </a:solidFill>
              </a:rPr>
              <a:t>mà </a:t>
            </a:r>
            <a:r>
              <a:rPr lang="vi-VN" sz="6000" dirty="0">
                <a:solidFill>
                  <a:schemeClr val="bg1"/>
                </a:solidFill>
              </a:rPr>
              <a:t>dâng tiến Ngài.</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Bao năm </a:t>
            </a:r>
            <a:r>
              <a:rPr lang="vi-VN" sz="5400" dirty="0" smtClean="0">
                <a:solidFill>
                  <a:schemeClr val="bg1"/>
                </a:solidFill>
              </a:rPr>
              <a:t>rồi, </a:t>
            </a:r>
            <a:r>
              <a:rPr lang="vi-VN" sz="5400" dirty="0">
                <a:solidFill>
                  <a:schemeClr val="bg1"/>
                </a:solidFill>
              </a:rPr>
              <a:t>làm sao con quên được, tình Chúa thương con, tình Chúa bao la. Chúa thương </a:t>
            </a:r>
            <a:r>
              <a:rPr lang="vi-VN" sz="5400" dirty="0" smtClean="0">
                <a:solidFill>
                  <a:schemeClr val="bg1"/>
                </a:solidFill>
              </a:rPr>
              <a:t>con, </a:t>
            </a:r>
            <a:r>
              <a:rPr lang="vi-VN" sz="5400" dirty="0">
                <a:solidFill>
                  <a:schemeClr val="bg1"/>
                </a:solidFill>
              </a:rPr>
              <a:t>nên đã hiến tế, gánh lấy khổ </a:t>
            </a:r>
            <a:r>
              <a:rPr lang="vi-VN" sz="5400" dirty="0" smtClean="0">
                <a:solidFill>
                  <a:schemeClr val="bg1"/>
                </a:solidFill>
              </a:rPr>
              <a:t>hình, </a:t>
            </a:r>
            <a:r>
              <a:rPr lang="vi-VN" sz="5400" dirty="0">
                <a:solidFill>
                  <a:schemeClr val="bg1"/>
                </a:solidFill>
              </a:rPr>
              <a:t>chỉ vì yêu, ôi tình yêu.</a:t>
            </a:r>
            <a:endParaRPr lang="en-US" sz="54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Xin </a:t>
            </a:r>
            <a:r>
              <a:rPr lang="vi-VN" sz="6000" dirty="0">
                <a:solidFill>
                  <a:schemeClr val="bg1"/>
                </a:solidFill>
              </a:rPr>
              <a:t>dâng lên tình yêu nhỏ bé, bao ước mơ với cả ân tình. Như lễ vật để dâng lên Chúa. Vì con có chi đâu, </a:t>
            </a:r>
            <a:r>
              <a:rPr lang="vi-VN" sz="6000" dirty="0" smtClean="0">
                <a:solidFill>
                  <a:schemeClr val="bg1"/>
                </a:solidFill>
              </a:rPr>
              <a:t>mà </a:t>
            </a:r>
            <a:r>
              <a:rPr lang="vi-VN" sz="6000" dirty="0">
                <a:solidFill>
                  <a:schemeClr val="bg1"/>
                </a:solidFill>
              </a:rPr>
              <a:t>dâng tiến Ngài.</a:t>
            </a:r>
            <a:endParaRPr lang="en-US" sz="6000" b="0" dirty="0">
              <a:solidFill>
                <a:schemeClr val="bg1"/>
              </a:solidFill>
              <a:effectLst/>
            </a:endParaRPr>
          </a:p>
        </p:txBody>
      </p:sp>
    </p:spTree>
    <p:extLst>
      <p:ext uri="{BB962C8B-B14F-4D97-AF65-F5344CB8AC3E}">
        <p14:creationId xmlns:p14="http://schemas.microsoft.com/office/powerpoint/2010/main" val="790394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Bao năm rồi làm sao con quên được, tình Chúa thương con, tình Chúa bao la. Mãi muôn </a:t>
            </a:r>
            <a:r>
              <a:rPr lang="vi-VN" sz="5400" dirty="0" smtClean="0">
                <a:solidFill>
                  <a:schemeClr val="bg1"/>
                </a:solidFill>
              </a:rPr>
              <a:t>đời, </a:t>
            </a:r>
            <a:r>
              <a:rPr lang="vi-VN" sz="5400" dirty="0">
                <a:solidFill>
                  <a:schemeClr val="bg1"/>
                </a:solidFill>
              </a:rPr>
              <a:t>chúc tụng </a:t>
            </a:r>
            <a:r>
              <a:rPr lang="vi-VN" sz="5400" dirty="0" smtClean="0">
                <a:solidFill>
                  <a:schemeClr val="bg1"/>
                </a:solidFill>
              </a:rPr>
              <a:t>Thiên </a:t>
            </a:r>
            <a:r>
              <a:rPr lang="vi-VN" sz="5400" dirty="0">
                <a:solidFill>
                  <a:schemeClr val="bg1"/>
                </a:solidFill>
              </a:rPr>
              <a:t>Chúa, đã lấy </a:t>
            </a:r>
            <a:r>
              <a:rPr lang="vi-VN" sz="5400" dirty="0" smtClean="0">
                <a:solidFill>
                  <a:schemeClr val="bg1"/>
                </a:solidFill>
              </a:rPr>
              <a:t>Máu Thịt </a:t>
            </a:r>
            <a:r>
              <a:rPr lang="vi-VN" sz="5400" dirty="0">
                <a:solidFill>
                  <a:schemeClr val="bg1"/>
                </a:solidFill>
              </a:rPr>
              <a:t>nuôi trần gian, </a:t>
            </a:r>
            <a:r>
              <a:rPr lang="vi-VN" sz="5400" dirty="0" smtClean="0">
                <a:solidFill>
                  <a:schemeClr val="bg1"/>
                </a:solidFill>
              </a:rPr>
              <a:t>sống ngàn năm.</a:t>
            </a:r>
            <a:endParaRPr lang="en-US" sz="54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Xin </a:t>
            </a:r>
            <a:r>
              <a:rPr lang="vi-VN" sz="6000" dirty="0">
                <a:solidFill>
                  <a:schemeClr val="bg1"/>
                </a:solidFill>
              </a:rPr>
              <a:t>dâng lên tình yêu nhỏ bé, bao ước mơ với cả ân tình. Như lễ vật để dâng lên Chúa. Vì con có chi đâu, </a:t>
            </a:r>
            <a:r>
              <a:rPr lang="vi-VN" sz="6000" dirty="0" smtClean="0">
                <a:solidFill>
                  <a:schemeClr val="bg1"/>
                </a:solidFill>
              </a:rPr>
              <a:t>mà </a:t>
            </a:r>
            <a:r>
              <a:rPr lang="vi-VN" sz="6000" dirty="0">
                <a:solidFill>
                  <a:schemeClr val="bg1"/>
                </a:solidFill>
              </a:rPr>
              <a:t>dâng tiến Ngài.</a:t>
            </a:r>
            <a:endParaRPr lang="en-US" sz="6000" b="0" dirty="0">
              <a:solidFill>
                <a:schemeClr val="bg1"/>
              </a:solidFill>
              <a:effectLst/>
            </a:endParaRPr>
          </a:p>
        </p:txBody>
      </p:sp>
    </p:spTree>
    <p:extLst>
      <p:ext uri="{BB962C8B-B14F-4D97-AF65-F5344CB8AC3E}">
        <p14:creationId xmlns:p14="http://schemas.microsoft.com/office/powerpoint/2010/main" val="552241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Bước</a:t>
            </a:r>
            <a:r>
              <a:rPr lang="en-US" sz="6600" dirty="0" smtClean="0">
                <a:solidFill>
                  <a:srgbClr val="FFFF00"/>
                </a:solidFill>
              </a:rPr>
              <a:t> </a:t>
            </a:r>
            <a:r>
              <a:rPr lang="en-US" sz="6600" dirty="0" err="1" smtClean="0">
                <a:solidFill>
                  <a:srgbClr val="FFFF00"/>
                </a:solidFill>
              </a:rPr>
              <a:t>Vào</a:t>
            </a:r>
            <a:r>
              <a:rPr lang="en-US" sz="5400" dirty="0" smtClean="0">
                <a:solidFill>
                  <a:srgbClr val="FFFF00"/>
                </a:solidFill>
              </a:rPr>
              <a:t/>
            </a:r>
            <a:br>
              <a:rPr lang="en-US" sz="5400" dirty="0" smtClean="0">
                <a:solidFill>
                  <a:srgbClr val="FFFF00"/>
                </a:solidFill>
              </a:rPr>
            </a:br>
            <a:r>
              <a:rPr lang="en-US" i="1" dirty="0" smtClean="0">
                <a:solidFill>
                  <a:schemeClr val="bg1"/>
                </a:solidFill>
              </a:rPr>
              <a:t>Lm. </a:t>
            </a:r>
            <a:r>
              <a:rPr lang="en-US" i="1" dirty="0" err="1" smtClean="0">
                <a:solidFill>
                  <a:schemeClr val="bg1"/>
                </a:solidFill>
              </a:rPr>
              <a:t>Phạm</a:t>
            </a:r>
            <a:r>
              <a:rPr lang="en-US" i="1" dirty="0" smtClean="0">
                <a:solidFill>
                  <a:schemeClr val="bg1"/>
                </a:solidFill>
              </a:rPr>
              <a:t> </a:t>
            </a:r>
            <a:r>
              <a:rPr lang="en-US" i="1" dirty="0" err="1" smtClean="0">
                <a:solidFill>
                  <a:schemeClr val="bg1"/>
                </a:solidFill>
              </a:rPr>
              <a:t>Liên</a:t>
            </a:r>
            <a:r>
              <a:rPr lang="en-US" i="1" dirty="0" smtClean="0">
                <a:solidFill>
                  <a:schemeClr val="bg1"/>
                </a:solidFill>
              </a:rPr>
              <a:t> </a:t>
            </a:r>
            <a:r>
              <a:rPr lang="en-US" i="1" dirty="0" err="1" smtClean="0">
                <a:solidFill>
                  <a:schemeClr val="bg1"/>
                </a:solidFill>
              </a:rPr>
              <a:t>Hùng</a:t>
            </a:r>
            <a:endParaRPr lang="en-US"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smtClean="0">
                <a:solidFill>
                  <a:srgbClr val="FFFF00"/>
                </a:solidFill>
              </a:rPr>
              <a:t>Có</a:t>
            </a:r>
            <a:r>
              <a:rPr lang="en-US" sz="7200" dirty="0" smtClean="0">
                <a:solidFill>
                  <a:srgbClr val="FFFF00"/>
                </a:solidFill>
              </a:rPr>
              <a:t> </a:t>
            </a:r>
            <a:r>
              <a:rPr lang="en-US" sz="7200" dirty="0" err="1" smtClean="0">
                <a:solidFill>
                  <a:srgbClr val="FFFF00"/>
                </a:solidFill>
              </a:rPr>
              <a:t>Chúa</a:t>
            </a:r>
            <a:r>
              <a:rPr lang="en-US" sz="7200" dirty="0" smtClean="0">
                <a:solidFill>
                  <a:srgbClr val="FFFF00"/>
                </a:solidFill>
              </a:rPr>
              <a:t> </a:t>
            </a:r>
            <a:r>
              <a:rPr lang="en-US" sz="7200" dirty="0" err="1" smtClean="0">
                <a:solidFill>
                  <a:srgbClr val="FFFF00"/>
                </a:solidFill>
              </a:rPr>
              <a:t>Trong</a:t>
            </a:r>
            <a:r>
              <a:rPr lang="en-US" sz="7200" dirty="0" smtClean="0">
                <a:solidFill>
                  <a:srgbClr val="FFFF00"/>
                </a:solidFill>
              </a:rPr>
              <a:t> </a:t>
            </a:r>
            <a:r>
              <a:rPr lang="en-US" sz="7200" dirty="0" err="1" smtClean="0">
                <a:solidFill>
                  <a:srgbClr val="FFFF00"/>
                </a:solidFill>
              </a:rPr>
              <a:t>Đời</a:t>
            </a:r>
            <a:r>
              <a:rPr lang="en-US" sz="7200" dirty="0" smtClean="0">
                <a:solidFill>
                  <a:srgbClr val="FFFF00"/>
                </a:solidFill>
              </a:rPr>
              <a:t/>
            </a:r>
            <a:br>
              <a:rPr lang="en-US" sz="7200" dirty="0" smtClean="0">
                <a:solidFill>
                  <a:srgbClr val="FFFF00"/>
                </a:solidFill>
              </a:rPr>
            </a:br>
            <a:r>
              <a:rPr lang="en-US" sz="4800" i="1" dirty="0" err="1" smtClean="0">
                <a:solidFill>
                  <a:schemeClr val="bg1"/>
                </a:solidFill>
              </a:rPr>
              <a:t>Giang</a:t>
            </a:r>
            <a:r>
              <a:rPr lang="en-US" sz="4800" i="1" dirty="0" smtClean="0">
                <a:solidFill>
                  <a:schemeClr val="bg1"/>
                </a:solidFill>
              </a:rPr>
              <a:t> </a:t>
            </a:r>
            <a:r>
              <a:rPr lang="en-US" sz="4800" i="1" dirty="0" err="1" smtClean="0">
                <a:solidFill>
                  <a:schemeClr val="bg1"/>
                </a:solidFill>
              </a:rPr>
              <a:t>Ân</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Lời </a:t>
            </a:r>
            <a:r>
              <a:rPr lang="vi-VN" sz="5400" dirty="0">
                <a:solidFill>
                  <a:schemeClr val="bg1"/>
                </a:solidFill>
              </a:rPr>
              <a:t>cầu kinh dâng trong đêm tối, khi tâm hồn con đang bối rối, Chúa ơi con biết đâu đường đời, chập chùng muôn lối con đi, ngại ngùng chân bước ngày mai.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a:t>
            </a:r>
            <a:r>
              <a:rPr lang="vi-VN" sz="5400" dirty="0" smtClean="0">
                <a:solidFill>
                  <a:schemeClr val="bg1"/>
                </a:solidFill>
              </a:rPr>
              <a:t> </a:t>
            </a:r>
            <a:r>
              <a:rPr lang="vi-VN" sz="5400" dirty="0">
                <a:solidFill>
                  <a:schemeClr val="bg1"/>
                </a:solidFill>
              </a:rPr>
              <a:t>Lạy Thiên Chúa xin xót thương con, xót thương con bao đắng cay tội đời. Nguyện cầu xin Chúa ban ơn, cho đời con kiên vững niềm tin.</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Có </a:t>
            </a:r>
            <a:r>
              <a:rPr lang="vi-VN" sz="5400" dirty="0">
                <a:solidFill>
                  <a:schemeClr val="bg1"/>
                </a:solidFill>
              </a:rPr>
              <a:t>Chúa đến trong </a:t>
            </a:r>
            <a:r>
              <a:rPr lang="vi-VN" sz="5400" dirty="0" smtClean="0">
                <a:solidFill>
                  <a:schemeClr val="bg1"/>
                </a:solidFill>
              </a:rPr>
              <a:t>đời, </a:t>
            </a:r>
            <a:r>
              <a:rPr lang="vi-VN" sz="5400" dirty="0">
                <a:solidFill>
                  <a:schemeClr val="bg1"/>
                </a:solidFill>
              </a:rPr>
              <a:t>tình yêu vươn sức sống, bình an dâng ngập tràn, đời con vui sướng có Ngài, vì bàn tay Chúa dẫn đưa. </a:t>
            </a:r>
            <a:endParaRPr lang="en-US" sz="54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Có </a:t>
            </a:r>
            <a:r>
              <a:rPr lang="vi-VN" sz="5400" dirty="0">
                <a:solidFill>
                  <a:schemeClr val="bg1"/>
                </a:solidFill>
              </a:rPr>
              <a:t>Chúa đến trong </a:t>
            </a:r>
            <a:r>
              <a:rPr lang="vi-VN" sz="5400" dirty="0" smtClean="0">
                <a:solidFill>
                  <a:schemeClr val="bg1"/>
                </a:solidFill>
              </a:rPr>
              <a:t>đời, </a:t>
            </a:r>
            <a:r>
              <a:rPr lang="vi-VN" sz="5400" dirty="0">
                <a:solidFill>
                  <a:schemeClr val="bg1"/>
                </a:solidFill>
              </a:rPr>
              <a:t>nhịp chân con tiến bước, khổ đau tuy ngập hồn, mà không xao xuyến cõi lòng, vì con tin có Chúa luôn.</a:t>
            </a:r>
            <a:endParaRPr lang="en-US" sz="5400" b="0" dirty="0">
              <a:solidFill>
                <a:schemeClr val="bg1"/>
              </a:solidFill>
              <a:effectLst/>
            </a:endParaRPr>
          </a:p>
        </p:txBody>
      </p:sp>
    </p:spTree>
    <p:extLst>
      <p:ext uri="{BB962C8B-B14F-4D97-AF65-F5344CB8AC3E}">
        <p14:creationId xmlns:p14="http://schemas.microsoft.com/office/powerpoint/2010/main" val="3535741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Pk2</a:t>
            </a:r>
            <a:r>
              <a:rPr lang="vi-VN" sz="5400" dirty="0">
                <a:solidFill>
                  <a:srgbClr val="FFFF00"/>
                </a:solidFill>
              </a:rPr>
              <a:t>: </a:t>
            </a:r>
            <a:r>
              <a:rPr lang="vi-VN" sz="5400" dirty="0">
                <a:solidFill>
                  <a:schemeClr val="bg1"/>
                </a:solidFill>
              </a:rPr>
              <a:t>Lời cầu kinh dâng trong đêm tối, xin cho đời con như muối men, trở nên như đuốc thiêng rạng ngời. Trần đời sóng gió con đi, ngại gì bao nỗi hiểm nguy.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a:t>
            </a:r>
            <a:r>
              <a:rPr lang="vi-VN" sz="5400" dirty="0" smtClean="0">
                <a:solidFill>
                  <a:schemeClr val="bg1"/>
                </a:solidFill>
              </a:rPr>
              <a:t> </a:t>
            </a:r>
            <a:r>
              <a:rPr lang="vi-VN" sz="5400" dirty="0">
                <a:solidFill>
                  <a:schemeClr val="bg1"/>
                </a:solidFill>
              </a:rPr>
              <a:t>Vì con biết có Chúa bên con, dẫn đưa con ngay lúc con tưởng rằng: một mình con bước cô đơn, nhưng ngờ đâu Chúa vẫn kề bên.</a:t>
            </a:r>
            <a:endParaRPr lang="en-US" sz="5400" b="0" dirty="0">
              <a:solidFill>
                <a:schemeClr val="bg1"/>
              </a:solidFill>
              <a:effectLst/>
            </a:endParaRPr>
          </a:p>
        </p:txBody>
      </p:sp>
    </p:spTree>
    <p:extLst>
      <p:ext uri="{BB962C8B-B14F-4D97-AF65-F5344CB8AC3E}">
        <p14:creationId xmlns:p14="http://schemas.microsoft.com/office/powerpoint/2010/main" val="470820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Có </a:t>
            </a:r>
            <a:r>
              <a:rPr lang="vi-VN" sz="5400" dirty="0">
                <a:solidFill>
                  <a:schemeClr val="bg1"/>
                </a:solidFill>
              </a:rPr>
              <a:t>Chúa đến trong </a:t>
            </a:r>
            <a:r>
              <a:rPr lang="vi-VN" sz="5400" dirty="0" smtClean="0">
                <a:solidFill>
                  <a:schemeClr val="bg1"/>
                </a:solidFill>
              </a:rPr>
              <a:t>đời, </a:t>
            </a:r>
            <a:r>
              <a:rPr lang="vi-VN" sz="5400" dirty="0">
                <a:solidFill>
                  <a:schemeClr val="bg1"/>
                </a:solidFill>
              </a:rPr>
              <a:t>tình yêu vươn sức sống, bình an dâng ngập tràn, đời con vui sướng có Ngài, vì bàn tay Chúa dẫn đưa. </a:t>
            </a:r>
            <a:endParaRPr lang="en-US" sz="5400" b="0" dirty="0">
              <a:solidFill>
                <a:schemeClr val="bg1"/>
              </a:solidFill>
              <a:effectLst/>
            </a:endParaRPr>
          </a:p>
        </p:txBody>
      </p:sp>
    </p:spTree>
    <p:extLst>
      <p:ext uri="{BB962C8B-B14F-4D97-AF65-F5344CB8AC3E}">
        <p14:creationId xmlns:p14="http://schemas.microsoft.com/office/powerpoint/2010/main" val="29770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Có </a:t>
            </a:r>
            <a:r>
              <a:rPr lang="vi-VN" sz="5400" dirty="0">
                <a:solidFill>
                  <a:schemeClr val="bg1"/>
                </a:solidFill>
              </a:rPr>
              <a:t>Chúa đến trong </a:t>
            </a:r>
            <a:r>
              <a:rPr lang="vi-VN" sz="5400" dirty="0" smtClean="0">
                <a:solidFill>
                  <a:schemeClr val="bg1"/>
                </a:solidFill>
              </a:rPr>
              <a:t>đời, </a:t>
            </a:r>
            <a:r>
              <a:rPr lang="vi-VN" sz="5400" dirty="0">
                <a:solidFill>
                  <a:schemeClr val="bg1"/>
                </a:solidFill>
              </a:rPr>
              <a:t>nhịp chân con tiến bước, khổ đau tuy ngập hồn, mà không xao xuyến cõi lòng, vì con tin có Chúa luôn.</a:t>
            </a:r>
            <a:endParaRPr lang="en-US" sz="5400" b="0" dirty="0">
              <a:solidFill>
                <a:schemeClr val="bg1"/>
              </a:solidFill>
              <a:effectLst/>
            </a:endParaRPr>
          </a:p>
        </p:txBody>
      </p:sp>
    </p:spTree>
    <p:extLst>
      <p:ext uri="{BB962C8B-B14F-4D97-AF65-F5344CB8AC3E}">
        <p14:creationId xmlns:p14="http://schemas.microsoft.com/office/powerpoint/2010/main" val="3332636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Lời chân thành con dâng lên Chúa, xin cho đời con không hoen úa, dẫu cho bao đổi thay cuộc đời. Tình Ngài yêu mến con luôn, dạt dào như thác đổ tuôn.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Bước </a:t>
            </a:r>
            <a:r>
              <a:rPr lang="vi-VN" sz="5400" dirty="0">
                <a:solidFill>
                  <a:schemeClr val="bg1"/>
                </a:solidFill>
                <a:latin typeface="+mj-lt"/>
              </a:rPr>
              <a:t>vào, bước vào nơi thánh cung. Niềm vui cao dâng ngút bay chín từng. Bước gần, bước gần trước Thánh Nhan. Hồn con sung sướng hát câu ca mừng.</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Từng cơn sóng cứ mãi xô đi, sóng xô đi bao lắng lo trần đời. Để lời con hát trên môi, cho tình yêu chan chứa đầy vơi.</a:t>
            </a:r>
            <a:endParaRPr lang="en-US" sz="5400" b="0" dirty="0">
              <a:solidFill>
                <a:schemeClr val="bg1"/>
              </a:solidFill>
              <a:effectLst/>
            </a:endParaRPr>
          </a:p>
        </p:txBody>
      </p:sp>
    </p:spTree>
    <p:extLst>
      <p:ext uri="{BB962C8B-B14F-4D97-AF65-F5344CB8AC3E}">
        <p14:creationId xmlns:p14="http://schemas.microsoft.com/office/powerpoint/2010/main" val="2202104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Có </a:t>
            </a:r>
            <a:r>
              <a:rPr lang="vi-VN" sz="5400" dirty="0">
                <a:solidFill>
                  <a:schemeClr val="bg1"/>
                </a:solidFill>
              </a:rPr>
              <a:t>Chúa đến trong </a:t>
            </a:r>
            <a:r>
              <a:rPr lang="vi-VN" sz="5400" dirty="0" smtClean="0">
                <a:solidFill>
                  <a:schemeClr val="bg1"/>
                </a:solidFill>
              </a:rPr>
              <a:t>đời, </a:t>
            </a:r>
            <a:r>
              <a:rPr lang="vi-VN" sz="5400" dirty="0">
                <a:solidFill>
                  <a:schemeClr val="bg1"/>
                </a:solidFill>
              </a:rPr>
              <a:t>tình yêu vươn sức sống, bình an dâng ngập tràn, đời con vui sướng có Ngài, vì bàn tay Chúa dẫn đưa. </a:t>
            </a:r>
            <a:endParaRPr lang="en-US" sz="5400" b="0" dirty="0">
              <a:solidFill>
                <a:schemeClr val="bg1"/>
              </a:solidFill>
              <a:effectLst/>
            </a:endParaRPr>
          </a:p>
        </p:txBody>
      </p:sp>
    </p:spTree>
    <p:extLst>
      <p:ext uri="{BB962C8B-B14F-4D97-AF65-F5344CB8AC3E}">
        <p14:creationId xmlns:p14="http://schemas.microsoft.com/office/powerpoint/2010/main" val="852801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Có </a:t>
            </a:r>
            <a:r>
              <a:rPr lang="vi-VN" sz="5400" dirty="0">
                <a:solidFill>
                  <a:schemeClr val="bg1"/>
                </a:solidFill>
              </a:rPr>
              <a:t>Chúa đến trong </a:t>
            </a:r>
            <a:r>
              <a:rPr lang="vi-VN" sz="5400" dirty="0" smtClean="0">
                <a:solidFill>
                  <a:schemeClr val="bg1"/>
                </a:solidFill>
              </a:rPr>
              <a:t>đời, </a:t>
            </a:r>
            <a:r>
              <a:rPr lang="vi-VN" sz="5400" dirty="0">
                <a:solidFill>
                  <a:schemeClr val="bg1"/>
                </a:solidFill>
              </a:rPr>
              <a:t>nhịp chân con tiến bước, khổ đau tuy ngập hồn, mà không xao xuyến cõi lòng, vì con tin có Chúa luôn.</a:t>
            </a:r>
            <a:endParaRPr lang="en-US" sz="5400" b="0" dirty="0">
              <a:solidFill>
                <a:schemeClr val="bg1"/>
              </a:solidFill>
              <a:effectLst/>
            </a:endParaRPr>
          </a:p>
        </p:txBody>
      </p:sp>
    </p:spTree>
    <p:extLst>
      <p:ext uri="{BB962C8B-B14F-4D97-AF65-F5344CB8AC3E}">
        <p14:creationId xmlns:p14="http://schemas.microsoft.com/office/powerpoint/2010/main" val="3171546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t>
            </a:r>
            <a:r>
              <a:rPr lang="en-US" sz="6000" b="0" dirty="0" err="1" smtClean="0">
                <a:solidFill>
                  <a:schemeClr val="bg1"/>
                </a:solidFill>
                <a:effectLst/>
              </a:rPr>
              <a:t>Chiều</a:t>
            </a:r>
            <a:r>
              <a:rPr lang="en-US" sz="6000" b="0" dirty="0" smtClean="0">
                <a:solidFill>
                  <a:schemeClr val="bg1"/>
                </a:solidFill>
                <a:effectLst/>
              </a:rPr>
              <a:t> </a:t>
            </a:r>
            <a:r>
              <a:rPr lang="en-US" sz="6000" b="0" dirty="0" err="1" smtClean="0">
                <a:solidFill>
                  <a:schemeClr val="bg1"/>
                </a:solidFill>
                <a:effectLst/>
              </a:rPr>
              <a:t>Thứ</a:t>
            </a:r>
            <a:r>
              <a:rPr lang="en-US" sz="6000" b="0" dirty="0" smtClean="0">
                <a:solidFill>
                  <a:schemeClr val="bg1"/>
                </a:solidFill>
                <a:effectLst/>
              </a:rPr>
              <a:t> </a:t>
            </a:r>
            <a:r>
              <a:rPr lang="en-US" sz="6000" b="0" dirty="0" err="1" smtClean="0">
                <a:solidFill>
                  <a:schemeClr val="bg1"/>
                </a:solidFill>
                <a:effectLst/>
              </a:rPr>
              <a:t>Bảy</a:t>
            </a:r>
            <a:r>
              <a:rPr lang="en-US" sz="6000" b="0" dirty="0">
                <a:solidFill>
                  <a:srgbClr val="FFFF00"/>
                </a:solidFill>
                <a:effectLst/>
              </a:rPr>
              <a:t/>
            </a:r>
            <a:br>
              <a:rPr lang="en-US" sz="6000" b="0" dirty="0">
                <a:solidFill>
                  <a:srgbClr val="FFFF00"/>
                </a:solidFill>
                <a:effectLst/>
              </a:rPr>
            </a:br>
            <a:r>
              <a:rPr lang="en-US" sz="6000" dirty="0" smtClean="0">
                <a:solidFill>
                  <a:srgbClr val="FFFF00"/>
                </a:solidFill>
              </a:rPr>
              <a:t>Ave Maria Con </a:t>
            </a:r>
            <a:r>
              <a:rPr lang="en-US" sz="6000" dirty="0" err="1" smtClean="0">
                <a:solidFill>
                  <a:srgbClr val="FFFF00"/>
                </a:solidFill>
              </a:rPr>
              <a:t>Dâng</a:t>
            </a:r>
            <a:r>
              <a:rPr lang="en-US" sz="6000" dirty="0" smtClean="0">
                <a:solidFill>
                  <a:srgbClr val="FFFF00"/>
                </a:solidFill>
              </a:rPr>
              <a:t> </a:t>
            </a:r>
            <a:r>
              <a:rPr lang="en-US" sz="6000" dirty="0" err="1" smtClean="0">
                <a:solidFill>
                  <a:srgbClr val="FFFF00"/>
                </a:solidFill>
              </a:rPr>
              <a:t>Lời</a:t>
            </a:r>
            <a:r>
              <a:rPr lang="en-US" sz="6600" b="0" dirty="0" smtClean="0">
                <a:solidFill>
                  <a:srgbClr val="FFFF00"/>
                </a:solidFill>
                <a:effectLst/>
                <a:latin typeface="+mj-lt"/>
              </a:rPr>
              <a:t/>
            </a:r>
            <a:br>
              <a:rPr lang="en-US" sz="6600" b="0" dirty="0" smtClean="0">
                <a:solidFill>
                  <a:srgbClr val="FFFF00"/>
                </a:solidFill>
                <a:effectLst/>
                <a:latin typeface="+mj-lt"/>
              </a:rPr>
            </a:br>
            <a:r>
              <a:rPr lang="en-US" sz="4800" i="1" dirty="0" smtClean="0">
                <a:solidFill>
                  <a:schemeClr val="bg1"/>
                </a:solidFill>
              </a:rPr>
              <a:t>Lm </a:t>
            </a:r>
            <a:r>
              <a:rPr lang="en-US" sz="4800" i="1" dirty="0" err="1" smtClean="0">
                <a:solidFill>
                  <a:schemeClr val="bg1"/>
                </a:solidFill>
              </a:rPr>
              <a:t>Huyền</a:t>
            </a:r>
            <a:r>
              <a:rPr lang="en-US" sz="4800" i="1" dirty="0" smtClean="0">
                <a:solidFill>
                  <a:schemeClr val="bg1"/>
                </a:solidFill>
              </a:rPr>
              <a:t> </a:t>
            </a:r>
            <a:r>
              <a:rPr lang="en-US" sz="4800" i="1" dirty="0" err="1" smtClean="0">
                <a:solidFill>
                  <a:schemeClr val="bg1"/>
                </a:solidFill>
              </a:rPr>
              <a:t>Linh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 </a:t>
            </a:r>
            <a:r>
              <a:rPr lang="vi-VN" sz="4800" dirty="0" smtClean="0">
                <a:solidFill>
                  <a:schemeClr val="bg1"/>
                </a:solidFill>
              </a:rPr>
              <a:t>A-ve Ma-ri-a </a:t>
            </a:r>
            <a:r>
              <a:rPr lang="vi-VN" sz="4800" dirty="0">
                <a:solidFill>
                  <a:schemeClr val="bg1"/>
                </a:solidFill>
              </a:rPr>
              <a:t>Con dâng lời chào Mẹ. </a:t>
            </a:r>
            <a:r>
              <a:rPr lang="vi-VN" sz="4800" dirty="0" smtClean="0">
                <a:solidFill>
                  <a:schemeClr val="bg1"/>
                </a:solidFill>
              </a:rPr>
              <a:t>A-ve Ma-ri-a </a:t>
            </a:r>
            <a:r>
              <a:rPr lang="vi-VN" sz="4800" dirty="0">
                <a:solidFill>
                  <a:schemeClr val="bg1"/>
                </a:solidFill>
              </a:rPr>
              <a:t>Con dâng lời chào Mẹ. Khi tàn mầu nắng </a:t>
            </a:r>
            <a:r>
              <a:rPr lang="vi-VN" sz="4800" dirty="0" smtClean="0">
                <a:solidFill>
                  <a:schemeClr val="bg1"/>
                </a:solidFill>
              </a:rPr>
              <a:t>chiều, </a:t>
            </a:r>
            <a:r>
              <a:rPr lang="vi-VN" sz="4800" dirty="0">
                <a:solidFill>
                  <a:schemeClr val="bg1"/>
                </a:solidFill>
              </a:rPr>
              <a:t>và khi sương đêm nặng gieo</a:t>
            </a:r>
            <a:r>
              <a:rPr lang="vi-VN" sz="4800" dirty="0" smtClean="0">
                <a:solidFill>
                  <a:schemeClr val="bg1"/>
                </a:solidFill>
              </a:rPr>
              <a:t>.  </a:t>
            </a:r>
            <a:r>
              <a:rPr lang="vi-VN" sz="4800" dirty="0">
                <a:solidFill>
                  <a:schemeClr val="bg1"/>
                </a:solidFill>
              </a:rPr>
              <a:t>Con </a:t>
            </a:r>
            <a:r>
              <a:rPr lang="vi-VN" sz="4800" dirty="0" smtClean="0">
                <a:solidFill>
                  <a:schemeClr val="bg1"/>
                </a:solidFill>
              </a:rPr>
              <a:t> say </a:t>
            </a:r>
            <a:r>
              <a:rPr lang="vi-VN" sz="4800" dirty="0">
                <a:solidFill>
                  <a:schemeClr val="bg1"/>
                </a:solidFill>
              </a:rPr>
              <a:t>sưa lời ca </a:t>
            </a:r>
            <a:r>
              <a:rPr lang="vi-VN" sz="4800" dirty="0" smtClean="0">
                <a:solidFill>
                  <a:schemeClr val="bg1"/>
                </a:solidFill>
              </a:rPr>
              <a:t>chào </a:t>
            </a:r>
            <a:br>
              <a:rPr lang="vi-VN" sz="4800" dirty="0" smtClean="0">
                <a:solidFill>
                  <a:schemeClr val="bg1"/>
                </a:solidFill>
              </a:rPr>
            </a:br>
            <a:r>
              <a:rPr lang="vi-VN" sz="4800" dirty="0" smtClean="0">
                <a:solidFill>
                  <a:schemeClr val="bg1"/>
                </a:solidFill>
              </a:rPr>
              <a:t>A-ve Ma-ri-a</a:t>
            </a:r>
            <a:r>
              <a:rPr lang="vi-VN" sz="4800" dirty="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 </a:t>
            </a:r>
            <a:r>
              <a:rPr lang="vi-VN" sz="4800" dirty="0" smtClean="0">
                <a:solidFill>
                  <a:schemeClr val="bg1"/>
                </a:solidFill>
              </a:rPr>
              <a:t>Con </a:t>
            </a:r>
            <a:r>
              <a:rPr lang="vi-VN" sz="4800" dirty="0">
                <a:solidFill>
                  <a:schemeClr val="bg1"/>
                </a:solidFill>
              </a:rPr>
              <a:t>dâng lên Mẹ lời mừng </a:t>
            </a:r>
            <a:r>
              <a:rPr lang="vi-VN" sz="4800" dirty="0" smtClean="0">
                <a:solidFill>
                  <a:schemeClr val="bg1"/>
                </a:solidFill>
              </a:rPr>
              <a:t>Ma-ri-a </a:t>
            </a:r>
            <a:r>
              <a:rPr lang="vi-VN" sz="4800" dirty="0">
                <a:solidFill>
                  <a:schemeClr val="bg1"/>
                </a:solidFill>
              </a:rPr>
              <a:t>đầy phúc. </a:t>
            </a:r>
            <a:r>
              <a:rPr lang="vi-VN" sz="4800" dirty="0" smtClean="0">
                <a:solidFill>
                  <a:schemeClr val="bg1"/>
                </a:solidFill>
              </a:rPr>
              <a:t>Ma-ri-a </a:t>
            </a:r>
            <a:r>
              <a:rPr lang="vi-VN" sz="4800" dirty="0">
                <a:solidFill>
                  <a:schemeClr val="bg1"/>
                </a:solidFill>
              </a:rPr>
              <a:t>đầy </a:t>
            </a:r>
            <a:r>
              <a:rPr lang="vi-VN" sz="4800" dirty="0" smtClean="0">
                <a:solidFill>
                  <a:schemeClr val="bg1"/>
                </a:solidFill>
              </a:rPr>
              <a:t>ơn, </a:t>
            </a:r>
            <a:r>
              <a:rPr lang="vi-VN" sz="4800" dirty="0">
                <a:solidFill>
                  <a:schemeClr val="bg1"/>
                </a:solidFill>
              </a:rPr>
              <a:t>Mẹ luôn có Chúa ở cùng. </a:t>
            </a:r>
            <a:r>
              <a:rPr lang="vi-VN" sz="4800" dirty="0" smtClean="0">
                <a:solidFill>
                  <a:schemeClr val="bg1"/>
                </a:solidFill>
              </a:rPr>
              <a:t>Ma-ri-a </a:t>
            </a:r>
            <a:r>
              <a:rPr lang="vi-VN" sz="4800" dirty="0">
                <a:solidFill>
                  <a:schemeClr val="bg1"/>
                </a:solidFill>
              </a:rPr>
              <a:t>Mẹ hiền từ xinh hơn muôn phụ nữ. Con dâng lên lời </a:t>
            </a:r>
            <a:r>
              <a:rPr lang="vi-VN" sz="4800" dirty="0" smtClean="0">
                <a:solidFill>
                  <a:schemeClr val="bg1"/>
                </a:solidFill>
              </a:rPr>
              <a:t>ca, </a:t>
            </a:r>
            <a:r>
              <a:rPr lang="vi-VN" sz="4800" dirty="0">
                <a:solidFill>
                  <a:schemeClr val="bg1"/>
                </a:solidFill>
              </a:rPr>
              <a:t>Mẹ tươi hơn muôn ngàn hoa.</a:t>
            </a:r>
            <a:endParaRPr lang="vi-VN" sz="4800" dirty="0">
              <a:solidFill>
                <a:schemeClr val="bg1"/>
              </a:solidFill>
              <a:effectLst/>
            </a:endParaRPr>
          </a:p>
        </p:txBody>
      </p:sp>
    </p:spTree>
    <p:extLst>
      <p:ext uri="{BB962C8B-B14F-4D97-AF65-F5344CB8AC3E}">
        <p14:creationId xmlns:p14="http://schemas.microsoft.com/office/powerpoint/2010/main" val="37165465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 </a:t>
            </a:r>
            <a:r>
              <a:rPr lang="vi-VN" sz="4800" dirty="0" smtClean="0">
                <a:solidFill>
                  <a:schemeClr val="bg1"/>
                </a:solidFill>
              </a:rPr>
              <a:t>A-ve Ma-ri-a </a:t>
            </a:r>
            <a:r>
              <a:rPr lang="vi-VN" sz="4800" dirty="0">
                <a:solidFill>
                  <a:schemeClr val="bg1"/>
                </a:solidFill>
              </a:rPr>
              <a:t>Con dâng lời chào Mẹ. </a:t>
            </a:r>
            <a:r>
              <a:rPr lang="vi-VN" sz="4800" dirty="0" smtClean="0">
                <a:solidFill>
                  <a:schemeClr val="bg1"/>
                </a:solidFill>
              </a:rPr>
              <a:t>A-ve Ma-ri-a </a:t>
            </a:r>
            <a:r>
              <a:rPr lang="vi-VN" sz="4800" dirty="0">
                <a:solidFill>
                  <a:schemeClr val="bg1"/>
                </a:solidFill>
              </a:rPr>
              <a:t>Con dâng lời chào Mẹ. Khi tàn mầu nắng </a:t>
            </a:r>
            <a:r>
              <a:rPr lang="vi-VN" sz="4800" dirty="0" smtClean="0">
                <a:solidFill>
                  <a:schemeClr val="bg1"/>
                </a:solidFill>
              </a:rPr>
              <a:t>chiều, </a:t>
            </a:r>
            <a:r>
              <a:rPr lang="vi-VN" sz="4800" dirty="0">
                <a:solidFill>
                  <a:schemeClr val="bg1"/>
                </a:solidFill>
              </a:rPr>
              <a:t>và khi sương đêm nặng gieo</a:t>
            </a:r>
            <a:r>
              <a:rPr lang="vi-VN" sz="4800" dirty="0" smtClean="0">
                <a:solidFill>
                  <a:schemeClr val="bg1"/>
                </a:solidFill>
              </a:rPr>
              <a:t>.  </a:t>
            </a:r>
            <a:r>
              <a:rPr lang="vi-VN" sz="4800" dirty="0">
                <a:solidFill>
                  <a:schemeClr val="bg1"/>
                </a:solidFill>
              </a:rPr>
              <a:t>Con </a:t>
            </a:r>
            <a:r>
              <a:rPr lang="vi-VN" sz="4800" dirty="0" smtClean="0">
                <a:solidFill>
                  <a:schemeClr val="bg1"/>
                </a:solidFill>
              </a:rPr>
              <a:t> say </a:t>
            </a:r>
            <a:r>
              <a:rPr lang="vi-VN" sz="4800" dirty="0">
                <a:solidFill>
                  <a:schemeClr val="bg1"/>
                </a:solidFill>
              </a:rPr>
              <a:t>sưa lời ca </a:t>
            </a:r>
            <a:r>
              <a:rPr lang="vi-VN" sz="4800" dirty="0" smtClean="0">
                <a:solidFill>
                  <a:schemeClr val="bg1"/>
                </a:solidFill>
              </a:rPr>
              <a:t>chào </a:t>
            </a:r>
            <a:br>
              <a:rPr lang="vi-VN" sz="4800" dirty="0" smtClean="0">
                <a:solidFill>
                  <a:schemeClr val="bg1"/>
                </a:solidFill>
              </a:rPr>
            </a:br>
            <a:r>
              <a:rPr lang="vi-VN" sz="4800" dirty="0" smtClean="0">
                <a:solidFill>
                  <a:schemeClr val="bg1"/>
                </a:solidFill>
              </a:rPr>
              <a:t>A-ve Ma-ri-a</a:t>
            </a:r>
            <a:r>
              <a:rPr lang="vi-VN" sz="4800" dirty="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29204426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t>
            </a:r>
            <a:r>
              <a:rPr lang="en-US" sz="6000" b="0" dirty="0" err="1" smtClean="0">
                <a:solidFill>
                  <a:schemeClr val="bg1"/>
                </a:solidFill>
                <a:effectLst/>
              </a:rPr>
              <a:t>Sáng</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Nhật</a:t>
            </a:r>
            <a:r>
              <a:rPr lang="en-US" sz="6000" b="0" dirty="0">
                <a:solidFill>
                  <a:srgbClr val="FFFF00"/>
                </a:solidFill>
                <a:effectLst/>
              </a:rPr>
              <a:t/>
            </a:r>
            <a:br>
              <a:rPr lang="en-US" sz="6000" b="0" dirty="0">
                <a:solidFill>
                  <a:srgbClr val="FFFF00"/>
                </a:solidFill>
                <a:effectLst/>
              </a:rPr>
            </a:br>
            <a:r>
              <a:rPr lang="en-US" sz="6000" dirty="0" smtClean="0">
                <a:solidFill>
                  <a:srgbClr val="FFFF00"/>
                </a:solidFill>
              </a:rPr>
              <a:t>Ave Maria Con </a:t>
            </a:r>
            <a:r>
              <a:rPr lang="en-US" sz="6000" dirty="0" err="1" smtClean="0">
                <a:solidFill>
                  <a:srgbClr val="FFFF00"/>
                </a:solidFill>
              </a:rPr>
              <a:t>Dâng</a:t>
            </a:r>
            <a:r>
              <a:rPr lang="en-US" sz="6000" dirty="0" smtClean="0">
                <a:solidFill>
                  <a:srgbClr val="FFFF00"/>
                </a:solidFill>
              </a:rPr>
              <a:t> </a:t>
            </a:r>
            <a:r>
              <a:rPr lang="en-US" sz="6000" dirty="0" err="1" smtClean="0">
                <a:solidFill>
                  <a:srgbClr val="FFFF00"/>
                </a:solidFill>
              </a:rPr>
              <a:t>Lời</a:t>
            </a:r>
            <a:r>
              <a:rPr lang="en-US" sz="6600" b="0" dirty="0" smtClean="0">
                <a:solidFill>
                  <a:srgbClr val="FFFF00"/>
                </a:solidFill>
                <a:effectLst/>
                <a:latin typeface="+mj-lt"/>
              </a:rPr>
              <a:t/>
            </a:r>
            <a:br>
              <a:rPr lang="en-US" sz="6600" b="0" dirty="0" smtClean="0">
                <a:solidFill>
                  <a:srgbClr val="FFFF00"/>
                </a:solidFill>
                <a:effectLst/>
                <a:latin typeface="+mj-lt"/>
              </a:rPr>
            </a:br>
            <a:r>
              <a:rPr lang="en-US" sz="4800" i="1" dirty="0" smtClean="0">
                <a:solidFill>
                  <a:schemeClr val="bg1"/>
                </a:solidFill>
              </a:rPr>
              <a:t>Lm </a:t>
            </a:r>
            <a:r>
              <a:rPr lang="en-US" sz="4800" i="1" dirty="0" err="1" smtClean="0">
                <a:solidFill>
                  <a:schemeClr val="bg1"/>
                </a:solidFill>
              </a:rPr>
              <a:t>Huyền</a:t>
            </a:r>
            <a:r>
              <a:rPr lang="en-US" sz="4800" i="1" dirty="0" smtClean="0">
                <a:solidFill>
                  <a:schemeClr val="bg1"/>
                </a:solidFill>
              </a:rPr>
              <a:t> </a:t>
            </a:r>
            <a:r>
              <a:rPr lang="en-US" sz="4800" i="1" dirty="0" err="1" smtClean="0">
                <a:solidFill>
                  <a:schemeClr val="bg1"/>
                </a:solidFill>
              </a:rPr>
              <a:t>Linh</a:t>
            </a:r>
            <a:endParaRPr lang="en-US" sz="4800" b="0" i="1" dirty="0">
              <a:solidFill>
                <a:schemeClr val="bg1"/>
              </a:solidFill>
              <a:effectLst/>
            </a:endParaRPr>
          </a:p>
        </p:txBody>
      </p:sp>
    </p:spTree>
    <p:extLst>
      <p:ext uri="{BB962C8B-B14F-4D97-AF65-F5344CB8AC3E}">
        <p14:creationId xmlns:p14="http://schemas.microsoft.com/office/powerpoint/2010/main" val="28952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smtClean="0">
                <a:solidFill>
                  <a:schemeClr val="bg1"/>
                </a:solidFill>
                <a:latin typeface="+mj-lt"/>
              </a:rPr>
              <a:t>Chúa </a:t>
            </a:r>
            <a:r>
              <a:rPr lang="vi-VN" sz="5400" dirty="0">
                <a:solidFill>
                  <a:schemeClr val="bg1"/>
                </a:solidFill>
                <a:latin typeface="+mj-lt"/>
              </a:rPr>
              <a:t>là Đấng con bao chờ mong. Giờ đây con đến tìm nơi náu nương. Sống gần Chúa con quên sầu thương. Niềm vui chan chứa tình yêu Chúa khôn lường.</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 </a:t>
            </a:r>
            <a:r>
              <a:rPr lang="vi-VN" sz="4800" dirty="0" smtClean="0">
                <a:solidFill>
                  <a:schemeClr val="bg1"/>
                </a:solidFill>
              </a:rPr>
              <a:t>A-ve Ma-ri-a </a:t>
            </a:r>
            <a:r>
              <a:rPr lang="vi-VN" sz="4800" dirty="0">
                <a:solidFill>
                  <a:schemeClr val="bg1"/>
                </a:solidFill>
              </a:rPr>
              <a:t>Con dâng lời chào Mẹ. </a:t>
            </a:r>
            <a:r>
              <a:rPr lang="vi-VN" sz="4800" dirty="0" smtClean="0">
                <a:solidFill>
                  <a:schemeClr val="bg1"/>
                </a:solidFill>
              </a:rPr>
              <a:t>A-ve Ma-ri-a </a:t>
            </a:r>
            <a:r>
              <a:rPr lang="vi-VN" sz="4800" dirty="0">
                <a:solidFill>
                  <a:schemeClr val="bg1"/>
                </a:solidFill>
              </a:rPr>
              <a:t>Con dâng lời chào Mẹ. Khi </a:t>
            </a:r>
            <a:r>
              <a:rPr lang="vi-VN" sz="4800" dirty="0" smtClean="0">
                <a:solidFill>
                  <a:schemeClr val="bg1"/>
                </a:solidFill>
              </a:rPr>
              <a:t>trời ngập ánh hồng, bình minh êm vui trời đông.  </a:t>
            </a:r>
            <a:r>
              <a:rPr lang="vi-VN" sz="4800" dirty="0">
                <a:solidFill>
                  <a:schemeClr val="bg1"/>
                </a:solidFill>
              </a:rPr>
              <a:t>Con </a:t>
            </a:r>
            <a:r>
              <a:rPr lang="vi-VN" sz="4800" dirty="0" smtClean="0">
                <a:solidFill>
                  <a:schemeClr val="bg1"/>
                </a:solidFill>
              </a:rPr>
              <a:t> </a:t>
            </a:r>
            <a:r>
              <a:rPr lang="vi-VN" sz="4800" dirty="0" smtClean="0">
                <a:solidFill>
                  <a:schemeClr val="bg1"/>
                </a:solidFill>
              </a:rPr>
              <a:t>hân hoan lời </a:t>
            </a:r>
            <a:r>
              <a:rPr lang="vi-VN" sz="4800" dirty="0">
                <a:solidFill>
                  <a:schemeClr val="bg1"/>
                </a:solidFill>
              </a:rPr>
              <a:t>ca </a:t>
            </a:r>
            <a:r>
              <a:rPr lang="vi-VN" sz="4800" dirty="0" smtClean="0">
                <a:solidFill>
                  <a:schemeClr val="bg1"/>
                </a:solidFill>
              </a:rPr>
              <a:t>mừng</a:t>
            </a:r>
            <a:r>
              <a:rPr lang="vi-VN" sz="4800" dirty="0" smtClean="0">
                <a:solidFill>
                  <a:schemeClr val="bg1"/>
                </a:solidFill>
              </a:rPr>
              <a:t> </a:t>
            </a:r>
            <a:r>
              <a:rPr lang="vi-VN" sz="4800" dirty="0" smtClean="0">
                <a:solidFill>
                  <a:schemeClr val="bg1"/>
                </a:solidFill>
              </a:rPr>
              <a:t/>
            </a:r>
            <a:br>
              <a:rPr lang="vi-VN" sz="4800" dirty="0" smtClean="0">
                <a:solidFill>
                  <a:schemeClr val="bg1"/>
                </a:solidFill>
              </a:rPr>
            </a:br>
            <a:r>
              <a:rPr lang="vi-VN" sz="4800" dirty="0" smtClean="0">
                <a:solidFill>
                  <a:schemeClr val="bg1"/>
                </a:solidFill>
              </a:rPr>
              <a:t>A-ve Ma-ri-a</a:t>
            </a:r>
            <a:r>
              <a:rPr lang="vi-VN" sz="4800" dirty="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1961750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 </a:t>
            </a:r>
            <a:r>
              <a:rPr lang="vi-VN" sz="4800" dirty="0" smtClean="0">
                <a:solidFill>
                  <a:schemeClr val="bg1"/>
                </a:solidFill>
              </a:rPr>
              <a:t>Con </a:t>
            </a:r>
            <a:r>
              <a:rPr lang="vi-VN" sz="4800" dirty="0">
                <a:solidFill>
                  <a:schemeClr val="bg1"/>
                </a:solidFill>
              </a:rPr>
              <a:t>dâng lên Mẹ lời mừng </a:t>
            </a:r>
            <a:r>
              <a:rPr lang="vi-VN" sz="4800" dirty="0" smtClean="0">
                <a:solidFill>
                  <a:schemeClr val="bg1"/>
                </a:solidFill>
              </a:rPr>
              <a:t>Ma-ri-a </a:t>
            </a:r>
            <a:r>
              <a:rPr lang="vi-VN" sz="4800" dirty="0">
                <a:solidFill>
                  <a:schemeClr val="bg1"/>
                </a:solidFill>
              </a:rPr>
              <a:t>đầy phúc. </a:t>
            </a:r>
            <a:r>
              <a:rPr lang="vi-VN" sz="4800" dirty="0" smtClean="0">
                <a:solidFill>
                  <a:schemeClr val="bg1"/>
                </a:solidFill>
              </a:rPr>
              <a:t>Ma-ri-a </a:t>
            </a:r>
            <a:r>
              <a:rPr lang="vi-VN" sz="4800" dirty="0">
                <a:solidFill>
                  <a:schemeClr val="bg1"/>
                </a:solidFill>
              </a:rPr>
              <a:t>đầy </a:t>
            </a:r>
            <a:r>
              <a:rPr lang="vi-VN" sz="4800" dirty="0" smtClean="0">
                <a:solidFill>
                  <a:schemeClr val="bg1"/>
                </a:solidFill>
              </a:rPr>
              <a:t>ơn, </a:t>
            </a:r>
            <a:r>
              <a:rPr lang="vi-VN" sz="4800" dirty="0">
                <a:solidFill>
                  <a:schemeClr val="bg1"/>
                </a:solidFill>
              </a:rPr>
              <a:t>Mẹ luôn có Chúa ở cùng. </a:t>
            </a:r>
            <a:r>
              <a:rPr lang="vi-VN" sz="4800" dirty="0" smtClean="0">
                <a:solidFill>
                  <a:schemeClr val="bg1"/>
                </a:solidFill>
              </a:rPr>
              <a:t>Ma-ri-a </a:t>
            </a:r>
            <a:r>
              <a:rPr lang="vi-VN" sz="4800" dirty="0">
                <a:solidFill>
                  <a:schemeClr val="bg1"/>
                </a:solidFill>
              </a:rPr>
              <a:t>Mẹ hiền từ xinh hơn muôn phụ nữ. Con dâng lên lời </a:t>
            </a:r>
            <a:r>
              <a:rPr lang="vi-VN" sz="4800" dirty="0" smtClean="0">
                <a:solidFill>
                  <a:schemeClr val="bg1"/>
                </a:solidFill>
              </a:rPr>
              <a:t>ca, </a:t>
            </a:r>
            <a:r>
              <a:rPr lang="vi-VN" sz="4800" dirty="0">
                <a:solidFill>
                  <a:schemeClr val="bg1"/>
                </a:solidFill>
              </a:rPr>
              <a:t>Mẹ tươi hơn muôn ngàn hoa.</a:t>
            </a:r>
            <a:endParaRPr lang="vi-VN" sz="4800" dirty="0">
              <a:solidFill>
                <a:schemeClr val="bg1"/>
              </a:solidFill>
              <a:effectLst/>
            </a:endParaRPr>
          </a:p>
        </p:txBody>
      </p:sp>
    </p:spTree>
    <p:extLst>
      <p:ext uri="{BB962C8B-B14F-4D97-AF65-F5344CB8AC3E}">
        <p14:creationId xmlns:p14="http://schemas.microsoft.com/office/powerpoint/2010/main" val="868108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 </a:t>
            </a:r>
            <a:r>
              <a:rPr lang="vi-VN" sz="4800" dirty="0" smtClean="0">
                <a:solidFill>
                  <a:schemeClr val="bg1"/>
                </a:solidFill>
              </a:rPr>
              <a:t>A-ve Ma-ri-a </a:t>
            </a:r>
            <a:r>
              <a:rPr lang="vi-VN" sz="4800" dirty="0">
                <a:solidFill>
                  <a:schemeClr val="bg1"/>
                </a:solidFill>
              </a:rPr>
              <a:t>Con dâng lời chào Mẹ. </a:t>
            </a:r>
            <a:r>
              <a:rPr lang="vi-VN" sz="4800" dirty="0" smtClean="0">
                <a:solidFill>
                  <a:schemeClr val="bg1"/>
                </a:solidFill>
              </a:rPr>
              <a:t>A-ve Ma-ri-a </a:t>
            </a:r>
            <a:r>
              <a:rPr lang="vi-VN" sz="4800" dirty="0">
                <a:solidFill>
                  <a:schemeClr val="bg1"/>
                </a:solidFill>
              </a:rPr>
              <a:t>Con dâng lời chào Mẹ. Khi </a:t>
            </a:r>
            <a:r>
              <a:rPr lang="vi-VN" sz="4800" dirty="0" smtClean="0">
                <a:solidFill>
                  <a:schemeClr val="bg1"/>
                </a:solidFill>
              </a:rPr>
              <a:t>trời ngập ánh hồng, bình minh êm vui trời đông.  </a:t>
            </a:r>
            <a:r>
              <a:rPr lang="vi-VN" sz="4800" dirty="0">
                <a:solidFill>
                  <a:schemeClr val="bg1"/>
                </a:solidFill>
              </a:rPr>
              <a:t>Con </a:t>
            </a:r>
            <a:r>
              <a:rPr lang="vi-VN" sz="4800" dirty="0" smtClean="0">
                <a:solidFill>
                  <a:schemeClr val="bg1"/>
                </a:solidFill>
              </a:rPr>
              <a:t> </a:t>
            </a:r>
            <a:r>
              <a:rPr lang="vi-VN" sz="4800" dirty="0" smtClean="0">
                <a:solidFill>
                  <a:schemeClr val="bg1"/>
                </a:solidFill>
              </a:rPr>
              <a:t>hân hoan lời </a:t>
            </a:r>
            <a:r>
              <a:rPr lang="vi-VN" sz="4800" dirty="0">
                <a:solidFill>
                  <a:schemeClr val="bg1"/>
                </a:solidFill>
              </a:rPr>
              <a:t>ca </a:t>
            </a:r>
            <a:r>
              <a:rPr lang="vi-VN" sz="4800" dirty="0" smtClean="0">
                <a:solidFill>
                  <a:schemeClr val="bg1"/>
                </a:solidFill>
              </a:rPr>
              <a:t>mừng</a:t>
            </a:r>
            <a:r>
              <a:rPr lang="vi-VN" sz="4800" dirty="0" smtClean="0">
                <a:solidFill>
                  <a:schemeClr val="bg1"/>
                </a:solidFill>
              </a:rPr>
              <a:t> </a:t>
            </a:r>
            <a:r>
              <a:rPr lang="vi-VN" sz="4800" dirty="0" smtClean="0">
                <a:solidFill>
                  <a:schemeClr val="bg1"/>
                </a:solidFill>
              </a:rPr>
              <a:t/>
            </a:r>
            <a:br>
              <a:rPr lang="vi-VN" sz="4800" dirty="0" smtClean="0">
                <a:solidFill>
                  <a:schemeClr val="bg1"/>
                </a:solidFill>
              </a:rPr>
            </a:br>
            <a:r>
              <a:rPr lang="vi-VN" sz="4800" dirty="0" smtClean="0">
                <a:solidFill>
                  <a:schemeClr val="bg1"/>
                </a:solidFill>
              </a:rPr>
              <a:t>A-ve Ma-ri-a</a:t>
            </a:r>
            <a:r>
              <a:rPr lang="vi-VN" sz="4800" dirty="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4951450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Bước </a:t>
            </a:r>
            <a:r>
              <a:rPr lang="vi-VN" sz="5400" dirty="0">
                <a:solidFill>
                  <a:schemeClr val="bg1"/>
                </a:solidFill>
                <a:latin typeface="+mj-lt"/>
              </a:rPr>
              <a:t>vào, bước vào nơi thánh cung. Niềm vui cao dâng ngút bay chín từng. Bước gần, bước gần trước Thánh Nhan. Hồn con sung sướng hát câu ca mừng.</a:t>
            </a:r>
          </a:p>
        </p:txBody>
      </p:sp>
    </p:spTree>
    <p:extLst>
      <p:ext uri="{BB962C8B-B14F-4D97-AF65-F5344CB8AC3E}">
        <p14:creationId xmlns:p14="http://schemas.microsoft.com/office/powerpoint/2010/main" val="39761856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2047</Words>
  <Application>Microsoft Office PowerPoint</Application>
  <PresentationFormat>On-screen Show (16:9)</PresentationFormat>
  <Paragraphs>92</Paragraphs>
  <Slides>83</Slides>
  <Notes>2</Notes>
  <HiddenSlides>0</HiddenSlides>
  <MMClips>0</MMClips>
  <ScaleCrop>false</ScaleCrop>
  <HeadingPairs>
    <vt:vector size="4" baseType="variant">
      <vt:variant>
        <vt:lpstr>Theme</vt:lpstr>
      </vt:variant>
      <vt:variant>
        <vt:i4>12</vt:i4>
      </vt:variant>
      <vt:variant>
        <vt:lpstr>Slide Titles</vt:lpstr>
      </vt:variant>
      <vt:variant>
        <vt:i4>83</vt:i4>
      </vt:variant>
    </vt:vector>
  </HeadingPairs>
  <TitlesOfParts>
    <vt:vector size="95"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4_Office Theme</vt:lpstr>
      <vt:lpstr>PowerPoint Presentation</vt:lpstr>
      <vt:lpstr>TẬP HÁT CỘNG ĐOÀN</vt:lpstr>
      <vt:lpstr>Đk: Lạy Chúa này con xin đến để thực thi ý Ngài.</vt:lpstr>
      <vt:lpstr>Alleluia-Alleluia Chúng tôi đã gặp Đấng Mes-si-a. nghĩa là Đức Ki-tô. Ân sủng và chân lý nhờ Người mà có. Alleluia…</vt:lpstr>
      <vt:lpstr>PowerPoint Presentation</vt:lpstr>
      <vt:lpstr>Ca Nhập Lễ Bước Vào Lm. Phạm Liên Hùng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39 CHÚA NHẬT II THƯỜNG NIÊN NĂM B  Lm Kim Long 04 CÂU</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Đk: Lạy Chúa này con xin đến, để thực thi ý Ngài.</vt:lpstr>
      <vt:lpstr>Tk2: Chúa đâu thích gì phẩm vật và hy lễ, nhưng Ngài đã mở tai tôi. Chúa đâu có đòi lễ toàn thiêu hay lễ xá tội, con liền thưa: Này con xin đến.</vt:lpstr>
      <vt:lpstr>Đk: Lạy Chúa này con xin đến, để thực thi ý Ngài.</vt:lpstr>
      <vt:lpstr>Tk3: Sách ghi rõ ràng những lời về con đó: Con tìm ý Ngài vâng theo. Kính thân Chúa Trời, Chúa của con, bao huấn giới Ngài, đây lòng con hằng luôn ủ ấp.</vt:lpstr>
      <vt:lpstr>Đk: Lạy Chúa này con xin đến, để thực thi ý Ngài.</vt:lpstr>
      <vt:lpstr>Tk4: Đức công chính Ngài khấn nguyện truyền rao mãi, trong ngày nhóm hội con dân. Kính xin Chúa Trời chứng nhận cho vì Chúa biết rằng môi miệng con nào đâu im tiếng.</vt:lpstr>
      <vt:lpstr>Đk: Lạy Chúa này con xin đến, để thực thi ý Ngài.</vt:lpstr>
      <vt:lpstr>PowerPoint Presentation</vt:lpstr>
      <vt:lpstr>Alleluia-Alleluia Chúng tôi đã gặp Đấng Mes-si-a. nghĩa là Đức Ki-tô. Ân sủng và chân lý nhờ Người mà có.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Bao năm rồi, làm sao con quên được, tình Chúa thương con, tình Chúa bao la. Chúa thương con, bỏ trời xuống thế, mang kiếp sống nghèo, chỉ vì yêu, ôi tình yêu.</vt:lpstr>
      <vt:lpstr>ĐK: Xin dâng lên tình yêu nhỏ bé, bao ước mơ với cả ân tình. Như lễ vật để dâng lên Chúa. Vì con có chi đâu, mà dâng tiến Ngài.</vt:lpstr>
      <vt:lpstr>Pk2: Bao năm rồi, làm sao con quên được, tình Chúa thương con, tình Chúa bao la. Chúa thương con, nên đã hiến tế, gánh lấy khổ hình, chỉ vì yêu, ôi tình yêu.</vt:lpstr>
      <vt:lpstr>ĐK: Xin dâng lên tình yêu nhỏ bé, bao ước mơ với cả ân tình. Như lễ vật để dâng lên Chúa. Vì con có chi đâu, mà dâng tiến Ngài.</vt:lpstr>
      <vt:lpstr>Pk3: Bao năm rồi làm sao con quên được, tình Chúa thương con, tình Chúa bao la. Mãi muôn đời, chúc tụng Thiên Chúa, đã lấy Máu Thịt nuôi trần gian, sống ngàn năm.</vt:lpstr>
      <vt:lpstr>ĐK: Xin dâng lên tình yêu nhỏ bé, bao ước mơ với cả ân tình. Như lễ vật để dâng lên Chúa. Vì con có chi đâu, mà dâng tiến Ngài.</vt:lpstr>
      <vt:lpstr>PowerPoint Presentation</vt:lpstr>
      <vt:lpstr>PowerPoint Presentation</vt:lpstr>
      <vt:lpstr>PowerPoint Presentation</vt:lpstr>
      <vt:lpstr>Ca Nguyện Hiệp Lễ Có Chúa Trong Đời Giang Ân</vt:lpstr>
      <vt:lpstr>Pk1: Lời cầu kinh dâng trong đêm tối, khi tâm hồn con đang bối rối, Chúa ơi con biết đâu đường đời, chập chùng muôn lối con đi, ngại ngùng chân bước ngày mai. </vt:lpstr>
      <vt:lpstr>** Lạy Thiên Chúa xin xót thương con, xót thương con bao đắng cay tội đời. Nguyện cầu xin Chúa ban ơn, cho đời con kiên vững niềm tin.</vt:lpstr>
      <vt:lpstr>ĐK: Có Chúa đến trong đời, tình yêu vươn sức sống, bình an dâng ngập tràn, đời con vui sướng có Ngài, vì bàn tay Chúa dẫn đưa. </vt:lpstr>
      <vt:lpstr>** Có Chúa đến trong đời, nhịp chân con tiến bước, khổ đau tuy ngập hồn, mà không xao xuyến cõi lòng, vì con tin có Chúa luôn.</vt:lpstr>
      <vt:lpstr>Pk2: Lời cầu kinh dâng trong đêm tối, xin cho đời con như muối men, trở nên như đuốc thiêng rạng ngời. Trần đời sóng gió con đi, ngại gì bao nỗi hiểm nguy. </vt:lpstr>
      <vt:lpstr>** Vì con biết có Chúa bên con, dẫn đưa con ngay lúc con tưởng rằng: một mình con bước cô đơn, nhưng ngờ đâu Chúa vẫn kề bên.</vt:lpstr>
      <vt:lpstr>ĐK: Có Chúa đến trong đời, tình yêu vươn sức sống, bình an dâng ngập tràn, đời con vui sướng có Ngài, vì bàn tay Chúa dẫn đưa. </vt:lpstr>
      <vt:lpstr>** Có Chúa đến trong đời, nhịp chân con tiến bước, khổ đau tuy ngập hồn, mà không xao xuyến cõi lòng, vì con tin có Chúa luôn.</vt:lpstr>
      <vt:lpstr>Pk3: Lời chân thành con dâng lên Chúa, xin cho đời con không hoen úa, dẫu cho bao đổi thay cuộc đời. Tình Ngài yêu mến con luôn, dạt dào như thác đổ tuôn. </vt:lpstr>
      <vt:lpstr>** Từng cơn sóng cứ mãi xô đi, sóng xô đi bao lắng lo trần đời. Để lời con hát trên môi, cho tình yêu chan chứa đầy vơi.</vt:lpstr>
      <vt:lpstr>ĐK: Có Chúa đến trong đời, tình yêu vươn sức sống, bình an dâng ngập tràn, đời con vui sướng có Ngài, vì bàn tay Chúa dẫn đưa. </vt:lpstr>
      <vt:lpstr>** Có Chúa đến trong đời, nhịp chân con tiến bước, khổ đau tuy ngập hồn, mà không xao xuyến cõi lòng, vì con tin có Chúa luôn.</vt:lpstr>
      <vt:lpstr>PowerPoint Presentation</vt:lpstr>
      <vt:lpstr>PowerPoint Presentation</vt:lpstr>
      <vt:lpstr>Ca Kết Lễ Chiều Thứ Bảy Ave Maria Con Dâng Lời Lm Huyền Linh</vt:lpstr>
      <vt:lpstr>ĐK: A-ve Ma-ri-a Con dâng lời chào Mẹ. A-ve Ma-ri-a Con dâng lời chào Mẹ. Khi tàn mầu nắng chiều, và khi sương đêm nặng gieo.  Con  say sưa lời ca chào  A-ve Ma-ri-a. </vt:lpstr>
      <vt:lpstr>Pk1: Con dâng lên Mẹ lời mừng Ma-ri-a đầy phúc. Ma-ri-a đầy ơn, Mẹ luôn có Chúa ở cùng. Ma-ri-a Mẹ hiền từ xinh hơn muôn phụ nữ. Con dâng lên lời ca, Mẹ tươi hơn muôn ngàn hoa.</vt:lpstr>
      <vt:lpstr>ĐK: A-ve Ma-ri-a Con dâng lời chào Mẹ. A-ve Ma-ri-a Con dâng lời chào Mẹ. Khi tàn mầu nắng chiều, và khi sương đêm nặng gieo.  Con  say sưa lời ca chào  A-ve Ma-ri-a. </vt:lpstr>
      <vt:lpstr>Ca Kết Lễ Sáng Chúa Nhật Ave Maria Con Dâng Lời Lm Huyền Linh</vt:lpstr>
      <vt:lpstr>ĐK: A-ve Ma-ri-a Con dâng lời chào Mẹ. A-ve Ma-ri-a Con dâng lời chào Mẹ. Khi trời ngập ánh hồng, bình minh êm vui trời đông.  Con  hân hoan lời ca mừng  A-ve Ma-ri-a. </vt:lpstr>
      <vt:lpstr>Pk1: Con dâng lên Mẹ lời mừng Ma-ri-a đầy phúc. Ma-ri-a đầy ơn, Mẹ luôn có Chúa ở cùng. Ma-ri-a Mẹ hiền từ xinh hơn muôn phụ nữ. Con dâng lên lời ca, Mẹ tươi hơn muôn ngàn hoa.</vt:lpstr>
      <vt:lpstr>ĐK: A-ve Ma-ri-a Con dâng lời chào Mẹ. A-ve Ma-ri-a Con dâng lời chào Mẹ. Khi trời ngập ánh hồng, bình minh êm vui trời đông.  Con  hân hoan lời ca mừng  A-ve Ma-ri-a.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158</cp:revision>
  <dcterms:created xsi:type="dcterms:W3CDTF">2023-05-21T07:25:42Z</dcterms:created>
  <dcterms:modified xsi:type="dcterms:W3CDTF">2024-01-11T10:17:07Z</dcterms:modified>
</cp:coreProperties>
</file>