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932" r:id="rId12"/>
    <p:sldMasterId id="2147483968" r:id="rId13"/>
    <p:sldMasterId id="2147484004" r:id="rId14"/>
    <p:sldMasterId id="2147484016" r:id="rId15"/>
    <p:sldMasterId id="2147484028" r:id="rId16"/>
    <p:sldMasterId id="2147484040" r:id="rId17"/>
    <p:sldMasterId id="2147484076" r:id="rId18"/>
    <p:sldMasterId id="2147484088" r:id="rId19"/>
    <p:sldMasterId id="2147484100" r:id="rId20"/>
  </p:sldMasterIdLst>
  <p:sldIdLst>
    <p:sldId id="9727" r:id="rId21"/>
    <p:sldId id="9692" r:id="rId22"/>
    <p:sldId id="9744" r:id="rId23"/>
    <p:sldId id="9745" r:id="rId24"/>
    <p:sldId id="384" r:id="rId25"/>
    <p:sldId id="402" r:id="rId26"/>
    <p:sldId id="9684" r:id="rId27"/>
    <p:sldId id="9683" r:id="rId28"/>
    <p:sldId id="9746" r:id="rId29"/>
    <p:sldId id="9752" r:id="rId30"/>
    <p:sldId id="9728" r:id="rId31"/>
    <p:sldId id="385" r:id="rId32"/>
    <p:sldId id="9713" r:id="rId33"/>
    <p:sldId id="9714" r:id="rId34"/>
    <p:sldId id="9715" r:id="rId35"/>
    <p:sldId id="9740" r:id="rId36"/>
    <p:sldId id="9717" r:id="rId37"/>
    <p:sldId id="9741" r:id="rId38"/>
    <p:sldId id="9719" r:id="rId39"/>
    <p:sldId id="9742" r:id="rId40"/>
    <p:sldId id="9739" r:id="rId41"/>
    <p:sldId id="9743" r:id="rId42"/>
    <p:sldId id="390" r:id="rId43"/>
    <p:sldId id="9724" r:id="rId44"/>
    <p:sldId id="9730" r:id="rId45"/>
    <p:sldId id="401" r:id="rId46"/>
    <p:sldId id="9700" r:id="rId47"/>
    <p:sldId id="9701" r:id="rId48"/>
    <p:sldId id="9702" r:id="rId49"/>
    <p:sldId id="9703" r:id="rId50"/>
    <p:sldId id="9704" r:id="rId51"/>
    <p:sldId id="9705" r:id="rId52"/>
    <p:sldId id="9706" r:id="rId53"/>
    <p:sldId id="9707" r:id="rId54"/>
    <p:sldId id="9708" r:id="rId55"/>
    <p:sldId id="9709" r:id="rId56"/>
    <p:sldId id="9710" r:id="rId57"/>
    <p:sldId id="9711" r:id="rId58"/>
    <p:sldId id="9712" r:id="rId59"/>
    <p:sldId id="9699" r:id="rId60"/>
    <p:sldId id="9698" r:id="rId61"/>
    <p:sldId id="561" r:id="rId62"/>
    <p:sldId id="559" r:id="rId63"/>
    <p:sldId id="9735" r:id="rId64"/>
    <p:sldId id="9753" r:id="rId65"/>
    <p:sldId id="614" r:id="rId66"/>
    <p:sldId id="9754" r:id="rId67"/>
    <p:sldId id="443" r:id="rId68"/>
    <p:sldId id="9731" r:id="rId69"/>
    <p:sldId id="387" r:id="rId70"/>
    <p:sldId id="278" r:id="rId71"/>
    <p:sldId id="357" r:id="rId72"/>
    <p:sldId id="279" r:id="rId73"/>
    <p:sldId id="9755" r:id="rId74"/>
    <p:sldId id="9674" r:id="rId75"/>
    <p:sldId id="9762" r:id="rId76"/>
    <p:sldId id="9763" r:id="rId77"/>
    <p:sldId id="280" r:id="rId78"/>
    <p:sldId id="9764" r:id="rId79"/>
    <p:sldId id="9765" r:id="rId80"/>
    <p:sldId id="463" r:id="rId81"/>
    <p:sldId id="475" r:id="rId82"/>
    <p:sldId id="293" r:id="rId83"/>
    <p:sldId id="294" r:id="rId84"/>
    <p:sldId id="9749" r:id="rId85"/>
    <p:sldId id="9760" r:id="rId86"/>
    <p:sldId id="295" r:id="rId87"/>
    <p:sldId id="9761" r:id="rId88"/>
    <p:sldId id="9729"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467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1825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520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7508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6130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7820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5613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9597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708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3400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7941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7279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9482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0018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9307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219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9639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8733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087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339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9675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1870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458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3328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189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6825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3487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7384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03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6470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46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9353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7877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253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6483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997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63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2544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219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39987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25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0853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98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3020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6431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5759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0550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0323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26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4773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6512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4809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3095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0328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3912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6246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073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5082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8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9474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587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37987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4470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55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818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245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61789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17659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31602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17912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12308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75321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600" dirty="0" smtClean="0">
                <a:solidFill>
                  <a:srgbClr val="FFFF00"/>
                </a:solidFill>
                <a:effectLst>
                  <a:outerShdw blurRad="38100" dist="38100" dir="2700000" algn="tl">
                    <a:srgbClr val="000000">
                      <a:alpha val="43137"/>
                    </a:srgbClr>
                  </a:outerShdw>
                </a:effectLst>
                <a:cs typeface="Times New Roman" pitchFamily="18" charset="0"/>
              </a:rPr>
              <a:t>ĐK</a:t>
            </a:r>
            <a:r>
              <a:rPr lang="vi-VN" sz="4600" dirty="0">
                <a:solidFill>
                  <a:srgbClr val="FFFF00"/>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Ngài là Thiên Chúa rất nhân hậu và hay tha thứ. Ngài dựng nên con không khi nào mặc con thoái hư. Vì là bụi đất con phải vương tục lụy yếu đuối. Dẫn con trên đường lành thủy chung ơn nghĩa muôn đời.</a:t>
            </a:r>
          </a:p>
        </p:txBody>
      </p:sp>
    </p:spTree>
    <p:extLst>
      <p:ext uri="{BB962C8B-B14F-4D97-AF65-F5344CB8AC3E}">
        <p14:creationId xmlns:p14="http://schemas.microsoft.com/office/powerpoint/2010/main" val="365488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400" i="1" dirty="0">
                <a:solidFill>
                  <a:schemeClr val="bg1"/>
                </a:solidFill>
              </a:rPr>
              <a:t>Lề Luật đã được Thiên Chúa ban qua ông Mô-sê</a:t>
            </a:r>
            <a:r>
              <a:rPr lang="vi-VN" sz="4400" i="1" dirty="0" smtClean="0">
                <a:solidFill>
                  <a:schemeClr val="bg1"/>
                </a:solidFill>
              </a:rPr>
              <a:t>.</a:t>
            </a:r>
            <a:endParaRPr lang="vi-VN" sz="4400" i="1" dirty="0">
              <a:solidFill>
                <a:schemeClr val="bg1"/>
              </a:solidFill>
            </a:endParaRPr>
          </a:p>
          <a:p>
            <a:r>
              <a:rPr lang="vi-VN" sz="4000" dirty="0">
                <a:solidFill>
                  <a:schemeClr val="bg1"/>
                </a:solidFill>
              </a:rPr>
              <a:t>Bài trích sách Xuất hành.</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18B</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III </a:t>
            </a:r>
            <a:r>
              <a:rPr lang="en-US" dirty="0">
                <a:solidFill>
                  <a:srgbClr val="FFFF00"/>
                </a:solidFill>
              </a:rPr>
              <a:t>MÙA CHAY</a:t>
            </a:r>
            <a:br>
              <a:rPr lang="en-US" dirty="0">
                <a:solidFill>
                  <a:srgbClr val="FFFF00"/>
                </a:solidFill>
              </a:rPr>
            </a:br>
            <a:r>
              <a:rPr lang="en-US" dirty="0">
                <a:solidFill>
                  <a:srgbClr val="FFFF00"/>
                </a:solidFill>
              </a:rPr>
              <a:t>NĂM </a:t>
            </a:r>
            <a:r>
              <a:rPr lang="en-US" dirty="0" smtClean="0">
                <a:solidFill>
                  <a:srgbClr val="FFFF00"/>
                </a:solidFill>
              </a:rPr>
              <a:t>B</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Tk1:</a:t>
            </a:r>
            <a:r>
              <a:rPr lang="en-US" sz="6600" dirty="0">
                <a:solidFill>
                  <a:schemeClr val="bg1"/>
                </a:solidFill>
              </a:rPr>
              <a:t> </a:t>
            </a:r>
            <a:r>
              <a:rPr lang="vi-VN" sz="6600" dirty="0">
                <a:solidFill>
                  <a:schemeClr val="bg1"/>
                </a:solidFill>
              </a:rPr>
              <a:t>Mệnh lệnh Chúa thiện toàn bồi dưỡng hồn vía. Thánh chỉ Ngài vững bền giúp ta học khôn.</a:t>
            </a:r>
            <a:endParaRPr lang="en-US" sz="66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Tk2:</a:t>
            </a:r>
            <a:r>
              <a:rPr lang="en-US" sz="6600" dirty="0">
                <a:solidFill>
                  <a:schemeClr val="bg1"/>
                </a:solidFill>
              </a:rPr>
              <a:t> </a:t>
            </a:r>
            <a:r>
              <a:rPr lang="vi-VN" sz="6600" dirty="0">
                <a:solidFill>
                  <a:schemeClr val="bg1"/>
                </a:solidFill>
              </a:rPr>
              <a:t>Lề luật Chúa chân thực sáng khoái lòng trí. Huấn lệnh Ngài sáng ngời chiếu soi thị quan.</a:t>
            </a:r>
            <a:endParaRPr lang="en-US" sz="66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smtClean="0">
                <a:solidFill>
                  <a:srgbClr val="FFFF00"/>
                </a:solidFill>
              </a:rPr>
              <a:t>Tk3:</a:t>
            </a:r>
            <a:r>
              <a:rPr lang="en-US" sz="6600" dirty="0" smtClean="0">
                <a:solidFill>
                  <a:schemeClr val="bg1"/>
                </a:solidFill>
              </a:rPr>
              <a:t> </a:t>
            </a:r>
            <a:r>
              <a:rPr lang="vi-VN" sz="6600" dirty="0">
                <a:solidFill>
                  <a:schemeClr val="bg1"/>
                </a:solidFill>
              </a:rPr>
              <a:t>Lòng sợ Chúa thanh vẹn bền vững ngàn kiếp. Phán định Ngài xác thực mãi luôn thẳng ngay.</a:t>
            </a:r>
            <a:endParaRPr lang="en-US" sz="6600" dirty="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smtClean="0">
                <a:solidFill>
                  <a:srgbClr val="FFFF00"/>
                </a:solidFill>
              </a:rPr>
              <a:t>Tk4:</a:t>
            </a:r>
            <a:r>
              <a:rPr lang="en-US" sz="6000" dirty="0" smtClean="0">
                <a:solidFill>
                  <a:schemeClr val="bg1"/>
                </a:solidFill>
              </a:rPr>
              <a:t> </a:t>
            </a:r>
            <a:r>
              <a:rPr lang="vi-VN" sz="6000" dirty="0">
                <a:solidFill>
                  <a:schemeClr val="bg1"/>
                </a:solidFill>
              </a:rPr>
              <a:t>Thật là quý hơn vàng vàng khối thuần chất. Giống như mật thắm ngọt tiết tự tảng ong.</a:t>
            </a:r>
            <a:endParaRPr lang="en-US" sz="6000" dirty="0">
              <a:solidFill>
                <a:schemeClr val="bg1"/>
              </a:solidFill>
            </a:endParaRPr>
          </a:p>
        </p:txBody>
      </p:sp>
    </p:spTree>
    <p:extLst>
      <p:ext uri="{BB962C8B-B14F-4D97-AF65-F5344CB8AC3E}">
        <p14:creationId xmlns:p14="http://schemas.microsoft.com/office/powerpoint/2010/main" val="188209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739211"/>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2800" i="1" dirty="0">
                <a:solidFill>
                  <a:schemeClr val="bg1"/>
                </a:solidFill>
              </a:rPr>
              <a:t>Chúng tôi rao giảng một Đấng Ki-tô bị đóng đinh, điều mà người ta coi là ô nhục, nhưng đối với những ai được kêu gọi, thì đó là sự khôn ngoan của Thiên Chúa</a:t>
            </a:r>
            <a:r>
              <a:rPr lang="vi-VN" sz="2800" i="1" dirty="0" smtClean="0">
                <a:solidFill>
                  <a:schemeClr val="bg1"/>
                </a:solidFill>
              </a:rPr>
              <a:t>.</a:t>
            </a:r>
            <a:endParaRPr lang="vi-VN" sz="2800" i="1" dirty="0">
              <a:solidFill>
                <a:schemeClr val="bg1"/>
              </a:solidFill>
            </a:endParaRPr>
          </a:p>
          <a:p>
            <a:r>
              <a:rPr lang="vi-VN" sz="2800" dirty="0">
                <a:solidFill>
                  <a:schemeClr val="bg1"/>
                </a:solidFill>
              </a:rPr>
              <a:t>Bài trích thư thứ nhất của thánh Phao-lô tông đồ gửi tín hữu Cô-rin-tô.</a:t>
            </a:r>
            <a:endParaRPr lang="vi-VN" sz="24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172506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103869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III MÙA CHAY NĂM B</a:t>
            </a:r>
          </a:p>
          <a:p>
            <a:pPr algn="just"/>
            <a:r>
              <a:rPr lang="vi-VN" sz="2800" dirty="0">
                <a:solidFill>
                  <a:schemeClr val="bg1"/>
                </a:solidFill>
              </a:rPr>
              <a:t>Đức Giêsu là Đền thờ, mỗi Kitô hữu chúng ta cũng là Đền thờ sống động của Thiên Chúa. Đền thờ này cũng cần được thanh tẩy cho xứng đáng hơn. Trong mùa Chay này, chúng ta xin Chúa giúp chúng ta</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352800" y="2647950"/>
            <a:ext cx="5791200" cy="1477328"/>
          </a:xfrm>
          <a:prstGeom prst="rect">
            <a:avLst/>
          </a:prstGeom>
        </p:spPr>
        <p:txBody>
          <a:bodyPr wrap="square">
            <a:spAutoFit/>
          </a:bodyPr>
          <a:lstStyle/>
          <a:p>
            <a:pPr algn="ctr"/>
            <a:r>
              <a:rPr lang="en-US" sz="5400" dirty="0" err="1" smtClean="0">
                <a:solidFill>
                  <a:srgbClr val="FFFF00"/>
                </a:solidFill>
              </a:rPr>
              <a:t>Hiến</a:t>
            </a:r>
            <a:r>
              <a:rPr lang="en-US" sz="5400" dirty="0" smtClean="0">
                <a:solidFill>
                  <a:srgbClr val="FFFF00"/>
                </a:solidFill>
              </a:rPr>
              <a:t> </a:t>
            </a:r>
            <a:r>
              <a:rPr lang="en-US" sz="5400" dirty="0" err="1" smtClean="0">
                <a:solidFill>
                  <a:srgbClr val="FFFF00"/>
                </a:solidFill>
              </a:rPr>
              <a:t>Lễ</a:t>
            </a:r>
            <a:r>
              <a:rPr lang="en-US" sz="5400" dirty="0" smtClean="0">
                <a:solidFill>
                  <a:srgbClr val="FFFF00"/>
                </a:solidFill>
              </a:rPr>
              <a:t> </a:t>
            </a:r>
            <a:r>
              <a:rPr lang="en-US" sz="5400" dirty="0" err="1" smtClean="0">
                <a:solidFill>
                  <a:srgbClr val="FFFF00"/>
                </a:solidFill>
              </a:rPr>
              <a:t>Giao</a:t>
            </a:r>
            <a:r>
              <a:rPr lang="en-US" sz="5400" dirty="0" smtClean="0">
                <a:solidFill>
                  <a:srgbClr val="FFFF00"/>
                </a:solidFill>
              </a:rPr>
              <a:t> </a:t>
            </a:r>
            <a:r>
              <a:rPr lang="en-US" sz="5400" dirty="0" err="1" smtClean="0">
                <a:solidFill>
                  <a:srgbClr val="FFFF00"/>
                </a:solidFill>
              </a:rPr>
              <a:t>Hòa</a:t>
            </a:r>
            <a:endParaRPr lang="en-US" sz="5400" dirty="0" smtClean="0">
              <a:solidFill>
                <a:srgbClr val="FFFF00"/>
              </a:solidFill>
            </a:endParaRPr>
          </a:p>
          <a:p>
            <a:pPr algn="ctr"/>
            <a:r>
              <a:rPr lang="en-US" sz="3600" i="1" dirty="0" err="1" smtClean="0">
                <a:solidFill>
                  <a:schemeClr val="bg1"/>
                </a:solidFill>
              </a:rPr>
              <a:t>Nguyên</a:t>
            </a:r>
            <a:r>
              <a:rPr lang="en-US" sz="3600" i="1" dirty="0" smtClean="0">
                <a:solidFill>
                  <a:schemeClr val="bg1"/>
                </a:solidFill>
              </a:rPr>
              <a:t> </a:t>
            </a:r>
            <a:r>
              <a:rPr lang="en-US" sz="3600" i="1" dirty="0" err="1" smtClean="0">
                <a:solidFill>
                  <a:schemeClr val="bg1"/>
                </a:solidFill>
              </a:rPr>
              <a:t>Kha</a:t>
            </a:r>
            <a:endParaRPr lang="en-US" sz="36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effectLst>
                  <a:outerShdw blurRad="38100" dist="38100" dir="2700000" algn="tl">
                    <a:srgbClr val="000000">
                      <a:alpha val="43137"/>
                    </a:srgbClr>
                  </a:outerShdw>
                </a:effectLst>
              </a:rPr>
              <a:t>Pk1</a:t>
            </a:r>
            <a:r>
              <a:rPr lang="vi-VN" sz="6000" dirty="0">
                <a:solidFill>
                  <a:srgbClr val="FFFF00"/>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Kính tiến lên Cha nhân </a:t>
            </a:r>
            <a:r>
              <a:rPr lang="vi-VN" sz="6000" dirty="0" smtClean="0">
                <a:solidFill>
                  <a:schemeClr val="bg1"/>
                </a:solidFill>
                <a:effectLst>
                  <a:outerShdw blurRad="38100" dist="38100" dir="2700000" algn="tl">
                    <a:srgbClr val="000000">
                      <a:alpha val="43137"/>
                    </a:srgbClr>
                  </a:outerShdw>
                </a:effectLst>
              </a:rPr>
              <a:t>từ, </a:t>
            </a:r>
            <a:r>
              <a:rPr lang="vi-VN" sz="6000" dirty="0">
                <a:solidFill>
                  <a:schemeClr val="bg1"/>
                </a:solidFill>
                <a:effectLst>
                  <a:outerShdw blurRad="38100" dist="38100" dir="2700000" algn="tl">
                    <a:srgbClr val="000000">
                      <a:alpha val="43137"/>
                    </a:srgbClr>
                  </a:outerShdw>
                </a:effectLst>
              </a:rPr>
              <a:t>trọn niềm vui bao ước mơ. Đây lễ hy sinh toàn thiêu, đẹp như lễ dâng ban chiều.</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rPr>
              <a:t>ĐK</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Này lễ vật giao hòa, này lễ vật vô giá đoàn con dâng Chúa từ nhân. Này lễ vật toàn thiêu, tha thiết con nguyện cầu, xin Thiên Chúa thứ tha lỗi lầm.</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effectLst>
                  <a:outerShdw blurRad="38100" dist="38100" dir="2700000" algn="tl">
                    <a:srgbClr val="000000">
                      <a:alpha val="43137"/>
                    </a:srgbClr>
                  </a:outerShdw>
                </a:effectLst>
              </a:rPr>
              <a:t>Pk2</a:t>
            </a:r>
            <a:r>
              <a:rPr lang="vi-VN" sz="6000" dirty="0">
                <a:solidFill>
                  <a:srgbClr val="FFFF00"/>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Kính tiến lên Cha cuộc </a:t>
            </a:r>
            <a:r>
              <a:rPr lang="vi-VN" sz="6000" dirty="0" smtClean="0">
                <a:solidFill>
                  <a:schemeClr val="bg1"/>
                </a:solidFill>
                <a:effectLst>
                  <a:outerShdw blurRad="38100" dist="38100" dir="2700000" algn="tl">
                    <a:srgbClr val="000000">
                      <a:alpha val="43137"/>
                    </a:srgbClr>
                  </a:outerShdw>
                </a:effectLst>
              </a:rPr>
              <a:t>đời, </a:t>
            </a:r>
            <a:r>
              <a:rPr lang="vi-VN" sz="6000" dirty="0">
                <a:solidFill>
                  <a:schemeClr val="bg1"/>
                </a:solidFill>
                <a:effectLst>
                  <a:outerShdw blurRad="38100" dist="38100" dir="2700000" algn="tl">
                    <a:srgbClr val="000000">
                      <a:alpha val="43137"/>
                    </a:srgbClr>
                  </a:outerShdw>
                </a:effectLst>
              </a:rPr>
              <a:t>nhiều gian lao bao đắng cay. Nước mắt tuôn rơi tràn mi, nguyện nâng đỡ con đêm ngày.</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rPr>
              <a:t>ĐK</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Này lễ vật giao hòa, này lễ vật vô giá đoàn con dâng Chúa từ nhân. Này lễ vật toàn thiêu, tha thiết con nguyện cầu, xin Thiên Chúa thứ tha lỗi lầm.</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8711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effectLst>
                  <a:outerShdw blurRad="38100" dist="38100" dir="2700000" algn="tl">
                    <a:srgbClr val="000000">
                      <a:alpha val="43137"/>
                    </a:srgbClr>
                  </a:outerShdw>
                </a:effectLst>
              </a:rPr>
              <a:t>Pk3</a:t>
            </a:r>
            <a:r>
              <a:rPr lang="vi-VN" sz="6000" dirty="0">
                <a:solidFill>
                  <a:srgbClr val="FFFF00"/>
                </a:solidFill>
                <a:effectLst>
                  <a:outerShdw blurRad="38100" dist="38100" dir="2700000" algn="tl">
                    <a:srgbClr val="000000">
                      <a:alpha val="43137"/>
                    </a:srgbClr>
                  </a:outerShdw>
                </a:effectLst>
              </a:rPr>
              <a:t>: </a:t>
            </a:r>
            <a:r>
              <a:rPr lang="vi-VN" sz="6000" dirty="0" smtClean="0">
                <a:solidFill>
                  <a:schemeClr val="bg1"/>
                </a:solidFill>
                <a:effectLst>
                  <a:outerShdw blurRad="38100" dist="38100" dir="2700000" algn="tl">
                    <a:srgbClr val="000000">
                      <a:alpha val="43137"/>
                    </a:srgbClr>
                  </a:outerShdw>
                </a:effectLst>
              </a:rPr>
              <a:t>Tiếng </a:t>
            </a:r>
            <a:r>
              <a:rPr lang="vi-VN" sz="6000" dirty="0">
                <a:solidFill>
                  <a:schemeClr val="bg1"/>
                </a:solidFill>
                <a:effectLst>
                  <a:outerShdw blurRad="38100" dist="38100" dir="2700000" algn="tl">
                    <a:srgbClr val="000000">
                      <a:alpha val="43137"/>
                    </a:srgbClr>
                  </a:outerShdw>
                </a:effectLst>
              </a:rPr>
              <a:t>hát dâng lên cao </a:t>
            </a:r>
            <a:r>
              <a:rPr lang="vi-VN" sz="6000" dirty="0" smtClean="0">
                <a:solidFill>
                  <a:schemeClr val="bg1"/>
                </a:solidFill>
                <a:effectLst>
                  <a:outerShdw blurRad="38100" dist="38100" dir="2700000" algn="tl">
                    <a:srgbClr val="000000">
                      <a:alpha val="43137"/>
                    </a:srgbClr>
                  </a:outerShdw>
                </a:effectLst>
              </a:rPr>
              <a:t>vời, </a:t>
            </a:r>
            <a:r>
              <a:rPr lang="vi-VN" sz="6000" dirty="0">
                <a:solidFill>
                  <a:schemeClr val="bg1"/>
                </a:solidFill>
                <a:effectLst>
                  <a:outerShdw blurRad="38100" dist="38100" dir="2700000" algn="tl">
                    <a:srgbClr val="000000">
                      <a:alpha val="43137"/>
                    </a:srgbClr>
                  </a:outerShdw>
                </a:effectLst>
              </a:rPr>
              <a:t>tựa làn </a:t>
            </a:r>
            <a:r>
              <a:rPr lang="vi-VN" sz="6000" dirty="0" smtClean="0">
                <a:solidFill>
                  <a:schemeClr val="bg1"/>
                </a:solidFill>
                <a:effectLst>
                  <a:outerShdw blurRad="38100" dist="38100" dir="2700000" algn="tl">
                    <a:srgbClr val="000000">
                      <a:alpha val="43137"/>
                    </a:srgbClr>
                  </a:outerShdw>
                </a:effectLst>
              </a:rPr>
              <a:t>hương thơm ngát </a:t>
            </a:r>
            <a:r>
              <a:rPr lang="vi-VN" sz="6000" dirty="0">
                <a:solidFill>
                  <a:schemeClr val="bg1"/>
                </a:solidFill>
                <a:effectLst>
                  <a:outerShdw blurRad="38100" dist="38100" dir="2700000" algn="tl">
                    <a:srgbClr val="000000">
                      <a:alpha val="43137"/>
                    </a:srgbClr>
                  </a:outerShdw>
                </a:effectLst>
              </a:rPr>
              <a:t>bay. </a:t>
            </a:r>
            <a:r>
              <a:rPr lang="vi-VN" sz="6000" dirty="0" smtClean="0">
                <a:solidFill>
                  <a:schemeClr val="bg1"/>
                </a:solidFill>
                <a:effectLst>
                  <a:outerShdw blurRad="38100" dist="38100" dir="2700000" algn="tl">
                    <a:srgbClr val="000000">
                      <a:alpha val="43137"/>
                    </a:srgbClr>
                  </a:outerShdw>
                </a:effectLst>
              </a:rPr>
              <a:t> </a:t>
            </a:r>
            <a:r>
              <a:rPr lang="vi-VN" sz="6000" dirty="0">
                <a:solidFill>
                  <a:schemeClr val="bg1"/>
                </a:solidFill>
                <a:effectLst>
                  <a:outerShdw blurRad="38100" dist="38100" dir="2700000" algn="tl">
                    <a:srgbClr val="000000">
                      <a:alpha val="43137"/>
                    </a:srgbClr>
                  </a:outerShdw>
                </a:effectLst>
              </a:rPr>
              <a:t>Dâng tiến lên Cha cực linh, nguyện ban xuống ơn an bình. </a:t>
            </a:r>
          </a:p>
        </p:txBody>
      </p:sp>
    </p:spTree>
    <p:extLst>
      <p:ext uri="{BB962C8B-B14F-4D97-AF65-F5344CB8AC3E}">
        <p14:creationId xmlns:p14="http://schemas.microsoft.com/office/powerpoint/2010/main" val="219970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rPr>
              <a:t>ĐK</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Này lễ vật giao hòa, này lễ vật vô giá đoàn con dâng Chúa từ nhân. Này lễ vật toàn thiêu, tha thiết con nguyện cầu, xin Thiên Chúa thứ tha lỗi lầm.</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5225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Trong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Lề</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Luật</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b="1" i="1" dirty="0" err="1" smtClean="0">
                <a:solidFill>
                  <a:schemeClr val="bg1"/>
                </a:solidFill>
                <a:effectLst>
                  <a:outerShdw blurRad="38100" dist="38100" dir="2700000" algn="tl">
                    <a:srgbClr val="000000">
                      <a:alpha val="43137"/>
                    </a:srgbClr>
                  </a:outerShdw>
                </a:effectLst>
                <a:cs typeface="Times New Roman" pitchFamily="18" charset="0"/>
              </a:rPr>
              <a:t>Huỳnh</a:t>
            </a:r>
            <a:r>
              <a:rPr lang="en-US" b="1" i="1" dirty="0" smtClean="0">
                <a:solidFill>
                  <a:schemeClr val="bg1"/>
                </a:solidFill>
                <a:effectLst>
                  <a:outerShdw blurRad="38100" dist="38100" dir="2700000" algn="tl">
                    <a:srgbClr val="000000">
                      <a:alpha val="43137"/>
                    </a:srgbClr>
                  </a:outerShdw>
                </a:effectLst>
                <a:cs typeface="Times New Roman" pitchFamily="18" charset="0"/>
              </a:rPr>
              <a:t> Minh </a:t>
            </a:r>
            <a:r>
              <a:rPr lang="en-US" b="1" i="1" dirty="0" err="1" smtClean="0">
                <a:solidFill>
                  <a:schemeClr val="bg1"/>
                </a:solidFill>
                <a:effectLst>
                  <a:outerShdw blurRad="38100" dist="38100" dir="2700000" algn="tl">
                    <a:srgbClr val="000000">
                      <a:alpha val="43137"/>
                    </a:srgbClr>
                  </a:outerShdw>
                </a:effectLst>
                <a:cs typeface="Times New Roman" pitchFamily="18" charset="0"/>
              </a:rPr>
              <a:t>Kỳ</a:t>
            </a:r>
            <a:r>
              <a:rPr lang="en-US" b="1" i="1" dirty="0" smtClean="0">
                <a:solidFill>
                  <a:schemeClr val="bg1"/>
                </a:solidFill>
                <a:effectLst>
                  <a:outerShdw blurRad="38100" dist="38100" dir="2700000" algn="tl">
                    <a:srgbClr val="000000">
                      <a:alpha val="43137"/>
                    </a:srgbClr>
                  </a:outerShdw>
                </a:effectLst>
                <a:cs typeface="Times New Roman" pitchFamily="18" charset="0"/>
              </a:rPr>
              <a:t> &amp; </a:t>
            </a:r>
            <a:r>
              <a:rPr lang="en-US"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Pk1</a:t>
            </a:r>
            <a:r>
              <a:rPr lang="vi-VN" sz="4800" dirty="0">
                <a:solidFill>
                  <a:srgbClr val="FFFF00"/>
                </a:solidFill>
                <a:effectLst>
                  <a:outerShdw blurRad="38100" dist="38100" dir="2700000" algn="tl">
                    <a:srgbClr val="000000">
                      <a:alpha val="43137"/>
                    </a:srgbClr>
                  </a:outerShdw>
                </a:effectLst>
              </a:rPr>
              <a:t>: </a:t>
            </a:r>
            <a:r>
              <a:rPr lang="vi-VN" sz="4800" dirty="0" smtClean="0">
                <a:solidFill>
                  <a:schemeClr val="bg1"/>
                </a:solidFill>
                <a:effectLst>
                  <a:outerShdw blurRad="38100" dist="38100" dir="2700000" algn="tl">
                    <a:srgbClr val="000000">
                      <a:alpha val="43137"/>
                    </a:srgbClr>
                  </a:outerShdw>
                </a:effectLst>
              </a:rPr>
              <a:t>Chúa đánh đuổi phường buôn bán, ra khỏi đền thờ. Mau đem khỏi đây bò chiên, chim câu, tiền bạc. Vì nhà Cha Ta là nơi cho việc thờ phượng. </a:t>
            </a:r>
            <a:r>
              <a:rPr lang="vi-VN" sz="4800" dirty="0" smtClean="0">
                <a:solidFill>
                  <a:schemeClr val="bg1"/>
                </a:solidFill>
                <a:effectLst>
                  <a:outerShdw blurRad="38100" dist="38100" dir="2700000" algn="tl">
                    <a:srgbClr val="000000">
                      <a:alpha val="43137"/>
                    </a:srgbClr>
                  </a:outerShdw>
                </a:effectLst>
              </a:rPr>
              <a:t>Đừng làm ô nhơ, đền thờ như ngày chợ phiên</a:t>
            </a:r>
            <a:r>
              <a:rPr lang="vi-VN" sz="4800" dirty="0" smtClean="0">
                <a:solidFill>
                  <a:schemeClr val="bg1"/>
                </a:solidFill>
                <a:effectLst>
                  <a:outerShdw blurRad="38100" dist="38100" dir="2700000" algn="tl">
                    <a:srgbClr val="000000">
                      <a:alpha val="43137"/>
                    </a:srgbClr>
                  </a:outerShdw>
                </a:effectLst>
              </a:rPr>
              <a:t>.</a:t>
            </a:r>
            <a:endParaRPr lang="vi-VN"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Xin Chúa giúp con, biết thanh tẩy đền thờ tâm hồn. Mỗi ngày trở nên, luôn trinh trong xứng là con Chúa.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a:t>
            </a:r>
            <a:r>
              <a:rPr lang="vi-VN" sz="5400" b="1" dirty="0" smtClean="0">
                <a:solidFill>
                  <a:schemeClr val="bg1"/>
                </a:solidFill>
                <a:effectLst>
                  <a:outerShdw blurRad="38100" dist="38100" dir="2700000" algn="tl">
                    <a:srgbClr val="000000">
                      <a:alpha val="43137"/>
                    </a:srgbClr>
                  </a:outerShdw>
                </a:effectLst>
              </a:rPr>
              <a:t> Xin </a:t>
            </a:r>
            <a:r>
              <a:rPr lang="vi-VN" sz="5400" b="1" dirty="0" smtClean="0">
                <a:solidFill>
                  <a:schemeClr val="bg1"/>
                </a:solidFill>
                <a:effectLst>
                  <a:outerShdw blurRad="38100" dist="38100" dir="2700000" algn="tl">
                    <a:srgbClr val="000000">
                      <a:alpha val="43137"/>
                    </a:srgbClr>
                  </a:outerShdw>
                </a:effectLst>
              </a:rPr>
              <a:t>Chúa giúp con, biết nghe lời của Ngài phán dạy. Tin Ngài là Đấng, sẽ sống lại từ trong cõi chết.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95559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Pk2</a:t>
            </a:r>
            <a:r>
              <a:rPr lang="vi-VN" sz="4800" dirty="0">
                <a:solidFill>
                  <a:srgbClr val="FFFF00"/>
                </a:solidFill>
                <a:effectLst>
                  <a:outerShdw blurRad="38100" dist="38100" dir="2700000" algn="tl">
                    <a:srgbClr val="000000">
                      <a:alpha val="43137"/>
                    </a:srgbClr>
                  </a:outerShdw>
                </a:effectLst>
              </a:rPr>
              <a:t>: </a:t>
            </a:r>
            <a:r>
              <a:rPr lang="vi-VN" sz="4800" dirty="0" smtClean="0">
                <a:solidFill>
                  <a:schemeClr val="bg1"/>
                </a:solidFill>
                <a:effectLst>
                  <a:outerShdw blurRad="38100" dist="38100" dir="2700000" algn="tl">
                    <a:srgbClr val="000000">
                      <a:alpha val="43137"/>
                    </a:srgbClr>
                  </a:outerShdw>
                </a:effectLst>
              </a:rPr>
              <a:t>Ước muốn mỗi ngày nên thánh trong lề luật Ngài. Tin yêu cậy trông và luôn canh tân lòng mình. Hiểu được ý Chúa vì bao phép lạ Ngài làm. Học sự khôn ngoan của Ngài đem lại hạnh phúc</a:t>
            </a:r>
            <a:r>
              <a:rPr lang="vi-VN" sz="4800" dirty="0" smtClean="0">
                <a:solidFill>
                  <a:schemeClr val="bg1"/>
                </a:solidFill>
                <a:effectLst>
                  <a:outerShdw blurRad="38100" dist="38100" dir="2700000" algn="tl">
                    <a:srgbClr val="000000">
                      <a:alpha val="43137"/>
                    </a:srgbClr>
                  </a:outerShdw>
                </a:effectLst>
              </a:rPr>
              <a:t>.</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Xin Chúa giúp con, biết thanh tẩy đền thờ tâm hồn. Mỗi ngày trở nên, luôn trinh trong xứng là con Chúa.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1415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a:t>
            </a:r>
            <a:r>
              <a:rPr lang="vi-VN" sz="5400" b="1" dirty="0" smtClean="0">
                <a:solidFill>
                  <a:schemeClr val="bg1"/>
                </a:solidFill>
                <a:effectLst>
                  <a:outerShdw blurRad="38100" dist="38100" dir="2700000" algn="tl">
                    <a:srgbClr val="000000">
                      <a:alpha val="43137"/>
                    </a:srgbClr>
                  </a:outerShdw>
                </a:effectLst>
              </a:rPr>
              <a:t> Xin </a:t>
            </a:r>
            <a:r>
              <a:rPr lang="vi-VN" sz="5400" b="1" dirty="0" smtClean="0">
                <a:solidFill>
                  <a:schemeClr val="bg1"/>
                </a:solidFill>
                <a:effectLst>
                  <a:outerShdw blurRad="38100" dist="38100" dir="2700000" algn="tl">
                    <a:srgbClr val="000000">
                      <a:alpha val="43137"/>
                    </a:srgbClr>
                  </a:outerShdw>
                </a:effectLst>
              </a:rPr>
              <a:t>Chúa giúp con, biết nghe lời của Ngài phán dạy. Tin Ngài là Đấng, sẽ sống lại từ trong cõi chết.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79047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dirty="0" smtClean="0">
                <a:solidFill>
                  <a:srgbClr val="FFFF00"/>
                </a:solidFill>
                <a:effectLst>
                  <a:outerShdw blurRad="38100" dist="38100" dir="2700000" algn="tl">
                    <a:srgbClr val="000000">
                      <a:alpha val="43137"/>
                    </a:srgbClr>
                  </a:outerShdw>
                </a:effectLst>
              </a:rPr>
              <a:t>Pk3</a:t>
            </a:r>
            <a:r>
              <a:rPr lang="vi-VN" sz="4800" dirty="0">
                <a:solidFill>
                  <a:srgbClr val="FFFF00"/>
                </a:solidFill>
                <a:effectLst>
                  <a:outerShdw blurRad="38100" dist="38100" dir="2700000" algn="tl">
                    <a:srgbClr val="000000">
                      <a:alpha val="43137"/>
                    </a:srgbClr>
                  </a:outerShdw>
                </a:effectLst>
              </a:rPr>
              <a:t>:  </a:t>
            </a:r>
            <a:r>
              <a:rPr lang="vi-VN" sz="4800" dirty="0" smtClean="0">
                <a:solidFill>
                  <a:schemeClr val="bg1"/>
                </a:solidFill>
                <a:effectLst>
                  <a:outerShdw blurRad="38100" dist="38100" dir="2700000" algn="tl">
                    <a:srgbClr val="000000">
                      <a:alpha val="43137"/>
                    </a:srgbClr>
                  </a:outerShdw>
                </a:effectLst>
              </a:rPr>
              <a:t>Chúa biết tỏ tường, suy nghĩ thấu hiểu lòng người. Xin cho lòng con, trở nên nơi cung điện Ngài. Loại bỏ hết những vật chất, Chúa sẽ ngự vào. </a:t>
            </a:r>
            <a:r>
              <a:rPr lang="vi-VN" sz="4800" dirty="0" smtClean="0">
                <a:solidFill>
                  <a:schemeClr val="bg1"/>
                </a:solidFill>
                <a:effectLst>
                  <a:outerShdw blurRad="38100" dist="38100" dir="2700000" algn="tl">
                    <a:srgbClr val="000000">
                      <a:alpha val="43137"/>
                    </a:srgbClr>
                  </a:outerShdw>
                </a:effectLst>
              </a:rPr>
              <a:t>Đền thờ tiêng liêng, nguyện Ngài thanh tẩy sạch trong.</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Xin Chúa giúp con, biết thanh tẩy đền thờ tâm hồn. Mỗi ngày trở nên, luôn trinh trong xứng là con Chúa.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222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Nhập</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Con Nay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Hùng</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Lân</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a:t>
            </a:r>
            <a:r>
              <a:rPr lang="vi-VN" sz="5400" b="1" dirty="0" smtClean="0">
                <a:solidFill>
                  <a:schemeClr val="bg1"/>
                </a:solidFill>
                <a:effectLst>
                  <a:outerShdw blurRad="38100" dist="38100" dir="2700000" algn="tl">
                    <a:srgbClr val="000000">
                      <a:alpha val="43137"/>
                    </a:srgbClr>
                  </a:outerShdw>
                </a:effectLst>
              </a:rPr>
              <a:t> Xin </a:t>
            </a:r>
            <a:r>
              <a:rPr lang="vi-VN" sz="5400" b="1" dirty="0" smtClean="0">
                <a:solidFill>
                  <a:schemeClr val="bg1"/>
                </a:solidFill>
                <a:effectLst>
                  <a:outerShdw blurRad="38100" dist="38100" dir="2700000" algn="tl">
                    <a:srgbClr val="000000">
                      <a:alpha val="43137"/>
                    </a:srgbClr>
                  </a:outerShdw>
                </a:effectLst>
              </a:rPr>
              <a:t>Chúa giúp con, biết nghe lời của Ngài phán dạy. Tin Ngài là Đấng, sẽ sống lại từ trong cõi chết.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35987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cs typeface="Times New Roman" pitchFamily="18" charset="0"/>
              </a:rPr>
              <a:t>Ca </a:t>
            </a:r>
            <a:r>
              <a:rPr lang="en-US" sz="6600" b="1" dirty="0" err="1">
                <a:solidFill>
                  <a:srgbClr val="FFFF00"/>
                </a:solidFill>
                <a:effectLst>
                  <a:outerShdw blurRad="38100" dist="38100" dir="2700000" algn="tl">
                    <a:srgbClr val="000000">
                      <a:alpha val="43137"/>
                    </a:srgbClr>
                  </a:outerShdw>
                </a:effectLst>
                <a:cs typeface="Times New Roman" pitchFamily="18" charset="0"/>
              </a:rPr>
              <a:t>Kết</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Lễ</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Hãy</a:t>
            </a:r>
            <a:r>
              <a:rPr lang="en-US" sz="6600" b="1" dirty="0" smtClean="0">
                <a:solidFill>
                  <a:srgbClr val="FFFF00"/>
                </a:solidFill>
                <a:effectLst>
                  <a:outerShdw blurRad="38100" dist="38100" dir="2700000" algn="tl">
                    <a:srgbClr val="000000">
                      <a:alpha val="43137"/>
                    </a:srgbClr>
                  </a:outerShdw>
                </a:effectLst>
                <a:cs typeface="Times New Roman" pitchFamily="18" charset="0"/>
              </a:rPr>
              <a:t> Mau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vi-VN" sz="4800" b="1" i="1" dirty="0" smtClean="0">
                <a:solidFill>
                  <a:schemeClr val="bg1"/>
                </a:solidFill>
                <a:effectLst>
                  <a:outerShdw blurRad="38100" dist="38100" dir="2700000" algn="tl">
                    <a:srgbClr val="000000">
                      <a:alpha val="43137"/>
                    </a:srgbClr>
                  </a:outerShdw>
                </a:effectLst>
                <a:cs typeface="Times New Roman" pitchFamily="18" charset="0"/>
              </a:rPr>
              <a:t>Hương Vĩnh</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dirty="0" smtClean="0">
                <a:solidFill>
                  <a:srgbClr val="FFFF00"/>
                </a:solidFill>
                <a:effectLst>
                  <a:outerShdw blurRad="38100" dist="38100" dir="2700000" algn="tl">
                    <a:srgbClr val="000000">
                      <a:alpha val="43137"/>
                    </a:srgbClr>
                  </a:outerShdw>
                </a:effectLst>
              </a:rPr>
              <a:t>ĐK</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Hãy mau trở </a:t>
            </a:r>
            <a:r>
              <a:rPr lang="vi-VN" sz="4800" dirty="0" smtClean="0">
                <a:solidFill>
                  <a:schemeClr val="bg1"/>
                </a:solidFill>
                <a:effectLst>
                  <a:outerShdw blurRad="38100" dist="38100" dir="2700000" algn="tl">
                    <a:srgbClr val="000000">
                      <a:alpha val="43137"/>
                    </a:srgbClr>
                  </a:outerShdw>
                </a:effectLst>
              </a:rPr>
              <a:t>về, </a:t>
            </a:r>
            <a:r>
              <a:rPr lang="vi-VN" sz="4800" dirty="0">
                <a:solidFill>
                  <a:schemeClr val="bg1"/>
                </a:solidFill>
                <a:effectLst>
                  <a:outerShdw blurRad="38100" dist="38100" dir="2700000" algn="tl">
                    <a:srgbClr val="000000">
                      <a:alpha val="43137"/>
                    </a:srgbClr>
                  </a:outerShdw>
                </a:effectLst>
              </a:rPr>
              <a:t>cùng Cha nhân ái. Người giàu lòng từ bi hằng dung thứ bao tội </a:t>
            </a:r>
            <a:r>
              <a:rPr lang="vi-VN" sz="4800" dirty="0" smtClean="0">
                <a:solidFill>
                  <a:schemeClr val="bg1"/>
                </a:solidFill>
                <a:effectLst>
                  <a:outerShdw blurRad="38100" dist="38100" dir="2700000" algn="tl">
                    <a:srgbClr val="000000">
                      <a:alpha val="43137"/>
                    </a:srgbClr>
                  </a:outerShdw>
                </a:effectLst>
              </a:rPr>
              <a:t>khiên</a:t>
            </a:r>
            <a:r>
              <a:rPr lang="vi-VN" sz="4800" dirty="0">
                <a:solidFill>
                  <a:schemeClr val="bg1"/>
                </a:solidFill>
                <a:effectLst>
                  <a:outerShdw blurRad="38100" dist="38100" dir="2700000" algn="tl">
                    <a:srgbClr val="000000">
                      <a:alpha val="43137"/>
                    </a:srgbClr>
                  </a:outerShdw>
                </a:effectLst>
              </a:rPr>
              <a:t>. Hãy mau trở </a:t>
            </a:r>
            <a:r>
              <a:rPr lang="vi-VN" sz="4800" dirty="0" smtClean="0">
                <a:solidFill>
                  <a:schemeClr val="bg1"/>
                </a:solidFill>
                <a:effectLst>
                  <a:outerShdw blurRad="38100" dist="38100" dir="2700000" algn="tl">
                    <a:srgbClr val="000000">
                      <a:alpha val="43137"/>
                    </a:srgbClr>
                  </a:outerShdw>
                </a:effectLst>
              </a:rPr>
              <a:t>về, </a:t>
            </a:r>
            <a:r>
              <a:rPr lang="vi-VN" sz="4800" dirty="0">
                <a:solidFill>
                  <a:schemeClr val="bg1"/>
                </a:solidFill>
                <a:effectLst>
                  <a:outerShdw blurRad="38100" dist="38100" dir="2700000" algn="tl">
                    <a:srgbClr val="000000">
                      <a:alpha val="43137"/>
                    </a:srgbClr>
                  </a:outerShdw>
                </a:effectLst>
              </a:rPr>
              <a:t>cùng Cha xót thương. Đây lòng Cha bao dung từng giây phút vẫn luôn đợi chờ. </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rPr>
              <a:t>Pk1</a:t>
            </a:r>
            <a:r>
              <a:rPr lang="vi-VN" sz="5400" dirty="0">
                <a:solidFill>
                  <a:srgbClr val="FFFF00"/>
                </a:solidFill>
                <a:effectLst>
                  <a:outerShdw blurRad="38100" dist="38100" dir="2700000" algn="tl">
                    <a:srgbClr val="000000">
                      <a:alpha val="43137"/>
                    </a:srgbClr>
                  </a:outerShdw>
                </a:effectLst>
              </a:rPr>
              <a:t>: </a:t>
            </a:r>
            <a:r>
              <a:rPr lang="vi-VN" sz="5400" dirty="0" smtClean="0">
                <a:solidFill>
                  <a:schemeClr val="bg1"/>
                </a:solidFill>
                <a:effectLst>
                  <a:outerShdw blurRad="38100" dist="38100" dir="2700000" algn="tl">
                    <a:srgbClr val="000000">
                      <a:alpha val="43137"/>
                    </a:srgbClr>
                  </a:outerShdw>
                </a:effectLst>
              </a:rPr>
              <a:t>Bao </a:t>
            </a:r>
            <a:r>
              <a:rPr lang="vi-VN" sz="5400" dirty="0">
                <a:solidFill>
                  <a:schemeClr val="bg1"/>
                </a:solidFill>
                <a:effectLst>
                  <a:outerShdw blurRad="38100" dist="38100" dir="2700000" algn="tl">
                    <a:srgbClr val="000000">
                      <a:alpha val="43137"/>
                    </a:srgbClr>
                  </a:outerShdw>
                </a:effectLst>
              </a:rPr>
              <a:t>lỗi lầm đời ta sẽ luôn được thứ tha. Hãy vững tin cậy trông lòng thương xót Chúa vô bờ.</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dirty="0" smtClean="0">
                <a:solidFill>
                  <a:srgbClr val="FFFF00"/>
                </a:solidFill>
                <a:effectLst>
                  <a:outerShdw blurRad="38100" dist="38100" dir="2700000" algn="tl">
                    <a:srgbClr val="000000">
                      <a:alpha val="43137"/>
                    </a:srgbClr>
                  </a:outerShdw>
                </a:effectLst>
              </a:rPr>
              <a:t>ĐK</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Hãy mau trở </a:t>
            </a:r>
            <a:r>
              <a:rPr lang="vi-VN" sz="4800" dirty="0" smtClean="0">
                <a:solidFill>
                  <a:schemeClr val="bg1"/>
                </a:solidFill>
                <a:effectLst>
                  <a:outerShdw blurRad="38100" dist="38100" dir="2700000" algn="tl">
                    <a:srgbClr val="000000">
                      <a:alpha val="43137"/>
                    </a:srgbClr>
                  </a:outerShdw>
                </a:effectLst>
              </a:rPr>
              <a:t>về, </a:t>
            </a:r>
            <a:r>
              <a:rPr lang="vi-VN" sz="4800" dirty="0">
                <a:solidFill>
                  <a:schemeClr val="bg1"/>
                </a:solidFill>
                <a:effectLst>
                  <a:outerShdw blurRad="38100" dist="38100" dir="2700000" algn="tl">
                    <a:srgbClr val="000000">
                      <a:alpha val="43137"/>
                    </a:srgbClr>
                  </a:outerShdw>
                </a:effectLst>
              </a:rPr>
              <a:t>cùng Cha nhân ái. Người giàu lòng từ bi hằng dung thứ bao tội </a:t>
            </a:r>
            <a:r>
              <a:rPr lang="vi-VN" sz="4800" dirty="0" smtClean="0">
                <a:solidFill>
                  <a:schemeClr val="bg1"/>
                </a:solidFill>
                <a:effectLst>
                  <a:outerShdw blurRad="38100" dist="38100" dir="2700000" algn="tl">
                    <a:srgbClr val="000000">
                      <a:alpha val="43137"/>
                    </a:srgbClr>
                  </a:outerShdw>
                </a:effectLst>
              </a:rPr>
              <a:t>khiên</a:t>
            </a:r>
            <a:r>
              <a:rPr lang="vi-VN" sz="4800" dirty="0">
                <a:solidFill>
                  <a:schemeClr val="bg1"/>
                </a:solidFill>
                <a:effectLst>
                  <a:outerShdw blurRad="38100" dist="38100" dir="2700000" algn="tl">
                    <a:srgbClr val="000000">
                      <a:alpha val="43137"/>
                    </a:srgbClr>
                  </a:outerShdw>
                </a:effectLst>
              </a:rPr>
              <a:t>. Hãy mau trở </a:t>
            </a:r>
            <a:r>
              <a:rPr lang="vi-VN" sz="4800" dirty="0" smtClean="0">
                <a:solidFill>
                  <a:schemeClr val="bg1"/>
                </a:solidFill>
                <a:effectLst>
                  <a:outerShdw blurRad="38100" dist="38100" dir="2700000" algn="tl">
                    <a:srgbClr val="000000">
                      <a:alpha val="43137"/>
                    </a:srgbClr>
                  </a:outerShdw>
                </a:effectLst>
              </a:rPr>
              <a:t>về, </a:t>
            </a:r>
            <a:r>
              <a:rPr lang="vi-VN" sz="4800" dirty="0">
                <a:solidFill>
                  <a:schemeClr val="bg1"/>
                </a:solidFill>
                <a:effectLst>
                  <a:outerShdw blurRad="38100" dist="38100" dir="2700000" algn="tl">
                    <a:srgbClr val="000000">
                      <a:alpha val="43137"/>
                    </a:srgbClr>
                  </a:outerShdw>
                </a:effectLst>
              </a:rPr>
              <a:t>cùng Cha xót thương. Đây lòng Cha bao dung từng giây phút vẫn luôn đợi chờ. </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80615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rPr>
              <a:t>Pk2</a:t>
            </a:r>
            <a:r>
              <a:rPr lang="vi-VN" sz="5400" dirty="0">
                <a:solidFill>
                  <a:srgbClr val="FFFF00"/>
                </a:solidFill>
                <a:effectLst>
                  <a:outerShdw blurRad="38100" dist="38100" dir="2700000" algn="tl">
                    <a:srgbClr val="000000">
                      <a:alpha val="43137"/>
                    </a:srgbClr>
                  </a:outerShdw>
                </a:effectLst>
              </a:rPr>
              <a:t>: </a:t>
            </a:r>
            <a:r>
              <a:rPr lang="vi-VN" sz="5400" dirty="0" smtClean="0">
                <a:solidFill>
                  <a:schemeClr val="bg1"/>
                </a:solidFill>
                <a:effectLst>
                  <a:outerShdw blurRad="38100" dist="38100" dir="2700000" algn="tl">
                    <a:srgbClr val="000000">
                      <a:alpha val="43137"/>
                    </a:srgbClr>
                  </a:outerShdw>
                </a:effectLst>
              </a:rPr>
              <a:t>Hãy </a:t>
            </a:r>
            <a:r>
              <a:rPr lang="vi-VN" sz="5400" dirty="0">
                <a:solidFill>
                  <a:schemeClr val="bg1"/>
                </a:solidFill>
                <a:effectLst>
                  <a:outerShdw blurRad="38100" dist="38100" dir="2700000" algn="tl">
                    <a:srgbClr val="000000">
                      <a:alpha val="43137"/>
                    </a:srgbClr>
                  </a:outerShdw>
                </a:effectLst>
              </a:rPr>
              <a:t>mau trở về cùng Cha sống trong tình yêu Chúa. Chúa vẫn luôn rộng ban nguồn ơn phúc xuống cho dư đầy.</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dirty="0" smtClean="0">
                <a:solidFill>
                  <a:srgbClr val="FFFF00"/>
                </a:solidFill>
                <a:effectLst>
                  <a:outerShdw blurRad="38100" dist="38100" dir="2700000" algn="tl">
                    <a:srgbClr val="000000">
                      <a:alpha val="43137"/>
                    </a:srgbClr>
                  </a:outerShdw>
                </a:effectLst>
              </a:rPr>
              <a:t>ĐK</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Hãy mau trở </a:t>
            </a:r>
            <a:r>
              <a:rPr lang="vi-VN" sz="4800" dirty="0" smtClean="0">
                <a:solidFill>
                  <a:schemeClr val="bg1"/>
                </a:solidFill>
                <a:effectLst>
                  <a:outerShdw blurRad="38100" dist="38100" dir="2700000" algn="tl">
                    <a:srgbClr val="000000">
                      <a:alpha val="43137"/>
                    </a:srgbClr>
                  </a:outerShdw>
                </a:effectLst>
              </a:rPr>
              <a:t>về, </a:t>
            </a:r>
            <a:r>
              <a:rPr lang="vi-VN" sz="4800" dirty="0">
                <a:solidFill>
                  <a:schemeClr val="bg1"/>
                </a:solidFill>
                <a:effectLst>
                  <a:outerShdw blurRad="38100" dist="38100" dir="2700000" algn="tl">
                    <a:srgbClr val="000000">
                      <a:alpha val="43137"/>
                    </a:srgbClr>
                  </a:outerShdw>
                </a:effectLst>
              </a:rPr>
              <a:t>cùng Cha nhân ái. Người giàu lòng từ bi hằng dung thứ bao tội </a:t>
            </a:r>
            <a:r>
              <a:rPr lang="vi-VN" sz="4800" dirty="0" smtClean="0">
                <a:solidFill>
                  <a:schemeClr val="bg1"/>
                </a:solidFill>
                <a:effectLst>
                  <a:outerShdw blurRad="38100" dist="38100" dir="2700000" algn="tl">
                    <a:srgbClr val="000000">
                      <a:alpha val="43137"/>
                    </a:srgbClr>
                  </a:outerShdw>
                </a:effectLst>
              </a:rPr>
              <a:t>khiên</a:t>
            </a:r>
            <a:r>
              <a:rPr lang="vi-VN" sz="4800" dirty="0">
                <a:solidFill>
                  <a:schemeClr val="bg1"/>
                </a:solidFill>
                <a:effectLst>
                  <a:outerShdw blurRad="38100" dist="38100" dir="2700000" algn="tl">
                    <a:srgbClr val="000000">
                      <a:alpha val="43137"/>
                    </a:srgbClr>
                  </a:outerShdw>
                </a:effectLst>
              </a:rPr>
              <a:t>. Hãy mau trở </a:t>
            </a:r>
            <a:r>
              <a:rPr lang="vi-VN" sz="4800" dirty="0" smtClean="0">
                <a:solidFill>
                  <a:schemeClr val="bg1"/>
                </a:solidFill>
                <a:effectLst>
                  <a:outerShdw blurRad="38100" dist="38100" dir="2700000" algn="tl">
                    <a:srgbClr val="000000">
                      <a:alpha val="43137"/>
                    </a:srgbClr>
                  </a:outerShdw>
                </a:effectLst>
              </a:rPr>
              <a:t>về, </a:t>
            </a:r>
            <a:r>
              <a:rPr lang="vi-VN" sz="4800" dirty="0">
                <a:solidFill>
                  <a:schemeClr val="bg1"/>
                </a:solidFill>
                <a:effectLst>
                  <a:outerShdw blurRad="38100" dist="38100" dir="2700000" algn="tl">
                    <a:srgbClr val="000000">
                      <a:alpha val="43137"/>
                    </a:srgbClr>
                  </a:outerShdw>
                </a:effectLst>
              </a:rPr>
              <a:t>cùng Cha xót thương. Đây lòng Cha bao dung từng giây phút vẫn luôn đợi chờ. </a:t>
            </a:r>
            <a:endParaRPr lang="en-US" sz="48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2004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600" dirty="0" smtClean="0">
                <a:solidFill>
                  <a:srgbClr val="FFFF00"/>
                </a:solidFill>
                <a:effectLst>
                  <a:outerShdw blurRad="38100" dist="38100" dir="2700000" algn="tl">
                    <a:srgbClr val="000000">
                      <a:alpha val="43137"/>
                    </a:srgbClr>
                  </a:outerShdw>
                </a:effectLst>
                <a:cs typeface="Times New Roman" pitchFamily="18" charset="0"/>
              </a:rPr>
              <a:t>Pk1</a:t>
            </a:r>
            <a:r>
              <a:rPr lang="vi-VN" sz="4600" dirty="0">
                <a:solidFill>
                  <a:srgbClr val="FFFF00"/>
                </a:solidFill>
                <a:effectLst>
                  <a:outerShdw blurRad="38100" dist="38100" dir="2700000" algn="tl">
                    <a:srgbClr val="000000">
                      <a:alpha val="43137"/>
                    </a:srgbClr>
                  </a:outerShdw>
                </a:effectLst>
                <a:cs typeface="Times New Roman" pitchFamily="18" charset="0"/>
              </a:rPr>
              <a:t>: </a:t>
            </a:r>
            <a:r>
              <a:rPr lang="vi-VN" sz="4600" dirty="0" smtClean="0">
                <a:solidFill>
                  <a:schemeClr val="bg1"/>
                </a:solidFill>
                <a:effectLst>
                  <a:outerShdw blurRad="38100" dist="38100" dir="2700000" algn="tl">
                    <a:srgbClr val="000000">
                      <a:alpha val="43137"/>
                    </a:srgbClr>
                  </a:outerShdw>
                </a:effectLst>
                <a:cs typeface="Times New Roman" pitchFamily="18" charset="0"/>
              </a:rPr>
              <a:t>Con </a:t>
            </a:r>
            <a:r>
              <a:rPr lang="vi-VN" sz="4600" dirty="0">
                <a:solidFill>
                  <a:schemeClr val="bg1"/>
                </a:solidFill>
                <a:effectLst>
                  <a:outerShdw blurRad="38100" dist="38100" dir="2700000" algn="tl">
                    <a:srgbClr val="000000">
                      <a:alpha val="43137"/>
                    </a:srgbClr>
                  </a:outerShdw>
                </a:effectLst>
                <a:cs typeface="Times New Roman" pitchFamily="18" charset="0"/>
              </a:rPr>
              <a:t>nay trở về, trở về cùng Chúa, Chúa ơi. Con nay trở về, lòng sầu thống hối khôn nguôi. Muốn khóc cho một niềm </a:t>
            </a:r>
            <a:r>
              <a:rPr lang="vi-VN" sz="4600" dirty="0" smtClean="0">
                <a:solidFill>
                  <a:schemeClr val="bg1"/>
                </a:solidFill>
                <a:effectLst>
                  <a:outerShdw blurRad="38100" dist="38100" dir="2700000" algn="tl">
                    <a:srgbClr val="000000">
                      <a:alpha val="43137"/>
                    </a:srgbClr>
                  </a:outerShdw>
                </a:effectLst>
                <a:cs typeface="Times New Roman" pitchFamily="18" charset="0"/>
              </a:rPr>
              <a:t>tin, </a:t>
            </a:r>
            <a:r>
              <a:rPr lang="vi-VN" sz="4600" dirty="0">
                <a:solidFill>
                  <a:schemeClr val="bg1"/>
                </a:solidFill>
                <a:effectLst>
                  <a:outerShdw blurRad="38100" dist="38100" dir="2700000" algn="tl">
                    <a:srgbClr val="000000">
                      <a:alpha val="43137"/>
                    </a:srgbClr>
                  </a:outerShdw>
                </a:effectLst>
                <a:cs typeface="Times New Roman" pitchFamily="18" charset="0"/>
              </a:rPr>
              <a:t>đã trót bao phen ngả nghiêng. Bước chân hoang đàng, nay bến yêu thương tình đáp tình.</a:t>
            </a:r>
          </a:p>
        </p:txBody>
      </p:sp>
    </p:spTree>
    <p:extLst>
      <p:ext uri="{BB962C8B-B14F-4D97-AF65-F5344CB8AC3E}">
        <p14:creationId xmlns:p14="http://schemas.microsoft.com/office/powerpoint/2010/main" val="37665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600" dirty="0" smtClean="0">
                <a:solidFill>
                  <a:srgbClr val="FFFF00"/>
                </a:solidFill>
                <a:effectLst>
                  <a:outerShdw blurRad="38100" dist="38100" dir="2700000" algn="tl">
                    <a:srgbClr val="000000">
                      <a:alpha val="43137"/>
                    </a:srgbClr>
                  </a:outerShdw>
                </a:effectLst>
                <a:cs typeface="Times New Roman" pitchFamily="18" charset="0"/>
              </a:rPr>
              <a:t>ĐK</a:t>
            </a:r>
            <a:r>
              <a:rPr lang="vi-VN" sz="4600" dirty="0">
                <a:solidFill>
                  <a:srgbClr val="FFFF00"/>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Ngài là Thiên Chúa rất nhân hậu và hay tha thứ. Ngài dựng nên con không khi nào mặc con thoái hư. Vì là bụi đất con phải vương tục lụy yếu đuối. Dẫn con trên đường lành thủy chung ơn nghĩa muôn đời.</a:t>
            </a: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600" dirty="0" smtClean="0">
                <a:solidFill>
                  <a:srgbClr val="FFFF00"/>
                </a:solidFill>
                <a:effectLst>
                  <a:outerShdw blurRad="38100" dist="38100" dir="2700000" algn="tl">
                    <a:srgbClr val="000000">
                      <a:alpha val="43137"/>
                    </a:srgbClr>
                  </a:outerShdw>
                </a:effectLst>
                <a:cs typeface="Times New Roman" pitchFamily="18" charset="0"/>
              </a:rPr>
              <a:t>Pk2</a:t>
            </a:r>
            <a:r>
              <a:rPr lang="vi-VN" sz="4600" dirty="0">
                <a:solidFill>
                  <a:srgbClr val="FFFF00"/>
                </a:solidFill>
                <a:effectLst>
                  <a:outerShdw blurRad="38100" dist="38100" dir="2700000" algn="tl">
                    <a:srgbClr val="000000">
                      <a:alpha val="43137"/>
                    </a:srgbClr>
                  </a:outerShdw>
                </a:effectLst>
                <a:cs typeface="Times New Roman" pitchFamily="18" charset="0"/>
              </a:rPr>
              <a:t>: </a:t>
            </a:r>
            <a:r>
              <a:rPr lang="vi-VN" sz="4600" dirty="0" smtClean="0">
                <a:solidFill>
                  <a:schemeClr val="bg1"/>
                </a:solidFill>
                <a:effectLst>
                  <a:outerShdw blurRad="38100" dist="38100" dir="2700000" algn="tl">
                    <a:srgbClr val="000000">
                      <a:alpha val="43137"/>
                    </a:srgbClr>
                  </a:outerShdw>
                </a:effectLst>
                <a:cs typeface="Times New Roman" pitchFamily="18" charset="0"/>
              </a:rPr>
              <a:t>Con </a:t>
            </a:r>
            <a:r>
              <a:rPr lang="vi-VN" sz="4600" dirty="0">
                <a:solidFill>
                  <a:schemeClr val="bg1"/>
                </a:solidFill>
                <a:effectLst>
                  <a:outerShdw blurRad="38100" dist="38100" dir="2700000" algn="tl">
                    <a:srgbClr val="000000">
                      <a:alpha val="43137"/>
                    </a:srgbClr>
                  </a:outerShdw>
                </a:effectLst>
                <a:cs typeface="Times New Roman" pitchFamily="18" charset="0"/>
              </a:rPr>
              <a:t>nay trở về, trở về miền đất tái sinh. Con nay trở về, về đường chính lý quang minh. Có suối nhân sinh tràn ứa, </a:t>
            </a:r>
            <a:r>
              <a:rPr lang="vi-VN" sz="4600" dirty="0" smtClean="0">
                <a:solidFill>
                  <a:schemeClr val="bg1"/>
                </a:solidFill>
                <a:effectLst>
                  <a:outerShdw blurRad="38100" dist="38100" dir="2700000" algn="tl">
                    <a:srgbClr val="000000">
                      <a:alpha val="43137"/>
                    </a:srgbClr>
                  </a:outerShdw>
                </a:effectLst>
                <a:cs typeface="Times New Roman" pitchFamily="18" charset="0"/>
              </a:rPr>
              <a:t>cỏ </a:t>
            </a:r>
            <a:r>
              <a:rPr lang="vi-VN" sz="4600" dirty="0">
                <a:solidFill>
                  <a:schemeClr val="bg1"/>
                </a:solidFill>
                <a:effectLst>
                  <a:outerShdw blurRad="38100" dist="38100" dir="2700000" algn="tl">
                    <a:srgbClr val="000000">
                      <a:alpha val="43137"/>
                    </a:srgbClr>
                  </a:outerShdw>
                </a:effectLst>
                <a:cs typeface="Times New Roman" pitchFamily="18" charset="0"/>
              </a:rPr>
              <a:t>lá hoa không tàn úa. Lúa thơm trăm mùa, thêm trái ngon hoa ngọt có thừa.</a:t>
            </a:r>
          </a:p>
        </p:txBody>
      </p:sp>
    </p:spTree>
    <p:extLst>
      <p:ext uri="{BB962C8B-B14F-4D97-AF65-F5344CB8AC3E}">
        <p14:creationId xmlns:p14="http://schemas.microsoft.com/office/powerpoint/2010/main" val="1432060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1624</Words>
  <Application>Microsoft Office PowerPoint</Application>
  <PresentationFormat>On-screen Show (16:9)</PresentationFormat>
  <Paragraphs>67</Paragraphs>
  <Slides>69</Slides>
  <Notes>0</Notes>
  <HiddenSlides>0</HiddenSlides>
  <MMClips>0</MMClips>
  <ScaleCrop>false</ScaleCrop>
  <HeadingPairs>
    <vt:vector size="4" baseType="variant">
      <vt:variant>
        <vt:lpstr>Theme</vt:lpstr>
      </vt:variant>
      <vt:variant>
        <vt:i4>20</vt:i4>
      </vt:variant>
      <vt:variant>
        <vt:lpstr>Slide Titles</vt:lpstr>
      </vt:variant>
      <vt:variant>
        <vt:i4>69</vt:i4>
      </vt:variant>
    </vt:vector>
  </HeadingPairs>
  <TitlesOfParts>
    <vt:vector size="89"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11_Office Theme</vt:lpstr>
      <vt:lpstr>16_Office Theme</vt:lpstr>
      <vt:lpstr>19_Office Theme</vt:lpstr>
      <vt:lpstr>20_Office Theme</vt:lpstr>
      <vt:lpstr>17_Office Theme</vt:lpstr>
      <vt:lpstr>14_Office Theme</vt:lpstr>
      <vt:lpstr>9_Office Theme</vt:lpstr>
      <vt:lpstr>15_Office Theme</vt:lpstr>
      <vt:lpstr>7_Office Theme</vt:lpstr>
      <vt:lpstr>PowerPoint Presentation</vt:lpstr>
      <vt:lpstr>Tập Hát Cộng Đoàn </vt:lpstr>
      <vt:lpstr>Đk: Lạy Chúa, Chúa có lời ban sự sống muôn đời.</vt:lpstr>
      <vt:lpstr>Thiên Chúa yêu thế gian đến nỗi ban Con Một của Ngài, để những ai tin vào Con của Ngài thì được sống muôn đời.</vt:lpstr>
      <vt:lpstr>PowerPoint Presentation</vt:lpstr>
      <vt:lpstr>Ca Nhập Lễ Con Nay Trở Về Hùng Lân</vt:lpstr>
      <vt:lpstr>Pk1: Con nay trở về, trở về cùng Chúa, Chúa ơi. Con nay trở về, lòng sầu thống hối khôn nguôi. Muốn khóc cho một niềm tin, đã trót bao phen ngả nghiêng. Bước chân hoang đàng, nay bến yêu thương tình đáp tình.</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Pk2: Con nay trở về, trở về miền đất tái sinh. Con nay trở về, về đường chính lý quang minh. Có suối nhân sinh tràn ứa, cỏ lá hoa không tàn úa. Lúa thơm trăm mùa, thêm trái ngon hoa ngọt có thừa.</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PowerPoint Presentation</vt:lpstr>
      <vt:lpstr>PowerPoint Presentation</vt:lpstr>
      <vt:lpstr>THÁNH VỊNH 18B CHÚA NHẬT III MÙA CHAY NĂM B Lm Kim Long 04 Câu</vt:lpstr>
      <vt:lpstr>Đk: Lạy Chúa, Chúa có lời ban sự sống muôn đời.</vt:lpstr>
      <vt:lpstr>Tk1: Mệnh lệnh Chúa thiện toàn bồi dưỡng hồn vía. Thánh chỉ Ngài vững bền giúp ta học khôn.</vt:lpstr>
      <vt:lpstr>Đk: Lạy Chúa, Chúa có lời ban sự sống muôn đời.</vt:lpstr>
      <vt:lpstr>Tk2: Lề luật Chúa chân thực sáng khoái lòng trí. Huấn lệnh Ngài sáng ngời chiếu soi thị quan.</vt:lpstr>
      <vt:lpstr>Đk: Lạy Chúa, Chúa có lời ban sự sống muôn đời.</vt:lpstr>
      <vt:lpstr>Tk3: Lòng sợ Chúa thanh vẹn bền vững ngàn kiếp. Phán định Ngài xác thực mãi luôn thẳng ngay.</vt:lpstr>
      <vt:lpstr>Đk: Lạy Chúa, Chúa có lời ban sự sống muôn đời.</vt:lpstr>
      <vt:lpstr>Tk4: Thật là quý hơn vàng vàng khối thuần chất. Giống như mật thắm ngọt tiết tự tảng ong.</vt:lpstr>
      <vt:lpstr>Đk: Lạy Chúa, Chúa có lời ban sự sống muôn đời.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Kính tiến lên Cha nhân từ, trọn niềm vui bao ước mơ. Đây lễ hy sinh toàn thiêu, đẹp như lễ dâng ban chiều.</vt:lpstr>
      <vt:lpstr>ĐK: Này lễ vật giao hòa, này lễ vật vô giá đoàn con dâng Chúa từ nhân. Này lễ vật toàn thiêu, tha thiết con nguyện cầu, xin Thiên Chúa thứ tha lỗi lầm.</vt:lpstr>
      <vt:lpstr>Pk2:  Kính tiến lên Cha cuộc đời, nhiều gian lao bao đắng cay. Nước mắt tuôn rơi tràn mi, nguyện nâng đỡ con đêm ngày.</vt:lpstr>
      <vt:lpstr>ĐK: Này lễ vật giao hòa, này lễ vật vô giá đoàn con dâng Chúa từ nhân. Này lễ vật toàn thiêu, tha thiết con nguyện cầu, xin Thiên Chúa thứ tha lỗi lầm.</vt:lpstr>
      <vt:lpstr>Pk3: Tiếng hát dâng lên cao vời, tựa làn hương thơm ngát bay.  Dâng tiến lên Cha cực linh, nguyện ban xuống ơn an bình. </vt:lpstr>
      <vt:lpstr>ĐK: Này lễ vật giao hòa, này lễ vật vô giá đoàn con dâng Chúa từ nhân. Này lễ vật toàn thiêu, tha thiết con nguyện cầu, xin Thiên Chúa thứ tha lỗi lầm.</vt:lpstr>
      <vt:lpstr>PowerPoint Presentation</vt:lpstr>
      <vt:lpstr>PowerPoint Presentation</vt:lpstr>
      <vt:lpstr>PowerPoint Presentation</vt:lpstr>
      <vt:lpstr>Ca Nguyện Hiệp Lễ  Trong Lề Luật Chúa Huỳnh Minh Kỳ &amp; Đinh Công Huỳnh</vt:lpstr>
      <vt:lpstr>Pk1: Chúa đánh đuổi phường buôn bán, ra khỏi đền thờ. Mau đem khỏi đây bò chiên, chim câu, tiền bạc. Vì nhà Cha Ta là nơi cho việc thờ phượng. Đừng làm ô nhơ, đền thờ như ngày chợ phiên.</vt:lpstr>
      <vt:lpstr>ĐK: Xin Chúa giúp con, biết thanh tẩy đền thờ tâm hồn. Mỗi ngày trở nên, luôn trinh trong xứng là con Chúa. </vt:lpstr>
      <vt:lpstr>** Xin Chúa giúp con, biết nghe lời của Ngài phán dạy. Tin Ngài là Đấng, sẽ sống lại từ trong cõi chết.</vt:lpstr>
      <vt:lpstr>Pk2: Ước muốn mỗi ngày nên thánh trong lề luật Ngài. Tin yêu cậy trông và luôn canh tân lòng mình. Hiểu được ý Chúa vì bao phép lạ Ngài làm. Học sự khôn ngoan của Ngài đem lại hạnh phúc.</vt:lpstr>
      <vt:lpstr>ĐK: Xin Chúa giúp con, biết thanh tẩy đền thờ tâm hồn. Mỗi ngày trở nên, luôn trinh trong xứng là con Chúa. </vt:lpstr>
      <vt:lpstr>** Xin Chúa giúp con, biết nghe lời của Ngài phán dạy. Tin Ngài là Đấng, sẽ sống lại từ trong cõi chết.</vt:lpstr>
      <vt:lpstr>Pk3:  Chúa biết tỏ tường, suy nghĩ thấu hiểu lòng người. Xin cho lòng con, trở nên nơi cung điện Ngài. Loại bỏ hết những vật chất, Chúa sẽ ngự vào. Đền thờ tiêng liêng, nguyện Ngài thanh tẩy sạch trong.</vt:lpstr>
      <vt:lpstr>ĐK: Xin Chúa giúp con, biết thanh tẩy đền thờ tâm hồn. Mỗi ngày trở nên, luôn trinh trong xứng là con Chúa. </vt:lpstr>
      <vt:lpstr>** Xin Chúa giúp con, biết nghe lời của Ngài phán dạy. Tin Ngài là Đấng, sẽ sống lại từ trong cõi chết.</vt:lpstr>
      <vt:lpstr>PowerPoint Presentation</vt:lpstr>
      <vt:lpstr>PowerPoint Presentation</vt:lpstr>
      <vt:lpstr>Ca Kết Lễ Hãy Mau Trở Về Hương Vĩnh</vt:lpstr>
      <vt:lpstr>ĐK: Hãy mau trở về, cùng Cha nhân ái. Người giàu lòng từ bi hằng dung thứ bao tội khiên. Hãy mau trở về, cùng Cha xót thương. Đây lòng Cha bao dung từng giây phút vẫn luôn đợi chờ. </vt:lpstr>
      <vt:lpstr>Pk1: Bao lỗi lầm đời ta sẽ luôn được thứ tha. Hãy vững tin cậy trông lòng thương xót Chúa vô bờ.</vt:lpstr>
      <vt:lpstr>ĐK: Hãy mau trở về, cùng Cha nhân ái. Người giàu lòng từ bi hằng dung thứ bao tội khiên. Hãy mau trở về, cùng Cha xót thương. Đây lòng Cha bao dung từng giây phút vẫn luôn đợi chờ. </vt:lpstr>
      <vt:lpstr>Pk2: Hãy mau trở về cùng Cha sống trong tình yêu Chúa. Chúa vẫn luôn rộng ban nguồn ơn phúc xuống cho dư đầy.</vt:lpstr>
      <vt:lpstr>ĐK: Hãy mau trở về, cùng Cha nhân ái. Người giàu lòng từ bi hằng dung thứ bao tội khiên. Hãy mau trở về, cùng Cha xót thương. Đây lòng Cha bao dung từng giây phút vẫn luôn đợi chờ.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AutoBVT</cp:lastModifiedBy>
  <cp:revision>74</cp:revision>
  <dcterms:created xsi:type="dcterms:W3CDTF">2023-01-29T22:00:16Z</dcterms:created>
  <dcterms:modified xsi:type="dcterms:W3CDTF">2024-02-29T09:42:56Z</dcterms:modified>
</cp:coreProperties>
</file>