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624" r:id="rId12"/>
    <p:sldMasterId id="2147484636" r:id="rId13"/>
    <p:sldMasterId id="2147484648" r:id="rId14"/>
    <p:sldMasterId id="2147484708" r:id="rId15"/>
    <p:sldMasterId id="2147484744" r:id="rId16"/>
    <p:sldMasterId id="2147484756" r:id="rId17"/>
    <p:sldMasterId id="2147484768" r:id="rId18"/>
    <p:sldMasterId id="2147484780" r:id="rId19"/>
    <p:sldMasterId id="2147484792" r:id="rId20"/>
    <p:sldMasterId id="2147484804" r:id="rId21"/>
    <p:sldMasterId id="2147484816" r:id="rId22"/>
  </p:sldMasterIdLst>
  <p:notesMasterIdLst>
    <p:notesMasterId r:id="rId89"/>
  </p:notesMasterIdLst>
  <p:sldIdLst>
    <p:sldId id="849" r:id="rId23"/>
    <p:sldId id="376" r:id="rId24"/>
    <p:sldId id="899" r:id="rId25"/>
    <p:sldId id="901" r:id="rId26"/>
    <p:sldId id="895" r:id="rId27"/>
    <p:sldId id="553" r:id="rId28"/>
    <p:sldId id="746" r:id="rId29"/>
    <p:sldId id="585" r:id="rId30"/>
    <p:sldId id="914" r:id="rId31"/>
    <p:sldId id="676" r:id="rId32"/>
    <p:sldId id="915" r:id="rId33"/>
    <p:sldId id="861" r:id="rId34"/>
    <p:sldId id="860" r:id="rId35"/>
    <p:sldId id="811" r:id="rId36"/>
    <p:sldId id="812" r:id="rId37"/>
    <p:sldId id="813" r:id="rId38"/>
    <p:sldId id="896" r:id="rId39"/>
    <p:sldId id="814" r:id="rId40"/>
    <p:sldId id="897" r:id="rId41"/>
    <p:sldId id="815" r:id="rId42"/>
    <p:sldId id="898" r:id="rId43"/>
    <p:sldId id="843" r:id="rId44"/>
    <p:sldId id="913" r:id="rId45"/>
    <p:sldId id="892" r:id="rId46"/>
    <p:sldId id="842" r:id="rId47"/>
    <p:sldId id="400" r:id="rId48"/>
    <p:sldId id="401" r:id="rId49"/>
    <p:sldId id="402" r:id="rId50"/>
    <p:sldId id="403" r:id="rId51"/>
    <p:sldId id="404" r:id="rId52"/>
    <p:sldId id="405" r:id="rId53"/>
    <p:sldId id="406" r:id="rId54"/>
    <p:sldId id="407" r:id="rId55"/>
    <p:sldId id="408" r:id="rId56"/>
    <p:sldId id="409" r:id="rId57"/>
    <p:sldId id="410" r:id="rId58"/>
    <p:sldId id="411" r:id="rId59"/>
    <p:sldId id="412" r:id="rId60"/>
    <p:sldId id="841" r:id="rId61"/>
    <p:sldId id="558" r:id="rId62"/>
    <p:sldId id="561" r:id="rId63"/>
    <p:sldId id="559" r:id="rId64"/>
    <p:sldId id="614" r:id="rId65"/>
    <p:sldId id="916" r:id="rId66"/>
    <p:sldId id="276" r:id="rId67"/>
    <p:sldId id="838" r:id="rId68"/>
    <p:sldId id="888" r:id="rId69"/>
    <p:sldId id="277" r:id="rId70"/>
    <p:sldId id="278" r:id="rId71"/>
    <p:sldId id="917" r:id="rId72"/>
    <p:sldId id="279" r:id="rId73"/>
    <p:sldId id="290" r:id="rId74"/>
    <p:sldId id="918" r:id="rId75"/>
    <p:sldId id="919" r:id="rId76"/>
    <p:sldId id="291" r:id="rId77"/>
    <p:sldId id="920" r:id="rId78"/>
    <p:sldId id="921" r:id="rId79"/>
    <p:sldId id="893" r:id="rId80"/>
    <p:sldId id="889" r:id="rId81"/>
    <p:sldId id="293" r:id="rId82"/>
    <p:sldId id="563" r:id="rId83"/>
    <p:sldId id="564" r:id="rId84"/>
    <p:sldId id="922" r:id="rId85"/>
    <p:sldId id="910" r:id="rId86"/>
    <p:sldId id="923" r:id="rId87"/>
    <p:sldId id="894"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120" d="100"/>
          <a:sy n="120" d="100"/>
        </p:scale>
        <p:origin x="-1762" y="-754"/>
      </p:cViewPr>
      <p:guideLst>
        <p:guide orient="horz" pos="1620"/>
        <p:guide pos="2880"/>
      </p:guideLst>
    </p:cSldViewPr>
  </p:slideViewPr>
  <p:outlineViewPr>
    <p:cViewPr>
      <p:scale>
        <a:sx n="33" d="100"/>
        <a:sy n="33" d="100"/>
      </p:scale>
      <p:origin x="0" y="61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slide" Target="slides/slide41.xml"/><Relationship Id="rId68" Type="http://schemas.openxmlformats.org/officeDocument/2006/relationships/slide" Target="slides/slide46.xml"/><Relationship Id="rId76" Type="http://schemas.openxmlformats.org/officeDocument/2006/relationships/slide" Target="slides/slide54.xml"/><Relationship Id="rId84" Type="http://schemas.openxmlformats.org/officeDocument/2006/relationships/slide" Target="slides/slide62.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slide" Target="slides/slide52.xml"/><Relationship Id="rId79" Type="http://schemas.openxmlformats.org/officeDocument/2006/relationships/slide" Target="slides/slide57.xml"/><Relationship Id="rId87" Type="http://schemas.openxmlformats.org/officeDocument/2006/relationships/slide" Target="slides/slide65.xml"/><Relationship Id="rId5" Type="http://schemas.openxmlformats.org/officeDocument/2006/relationships/slideMaster" Target="slideMasters/slideMaster5.xml"/><Relationship Id="rId61" Type="http://schemas.openxmlformats.org/officeDocument/2006/relationships/slide" Target="slides/slide39.xml"/><Relationship Id="rId82" Type="http://schemas.openxmlformats.org/officeDocument/2006/relationships/slide" Target="slides/slide60.xml"/><Relationship Id="rId90" Type="http://schemas.openxmlformats.org/officeDocument/2006/relationships/presProps" Target="pres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slide" Target="slides/slide58.xml"/><Relationship Id="rId85" Type="http://schemas.openxmlformats.org/officeDocument/2006/relationships/slide" Target="slides/slide63.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slide" Target="slides/slide66.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55</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7109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38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33101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8862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5151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9392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6578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5864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818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1910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022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74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5075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2738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1474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27296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1315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8928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7874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55704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2169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012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6203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4745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1485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8297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01818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1425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3302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4710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5924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438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9933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45297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37674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39697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94475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34336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28612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70941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88736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827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2778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87608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78268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2712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17020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596583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50088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34259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15628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613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15848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26824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46987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74412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41345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19538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10702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31485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89440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743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91283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80937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4538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42124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48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80857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85176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25623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00110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558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27624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26130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09192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9820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05745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7726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33544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62338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49865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71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46699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88752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667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9786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68973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11626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01374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6204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92806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056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90381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71053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356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47496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75853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23869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45457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70596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8365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7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08036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80151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43856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23161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20976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4014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52942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07972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29806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897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73156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24802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8508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80645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80950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19373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20884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65372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392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jp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image" Target="../media/image1.jpg"/><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2.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12/15/2023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729792"/>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266725"/>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872645"/>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268325"/>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664909"/>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229881"/>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147155"/>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472254"/>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9946"/>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8239003"/>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837102"/>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0.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9.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5.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6.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7.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8.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7030A0"/>
                </a:solidFill>
                <a:latin typeface="+mj-lt"/>
              </a:rPr>
              <a:t>Pk2: </a:t>
            </a:r>
            <a:r>
              <a:rPr lang="vi-VN" sz="4800" dirty="0">
                <a:solidFill>
                  <a:schemeClr val="tx2">
                    <a:lumMod val="50000"/>
                  </a:schemeClr>
                </a:solidFill>
                <a:latin typeface="+mj-lt"/>
              </a:rPr>
              <a:t>Nào ta vui </a:t>
            </a:r>
            <a:r>
              <a:rPr lang="vi-VN" sz="4800" dirty="0" smtClean="0">
                <a:solidFill>
                  <a:schemeClr val="tx2">
                    <a:lumMod val="50000"/>
                  </a:schemeClr>
                </a:solidFill>
                <a:latin typeface="+mj-lt"/>
              </a:rPr>
              <a:t>lên, </a:t>
            </a:r>
            <a:r>
              <a:rPr lang="vi-VN" sz="4800" dirty="0">
                <a:solidFill>
                  <a:schemeClr val="tx2">
                    <a:lumMod val="50000"/>
                  </a:schemeClr>
                </a:solidFill>
                <a:latin typeface="+mj-lt"/>
              </a:rPr>
              <a:t>vì Chúa đến dẫn lối đưa </a:t>
            </a:r>
            <a:r>
              <a:rPr lang="vi-VN" sz="4800" dirty="0" smtClean="0">
                <a:solidFill>
                  <a:schemeClr val="tx2">
                    <a:lumMod val="50000"/>
                  </a:schemeClr>
                </a:solidFill>
                <a:latin typeface="+mj-lt"/>
              </a:rPr>
              <a:t>đường. theo </a:t>
            </a:r>
            <a:r>
              <a:rPr lang="vi-VN" sz="4800" dirty="0">
                <a:solidFill>
                  <a:schemeClr val="tx2">
                    <a:lumMod val="50000"/>
                  </a:schemeClr>
                </a:solidFill>
                <a:latin typeface="+mj-lt"/>
              </a:rPr>
              <a:t>bước Người </a:t>
            </a:r>
            <a:r>
              <a:rPr lang="vi-VN" sz="4800" dirty="0" smtClean="0">
                <a:solidFill>
                  <a:schemeClr val="tx2">
                    <a:lumMod val="50000"/>
                  </a:schemeClr>
                </a:solidFill>
                <a:latin typeface="+mj-lt"/>
              </a:rPr>
              <a:t>đi, </a:t>
            </a:r>
            <a:r>
              <a:rPr lang="vi-VN" sz="4800" dirty="0">
                <a:solidFill>
                  <a:schemeClr val="tx2">
                    <a:lumMod val="50000"/>
                  </a:schemeClr>
                </a:solidFill>
                <a:latin typeface="+mj-lt"/>
              </a:rPr>
              <a:t>bao khó nguy ta coi thường. Nào ta vui </a:t>
            </a:r>
            <a:r>
              <a:rPr lang="vi-VN" sz="4800" dirty="0" smtClean="0">
                <a:solidFill>
                  <a:schemeClr val="tx2">
                    <a:lumMod val="50000"/>
                  </a:schemeClr>
                </a:solidFill>
                <a:latin typeface="+mj-lt"/>
              </a:rPr>
              <a:t>lên, </a:t>
            </a:r>
            <a:r>
              <a:rPr lang="vi-VN" sz="4800" dirty="0">
                <a:solidFill>
                  <a:schemeClr val="tx2">
                    <a:lumMod val="50000"/>
                  </a:schemeClr>
                </a:solidFill>
                <a:latin typeface="+mj-lt"/>
              </a:rPr>
              <a:t>vì Chúa đến thắp sáng gian </a:t>
            </a:r>
            <a:r>
              <a:rPr lang="vi-VN" sz="4800" dirty="0" smtClean="0">
                <a:solidFill>
                  <a:schemeClr val="tx2">
                    <a:lumMod val="50000"/>
                  </a:schemeClr>
                </a:solidFill>
                <a:latin typeface="+mj-lt"/>
              </a:rPr>
              <a:t>trần. </a:t>
            </a:r>
            <a:r>
              <a:rPr lang="vi-VN" sz="4800" dirty="0">
                <a:solidFill>
                  <a:schemeClr val="tx2">
                    <a:lumMod val="50000"/>
                  </a:schemeClr>
                </a:solidFill>
                <a:latin typeface="+mj-lt"/>
              </a:rPr>
              <a:t>nung nấu đời </a:t>
            </a:r>
            <a:r>
              <a:rPr lang="vi-VN" sz="4800" dirty="0" smtClean="0">
                <a:solidFill>
                  <a:schemeClr val="tx2">
                    <a:lumMod val="50000"/>
                  </a:schemeClr>
                </a:solidFill>
                <a:latin typeface="+mj-lt"/>
              </a:rPr>
              <a:t>ta, </a:t>
            </a:r>
            <a:r>
              <a:rPr lang="vi-VN" sz="4800" dirty="0">
                <a:solidFill>
                  <a:schemeClr val="tx2">
                    <a:lumMod val="50000"/>
                  </a:schemeClr>
                </a:solidFill>
                <a:latin typeface="+mj-lt"/>
              </a:rPr>
              <a:t>hương tình yêu luôn nồng thắm.</a:t>
            </a:r>
          </a:p>
        </p:txBody>
      </p:sp>
    </p:spTree>
    <p:extLst>
      <p:ext uri="{BB962C8B-B14F-4D97-AF65-F5344CB8AC3E}">
        <p14:creationId xmlns:p14="http://schemas.microsoft.com/office/powerpoint/2010/main" val="28058453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dirty="0" smtClean="0">
                <a:solidFill>
                  <a:srgbClr val="7030A0"/>
                </a:solidFill>
                <a:latin typeface="+mj-lt"/>
              </a:rPr>
              <a:t>ĐK</a:t>
            </a:r>
            <a:r>
              <a:rPr lang="vi-VN" sz="5000" dirty="0">
                <a:solidFill>
                  <a:srgbClr val="7030A0"/>
                </a:solidFill>
                <a:latin typeface="+mj-lt"/>
              </a:rPr>
              <a:t>: </a:t>
            </a:r>
            <a:r>
              <a:rPr lang="vi-VN" sz="5000" dirty="0">
                <a:solidFill>
                  <a:schemeClr val="tx2">
                    <a:lumMod val="50000"/>
                  </a:schemeClr>
                </a:solidFill>
                <a:latin typeface="+mj-lt"/>
              </a:rPr>
              <a:t>Vui </a:t>
            </a:r>
            <a:r>
              <a:rPr lang="vi-VN" sz="5000" dirty="0" smtClean="0">
                <a:solidFill>
                  <a:schemeClr val="tx2">
                    <a:lumMod val="50000"/>
                  </a:schemeClr>
                </a:solidFill>
                <a:latin typeface="+mj-lt"/>
              </a:rPr>
              <a:t>lên, </a:t>
            </a:r>
            <a:r>
              <a:rPr lang="vi-VN" sz="5000" dirty="0">
                <a:solidFill>
                  <a:schemeClr val="tx2">
                    <a:lumMod val="50000"/>
                  </a:schemeClr>
                </a:solidFill>
                <a:latin typeface="+mj-lt"/>
              </a:rPr>
              <a:t>Nào vui </a:t>
            </a:r>
            <a:r>
              <a:rPr lang="vi-VN" sz="5000" dirty="0" smtClean="0">
                <a:solidFill>
                  <a:schemeClr val="tx2">
                    <a:lumMod val="50000"/>
                  </a:schemeClr>
                </a:solidFill>
                <a:latin typeface="+mj-lt"/>
              </a:rPr>
              <a:t>lên, </a:t>
            </a:r>
            <a:r>
              <a:rPr lang="vi-VN" sz="5000" dirty="0">
                <a:solidFill>
                  <a:schemeClr val="tx2">
                    <a:lumMod val="50000"/>
                  </a:schemeClr>
                </a:solidFill>
                <a:latin typeface="+mj-lt"/>
              </a:rPr>
              <a:t>Nào vui </a:t>
            </a:r>
            <a:r>
              <a:rPr lang="vi-VN" sz="5000" dirty="0" smtClean="0">
                <a:solidFill>
                  <a:schemeClr val="tx2">
                    <a:lumMod val="50000"/>
                  </a:schemeClr>
                </a:solidFill>
                <a:latin typeface="+mj-lt"/>
              </a:rPr>
              <a:t>lên, </a:t>
            </a:r>
            <a:r>
              <a:rPr lang="vi-VN" sz="5000" dirty="0">
                <a:solidFill>
                  <a:schemeClr val="tx2">
                    <a:lumMod val="50000"/>
                  </a:schemeClr>
                </a:solidFill>
                <a:latin typeface="+mj-lt"/>
              </a:rPr>
              <a:t>Vì Chúa sắp đến đây rồi loan báo niềm vui cứu đời. Vui </a:t>
            </a:r>
            <a:r>
              <a:rPr lang="vi-VN" sz="5000" dirty="0" smtClean="0">
                <a:solidFill>
                  <a:schemeClr val="tx2">
                    <a:lumMod val="50000"/>
                  </a:schemeClr>
                </a:solidFill>
                <a:latin typeface="+mj-lt"/>
              </a:rPr>
              <a:t>lên, </a:t>
            </a:r>
            <a:r>
              <a:rPr lang="vi-VN" sz="5000" dirty="0">
                <a:solidFill>
                  <a:schemeClr val="tx2">
                    <a:lumMod val="50000"/>
                  </a:schemeClr>
                </a:solidFill>
                <a:latin typeface="+mj-lt"/>
              </a:rPr>
              <a:t>Nào vui </a:t>
            </a:r>
            <a:r>
              <a:rPr lang="vi-VN" sz="5000" dirty="0" smtClean="0">
                <a:solidFill>
                  <a:schemeClr val="tx2">
                    <a:lumMod val="50000"/>
                  </a:schemeClr>
                </a:solidFill>
                <a:latin typeface="+mj-lt"/>
              </a:rPr>
              <a:t>lên, </a:t>
            </a:r>
            <a:r>
              <a:rPr lang="vi-VN" sz="5000" dirty="0">
                <a:solidFill>
                  <a:schemeClr val="tx2">
                    <a:lumMod val="50000"/>
                  </a:schemeClr>
                </a:solidFill>
                <a:latin typeface="+mj-lt"/>
              </a:rPr>
              <a:t>Nào vui </a:t>
            </a:r>
            <a:r>
              <a:rPr lang="vi-VN" sz="5000" dirty="0" smtClean="0">
                <a:solidFill>
                  <a:schemeClr val="tx2">
                    <a:lumMod val="50000"/>
                  </a:schemeClr>
                </a:solidFill>
                <a:latin typeface="+mj-lt"/>
              </a:rPr>
              <a:t>lên, </a:t>
            </a:r>
            <a:r>
              <a:rPr lang="vi-VN" sz="5000" dirty="0">
                <a:solidFill>
                  <a:schemeClr val="tx2">
                    <a:lumMod val="50000"/>
                  </a:schemeClr>
                </a:solidFill>
                <a:latin typeface="+mj-lt"/>
              </a:rPr>
              <a:t>Vì Chúa sắp đến đây rồi, ta hãy mừng vui trong Chúa Trời.</a:t>
            </a:r>
          </a:p>
        </p:txBody>
      </p:sp>
    </p:spTree>
    <p:extLst>
      <p:ext uri="{BB962C8B-B14F-4D97-AF65-F5344CB8AC3E}">
        <p14:creationId xmlns:p14="http://schemas.microsoft.com/office/powerpoint/2010/main" val="29321226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112410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1938992"/>
          </a:xfrm>
          <a:prstGeom prst="rect">
            <a:avLst/>
          </a:prstGeom>
        </p:spPr>
        <p:txBody>
          <a:bodyPr wrap="square">
            <a:spAutoFit/>
          </a:bodyPr>
          <a:lstStyle/>
          <a:p>
            <a:r>
              <a:rPr lang="vi-VN" sz="3600" u="sng">
                <a:solidFill>
                  <a:srgbClr val="C00000"/>
                </a:solidFill>
              </a:rPr>
              <a:t>Bài đọc </a:t>
            </a:r>
            <a:r>
              <a:rPr lang="vi-VN" sz="3600" u="sng" smtClean="0">
                <a:solidFill>
                  <a:srgbClr val="C00000"/>
                </a:solidFill>
              </a:rPr>
              <a:t>1</a:t>
            </a:r>
            <a:endParaRPr lang="vi-VN" sz="3600">
              <a:solidFill>
                <a:srgbClr val="C00000"/>
              </a:solidFill>
            </a:endParaRPr>
          </a:p>
          <a:p>
            <a:r>
              <a:rPr lang="en-US" sz="4800">
                <a:solidFill>
                  <a:srgbClr val="C00000"/>
                </a:solidFill>
              </a:rPr>
              <a:t>Bài trích sách ngôn sứ I-sai-a.</a:t>
            </a:r>
          </a:p>
          <a:p>
            <a:r>
              <a:rPr lang="en-US" sz="3600">
                <a:solidFill>
                  <a:srgbClr val="C00000"/>
                </a:solidFill>
              </a:rPr>
              <a:t>Tôi mừng rỡ muôn phần nhờ Đức Chúa.</a:t>
            </a:r>
          </a:p>
        </p:txBody>
      </p:sp>
    </p:spTree>
    <p:extLst>
      <p:ext uri="{BB962C8B-B14F-4D97-AF65-F5344CB8AC3E}">
        <p14:creationId xmlns:p14="http://schemas.microsoft.com/office/powerpoint/2010/main" val="417543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7030A0"/>
                </a:solidFill>
              </a:rPr>
              <a:t>Magnificat</a:t>
            </a:r>
            <a:br>
              <a:rPr lang="en-US" smtClean="0">
                <a:solidFill>
                  <a:srgbClr val="7030A0"/>
                </a:solidFill>
              </a:rPr>
            </a:br>
            <a:r>
              <a:rPr lang="en-US" smtClean="0">
                <a:solidFill>
                  <a:srgbClr val="7030A0"/>
                </a:solidFill>
              </a:rPr>
              <a:t>Chúa Nhật III Mùa Vọng </a:t>
            </a:r>
            <a:br>
              <a:rPr lang="en-US" smtClean="0">
                <a:solidFill>
                  <a:srgbClr val="7030A0"/>
                </a:solidFill>
              </a:rPr>
            </a:br>
            <a:r>
              <a:rPr lang="en-US" b="1" smtClean="0">
                <a:solidFill>
                  <a:srgbClr val="7030A0"/>
                </a:solidFill>
              </a:rPr>
              <a:t>Năm B</a:t>
            </a:r>
            <a:br>
              <a:rPr lang="en-US" b="1" smtClean="0">
                <a:solidFill>
                  <a:srgbClr val="7030A0"/>
                </a:solidFill>
              </a:rPr>
            </a:br>
            <a:r>
              <a:rPr lang="en-US" b="1" i="1" smtClean="0">
                <a:solidFill>
                  <a:schemeClr val="tx2">
                    <a:lumMod val="50000"/>
                  </a:schemeClr>
                </a:solidFill>
              </a:rPr>
              <a:t>Lm. Kim Long</a:t>
            </a:r>
            <a:br>
              <a:rPr lang="en-US" b="1" i="1" smtClean="0">
                <a:solidFill>
                  <a:schemeClr val="tx2">
                    <a:lumMod val="50000"/>
                  </a:schemeClr>
                </a:solidFill>
              </a:rPr>
            </a:br>
            <a:r>
              <a:rPr lang="en-US" b="1" i="1" smtClean="0">
                <a:solidFill>
                  <a:schemeClr val="tx2">
                    <a:lumMod val="50000"/>
                  </a:schemeClr>
                </a:solidFill>
              </a:rPr>
              <a:t>03 Câu</a:t>
            </a:r>
            <a:endParaRPr lang="en-US" b="1" i="1">
              <a:solidFill>
                <a:schemeClr val="tx2">
                  <a:lumMod val="50000"/>
                </a:schemeClr>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7200" u="sng" dirty="0" err="1" smtClean="0">
                <a:solidFill>
                  <a:srgbClr val="7030A0"/>
                </a:solidFill>
              </a:rPr>
              <a:t>Đk</a:t>
            </a:r>
            <a:r>
              <a:rPr lang="en-US" sz="7200" u="sng" dirty="0" smtClean="0">
                <a:solidFill>
                  <a:srgbClr val="7030A0"/>
                </a:solidFill>
              </a:rPr>
              <a:t>:</a:t>
            </a:r>
            <a:r>
              <a:rPr lang="en-US" sz="7200" dirty="0" smtClean="0">
                <a:solidFill>
                  <a:schemeClr val="tx2">
                    <a:lumMod val="50000"/>
                  </a:schemeClr>
                </a:solidFill>
              </a:rPr>
              <a:t> </a:t>
            </a:r>
            <a:r>
              <a:rPr lang="vi-VN" sz="7200" dirty="0">
                <a:solidFill>
                  <a:schemeClr val="tx2">
                    <a:lumMod val="50000"/>
                  </a:schemeClr>
                </a:solidFill>
              </a:rPr>
              <a:t>Linh hồn tôi hớn hở reo </a:t>
            </a:r>
            <a:r>
              <a:rPr lang="vi-VN" sz="7200" dirty="0" smtClean="0">
                <a:solidFill>
                  <a:schemeClr val="tx2">
                    <a:lumMod val="50000"/>
                  </a:schemeClr>
                </a:solidFill>
              </a:rPr>
              <a:t>mừng, </a:t>
            </a:r>
            <a:r>
              <a:rPr lang="vi-VN" sz="7200" dirty="0">
                <a:solidFill>
                  <a:schemeClr val="tx2">
                    <a:lumMod val="50000"/>
                  </a:schemeClr>
                </a:solidFill>
              </a:rPr>
              <a:t>trong Thiên Chúa tôi.</a:t>
            </a:r>
            <a:endParaRPr lang="vi-VN" sz="7200" dirty="0" smtClean="0">
              <a:solidFill>
                <a:schemeClr val="tx2">
                  <a:lumMod val="50000"/>
                </a:schemeClr>
              </a:solidFill>
            </a:endParaRPr>
          </a:p>
        </p:txBody>
      </p:sp>
    </p:spTree>
    <p:extLst>
      <p:ext uri="{BB962C8B-B14F-4D97-AF65-F5344CB8AC3E}">
        <p14:creationId xmlns:p14="http://schemas.microsoft.com/office/powerpoint/2010/main" val="2982620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u="sng" dirty="0" smtClean="0">
                <a:solidFill>
                  <a:srgbClr val="7030A0"/>
                </a:solidFill>
              </a:rPr>
              <a:t>Tk1:</a:t>
            </a:r>
            <a:r>
              <a:rPr lang="en-US" sz="5800" dirty="0">
                <a:solidFill>
                  <a:schemeClr val="tx2">
                    <a:lumMod val="50000"/>
                  </a:schemeClr>
                </a:solidFill>
              </a:rPr>
              <a:t> </a:t>
            </a:r>
            <a:r>
              <a:rPr lang="vi-VN" sz="5800" dirty="0">
                <a:solidFill>
                  <a:schemeClr val="tx2">
                    <a:lumMod val="50000"/>
                  </a:schemeClr>
                </a:solidFill>
              </a:rPr>
              <a:t>Đức Ma-ri-a nói rằng: Linh hồn tôi ngợi khen Thiên Chúa, và thần trí tôi reo </a:t>
            </a:r>
            <a:r>
              <a:rPr lang="vi-VN" sz="5800" dirty="0" smtClean="0">
                <a:solidFill>
                  <a:schemeClr val="tx2">
                    <a:lumMod val="50000"/>
                  </a:schemeClr>
                </a:solidFill>
              </a:rPr>
              <a:t>mừng, </a:t>
            </a:r>
            <a:r>
              <a:rPr lang="vi-VN" sz="5800" dirty="0">
                <a:solidFill>
                  <a:schemeClr val="tx2">
                    <a:lumMod val="50000"/>
                  </a:schemeClr>
                </a:solidFill>
              </a:rPr>
              <a:t>vì Thiên Chúa, Đấng cứu độ tôi.</a:t>
            </a:r>
            <a:endParaRPr lang="en-US" sz="5800" dirty="0">
              <a:solidFill>
                <a:schemeClr val="tx2">
                  <a:lumMod val="50000"/>
                </a:schemeClr>
              </a:solidFill>
            </a:endParaRPr>
          </a:p>
        </p:txBody>
      </p:sp>
    </p:spTree>
    <p:extLst>
      <p:ext uri="{BB962C8B-B14F-4D97-AF65-F5344CB8AC3E}">
        <p14:creationId xmlns:p14="http://schemas.microsoft.com/office/powerpoint/2010/main" val="1096393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dirty="0" err="1" smtClean="0">
                <a:solidFill>
                  <a:srgbClr val="7030A0"/>
                </a:solidFill>
              </a:rPr>
              <a:t>Đk</a:t>
            </a:r>
            <a:r>
              <a:rPr lang="en-US" sz="8000" u="sng" dirty="0" smtClean="0">
                <a:solidFill>
                  <a:srgbClr val="7030A0"/>
                </a:solidFill>
              </a:rPr>
              <a:t>:</a:t>
            </a:r>
            <a:r>
              <a:rPr lang="en-US" sz="8000" dirty="0" smtClean="0">
                <a:solidFill>
                  <a:schemeClr val="tx2">
                    <a:lumMod val="50000"/>
                  </a:schemeClr>
                </a:solidFill>
              </a:rPr>
              <a:t> </a:t>
            </a:r>
            <a:r>
              <a:rPr lang="vi-VN" sz="8000" dirty="0">
                <a:solidFill>
                  <a:schemeClr val="tx2">
                    <a:lumMod val="50000"/>
                  </a:schemeClr>
                </a:solidFill>
              </a:rPr>
              <a:t>Linh hồn tôi hớn hở reo </a:t>
            </a:r>
            <a:r>
              <a:rPr lang="vi-VN" sz="8000" dirty="0" smtClean="0">
                <a:solidFill>
                  <a:schemeClr val="tx2">
                    <a:lumMod val="50000"/>
                  </a:schemeClr>
                </a:solidFill>
              </a:rPr>
              <a:t>mừng, </a:t>
            </a:r>
            <a:r>
              <a:rPr lang="vi-VN" sz="8000" dirty="0">
                <a:solidFill>
                  <a:schemeClr val="tx2">
                    <a:lumMod val="50000"/>
                  </a:schemeClr>
                </a:solidFill>
              </a:rPr>
              <a:t>trong Thiên Chúa tôi.</a:t>
            </a:r>
            <a:endParaRPr lang="vi-VN" sz="8000" dirty="0" smtClean="0">
              <a:solidFill>
                <a:schemeClr val="tx2">
                  <a:lumMod val="50000"/>
                </a:schemeClr>
              </a:solidFill>
            </a:endParaRPr>
          </a:p>
        </p:txBody>
      </p:sp>
    </p:spTree>
    <p:extLst>
      <p:ext uri="{BB962C8B-B14F-4D97-AF65-F5344CB8AC3E}">
        <p14:creationId xmlns:p14="http://schemas.microsoft.com/office/powerpoint/2010/main" val="4010923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u="sng" smtClean="0">
                <a:solidFill>
                  <a:srgbClr val="7030A0"/>
                </a:solidFill>
              </a:rPr>
              <a:t>Tk2:</a:t>
            </a:r>
            <a:r>
              <a:rPr lang="en-US" sz="5800" smtClean="0">
                <a:solidFill>
                  <a:schemeClr val="tx2">
                    <a:lumMod val="50000"/>
                  </a:schemeClr>
                </a:solidFill>
              </a:rPr>
              <a:t> </a:t>
            </a:r>
            <a:r>
              <a:rPr lang="vi-VN" sz="5800">
                <a:solidFill>
                  <a:schemeClr val="tx2">
                    <a:lumMod val="50000"/>
                  </a:schemeClr>
                </a:solidFill>
              </a:rPr>
              <a:t>Chúa trông xem phận nữ tỳ, nên từ đây gọi tôi diễm phúc, làm việc lớn trên thân này, vì danh Chúa chí thánh tuyệt luân.</a:t>
            </a:r>
            <a:endParaRPr lang="en-US" sz="5800">
              <a:solidFill>
                <a:schemeClr val="tx2">
                  <a:lumMod val="50000"/>
                </a:schemeClr>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dirty="0" err="1" smtClean="0">
                <a:solidFill>
                  <a:srgbClr val="7030A0"/>
                </a:solidFill>
              </a:rPr>
              <a:t>Đk</a:t>
            </a:r>
            <a:r>
              <a:rPr lang="en-US" sz="8000" u="sng" dirty="0" smtClean="0">
                <a:solidFill>
                  <a:srgbClr val="7030A0"/>
                </a:solidFill>
              </a:rPr>
              <a:t>:</a:t>
            </a:r>
            <a:r>
              <a:rPr lang="en-US" sz="8000" dirty="0" smtClean="0">
                <a:solidFill>
                  <a:schemeClr val="tx2">
                    <a:lumMod val="50000"/>
                  </a:schemeClr>
                </a:solidFill>
              </a:rPr>
              <a:t> </a:t>
            </a:r>
            <a:r>
              <a:rPr lang="vi-VN" sz="8000" dirty="0">
                <a:solidFill>
                  <a:schemeClr val="tx2">
                    <a:lumMod val="50000"/>
                  </a:schemeClr>
                </a:solidFill>
              </a:rPr>
              <a:t>Linh hồn tôi hớn hở reo </a:t>
            </a:r>
            <a:r>
              <a:rPr lang="vi-VN" sz="8000" dirty="0" smtClean="0">
                <a:solidFill>
                  <a:schemeClr val="tx2">
                    <a:lumMod val="50000"/>
                  </a:schemeClr>
                </a:solidFill>
              </a:rPr>
              <a:t>mừng, </a:t>
            </a:r>
            <a:r>
              <a:rPr lang="vi-VN" sz="8000" dirty="0">
                <a:solidFill>
                  <a:schemeClr val="tx2">
                    <a:lumMod val="50000"/>
                  </a:schemeClr>
                </a:solidFill>
              </a:rPr>
              <a:t>trong Thiên Chúa tôi.</a:t>
            </a:r>
            <a:endParaRPr lang="vi-VN" sz="8000" dirty="0" smtClean="0">
              <a:solidFill>
                <a:schemeClr val="tx2">
                  <a:lumMod val="50000"/>
                </a:schemeClr>
              </a:solidFill>
            </a:endParaRPr>
          </a:p>
        </p:txBody>
      </p:sp>
    </p:spTree>
    <p:extLst>
      <p:ext uri="{BB962C8B-B14F-4D97-AF65-F5344CB8AC3E}">
        <p14:creationId xmlns:p14="http://schemas.microsoft.com/office/powerpoint/2010/main" val="4010923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7030A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7030A0"/>
                </a:solidFill>
              </a:rPr>
              <a:t>Tk3:</a:t>
            </a:r>
            <a:r>
              <a:rPr lang="en-US" sz="6000">
                <a:solidFill>
                  <a:schemeClr val="tx2">
                    <a:lumMod val="50000"/>
                  </a:schemeClr>
                </a:solidFill>
              </a:rPr>
              <a:t> </a:t>
            </a:r>
            <a:r>
              <a:rPr lang="vi-VN" sz="6000">
                <a:solidFill>
                  <a:schemeClr val="tx2">
                    <a:lumMod val="50000"/>
                  </a:schemeClr>
                </a:solidFill>
              </a:rPr>
              <a:t>Chúa nâng ai khiêm ái thật, bọn quyền uy hạ khỏi ngai báu. Kẻ nghèo Chúa ban dư đầy, và xua lũ phú quý về không.</a:t>
            </a:r>
            <a:endParaRPr lang="vi-VN" sz="6000" smtClean="0">
              <a:solidFill>
                <a:schemeClr val="tx2">
                  <a:lumMod val="50000"/>
                </a:schemeClr>
              </a:solidFill>
            </a:endParaRP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dirty="0" err="1" smtClean="0">
                <a:solidFill>
                  <a:srgbClr val="7030A0"/>
                </a:solidFill>
              </a:rPr>
              <a:t>Đk</a:t>
            </a:r>
            <a:r>
              <a:rPr lang="en-US" sz="8000" u="sng" dirty="0" smtClean="0">
                <a:solidFill>
                  <a:srgbClr val="7030A0"/>
                </a:solidFill>
              </a:rPr>
              <a:t>:</a:t>
            </a:r>
            <a:r>
              <a:rPr lang="en-US" sz="8000" dirty="0" smtClean="0">
                <a:solidFill>
                  <a:schemeClr val="tx2">
                    <a:lumMod val="50000"/>
                  </a:schemeClr>
                </a:solidFill>
              </a:rPr>
              <a:t> </a:t>
            </a:r>
            <a:r>
              <a:rPr lang="vi-VN" sz="8000" dirty="0">
                <a:solidFill>
                  <a:schemeClr val="tx2">
                    <a:lumMod val="50000"/>
                  </a:schemeClr>
                </a:solidFill>
              </a:rPr>
              <a:t>Linh hồn tôi hớn hở reo </a:t>
            </a:r>
            <a:r>
              <a:rPr lang="vi-VN" sz="8000" dirty="0" smtClean="0">
                <a:solidFill>
                  <a:schemeClr val="tx2">
                    <a:lumMod val="50000"/>
                  </a:schemeClr>
                </a:solidFill>
              </a:rPr>
              <a:t>mừng, </a:t>
            </a:r>
            <a:r>
              <a:rPr lang="vi-VN" sz="8000" dirty="0">
                <a:solidFill>
                  <a:schemeClr val="tx2">
                    <a:lumMod val="50000"/>
                  </a:schemeClr>
                </a:solidFill>
              </a:rPr>
              <a:t>trong Thiên Chúa tôi.</a:t>
            </a:r>
            <a:endParaRPr lang="vi-VN" sz="8000" dirty="0" smtClean="0">
              <a:solidFill>
                <a:schemeClr val="tx2">
                  <a:lumMod val="50000"/>
                </a:schemeClr>
              </a:solidFill>
            </a:endParaRPr>
          </a:p>
        </p:txBody>
      </p:sp>
    </p:spTree>
    <p:extLst>
      <p:ext uri="{BB962C8B-B14F-4D97-AF65-F5344CB8AC3E}">
        <p14:creationId xmlns:p14="http://schemas.microsoft.com/office/powerpoint/2010/main" val="4010923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2431435"/>
          </a:xfrm>
          <a:prstGeom prst="rect">
            <a:avLst/>
          </a:prstGeom>
        </p:spPr>
        <p:txBody>
          <a:bodyPr wrap="square">
            <a:spAutoFit/>
          </a:bodyPr>
          <a:lstStyle/>
          <a:p>
            <a:r>
              <a:rPr lang="vi-VN" sz="3200" u="sng">
                <a:solidFill>
                  <a:srgbClr val="C00000"/>
                </a:solidFill>
              </a:rPr>
              <a:t>Bài đọc </a:t>
            </a:r>
            <a:r>
              <a:rPr lang="vi-VN" sz="3200" u="sng" smtClean="0">
                <a:solidFill>
                  <a:srgbClr val="C00000"/>
                </a:solidFill>
              </a:rPr>
              <a:t>2</a:t>
            </a:r>
            <a:endParaRPr lang="vi-VN" sz="3200" u="sng">
              <a:solidFill>
                <a:srgbClr val="C00000"/>
              </a:solidFill>
            </a:endParaRPr>
          </a:p>
          <a:p>
            <a:r>
              <a:rPr lang="vi-VN" sz="3200">
                <a:solidFill>
                  <a:srgbClr val="C00000"/>
                </a:solidFill>
              </a:rPr>
              <a:t>Bài trích thư thứ nhất của thánh Phao-lô tông đồ gửi tín hữu </a:t>
            </a:r>
            <a:r>
              <a:rPr lang="vi-VN" sz="3200" smtClean="0">
                <a:solidFill>
                  <a:srgbClr val="C00000"/>
                </a:solidFill>
              </a:rPr>
              <a:t>Thê-xa-lô-ni-ca.</a:t>
            </a:r>
            <a:endParaRPr lang="en-US" sz="2000" smtClean="0">
              <a:solidFill>
                <a:srgbClr val="C00000"/>
              </a:solidFill>
            </a:endParaRPr>
          </a:p>
          <a:p>
            <a:r>
              <a:rPr lang="en-US" sz="2800" smtClean="0">
                <a:solidFill>
                  <a:srgbClr val="C00000"/>
                </a:solidFill>
              </a:rPr>
              <a:t> T</a:t>
            </a:r>
            <a:r>
              <a:rPr lang="vi-VN" sz="2800" smtClean="0">
                <a:solidFill>
                  <a:srgbClr val="C00000"/>
                </a:solidFill>
              </a:rPr>
              <a:t>hần </a:t>
            </a:r>
            <a:r>
              <a:rPr lang="vi-VN" sz="2800">
                <a:solidFill>
                  <a:srgbClr val="C00000"/>
                </a:solidFill>
              </a:rPr>
              <a:t>trí, tâm hồn và thân xác anh em phải được gìn giữ vẹn toàn trong ngày Chúa quang lâm.</a:t>
            </a:r>
          </a:p>
        </p:txBody>
      </p:sp>
    </p:spTree>
    <p:extLst>
      <p:ext uri="{BB962C8B-B14F-4D97-AF65-F5344CB8AC3E}">
        <p14:creationId xmlns:p14="http://schemas.microsoft.com/office/powerpoint/2010/main" val="1921674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vi-VN" sz="6400" dirty="0" smtClean="0">
                <a:solidFill>
                  <a:srgbClr val="7030A0"/>
                </a:solidFill>
              </a:rPr>
              <a:t>Alleluia-Alleluia:       </a:t>
            </a:r>
            <a:r>
              <a:rPr lang="vi-VN" sz="6400" dirty="0" smtClean="0">
                <a:solidFill>
                  <a:schemeClr val="tx2">
                    <a:lumMod val="50000"/>
                  </a:schemeClr>
                </a:solidFill>
              </a:rPr>
              <a:t>Thánh </a:t>
            </a:r>
            <a:r>
              <a:rPr lang="vi-VN" sz="6400" dirty="0">
                <a:solidFill>
                  <a:schemeClr val="tx2">
                    <a:lumMod val="50000"/>
                  </a:schemeClr>
                </a:solidFill>
              </a:rPr>
              <a:t>Thần Chúa ngự trên tôi. Chúa sai tôi </a:t>
            </a:r>
            <a:r>
              <a:rPr lang="vi-VN" sz="6400" dirty="0" smtClean="0">
                <a:solidFill>
                  <a:schemeClr val="tx2">
                    <a:lumMod val="50000"/>
                  </a:schemeClr>
                </a:solidFill>
              </a:rPr>
              <a:t>đ</a:t>
            </a:r>
            <a:r>
              <a:rPr lang="en-US" sz="6400" dirty="0" smtClean="0">
                <a:solidFill>
                  <a:schemeClr val="tx2">
                    <a:lumMod val="50000"/>
                  </a:schemeClr>
                </a:solidFill>
              </a:rPr>
              <a:t>e</a:t>
            </a:r>
            <a:r>
              <a:rPr lang="vi-VN" sz="6400" dirty="0" smtClean="0">
                <a:solidFill>
                  <a:schemeClr val="tx2">
                    <a:lumMod val="50000"/>
                  </a:schemeClr>
                </a:solidFill>
              </a:rPr>
              <a:t>m </a:t>
            </a:r>
            <a:r>
              <a:rPr lang="vi-VN" sz="6400" dirty="0">
                <a:solidFill>
                  <a:schemeClr val="tx2">
                    <a:lumMod val="50000"/>
                  </a:schemeClr>
                </a:solidFill>
              </a:rPr>
              <a:t>Tin </a:t>
            </a:r>
            <a:r>
              <a:rPr lang="vi-VN" sz="6400" dirty="0" smtClean="0">
                <a:solidFill>
                  <a:schemeClr val="tx2">
                    <a:lumMod val="50000"/>
                  </a:schemeClr>
                </a:solidFill>
              </a:rPr>
              <a:t>Mừng, </a:t>
            </a:r>
            <a:r>
              <a:rPr lang="vi-VN" sz="6400" dirty="0">
                <a:solidFill>
                  <a:schemeClr val="tx2">
                    <a:lumMod val="50000"/>
                  </a:schemeClr>
                </a:solidFill>
              </a:rPr>
              <a:t>cho người </a:t>
            </a:r>
            <a:r>
              <a:rPr lang="vi-VN" sz="6400" dirty="0" smtClean="0">
                <a:solidFill>
                  <a:schemeClr val="tx2">
                    <a:lumMod val="50000"/>
                  </a:schemeClr>
                </a:solidFill>
              </a:rPr>
              <a:t>khó nghèo.     </a:t>
            </a:r>
            <a:r>
              <a:rPr lang="vi-VN" sz="6400" dirty="0" smtClean="0">
                <a:solidFill>
                  <a:srgbClr val="7030A0"/>
                </a:solidFill>
              </a:rPr>
              <a:t>Alleluia. . . </a:t>
            </a:r>
            <a:endParaRPr lang="en-US" sz="6400" dirty="0">
              <a:solidFill>
                <a:srgbClr val="7030A0"/>
              </a:solidFill>
            </a:endParaRPr>
          </a:p>
        </p:txBody>
      </p:sp>
    </p:spTree>
    <p:extLst>
      <p:ext uri="{BB962C8B-B14F-4D97-AF65-F5344CB8AC3E}">
        <p14:creationId xmlns:p14="http://schemas.microsoft.com/office/powerpoint/2010/main" val="1159527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960906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00"/>
            <a:ext cx="4174972" cy="5143500"/>
          </a:xfrm>
          <a:prstGeom prst="rect">
            <a:avLst/>
          </a:prstGeom>
        </p:spPr>
      </p:pic>
      <p:sp>
        <p:nvSpPr>
          <p:cNvPr id="4" name="Rectangle 3"/>
          <p:cNvSpPr/>
          <p:nvPr/>
        </p:nvSpPr>
        <p:spPr>
          <a:xfrm>
            <a:off x="3779155" y="2387084"/>
            <a:ext cx="4525598" cy="769441"/>
          </a:xfrm>
          <a:prstGeom prst="rect">
            <a:avLst/>
          </a:prstGeom>
        </p:spPr>
        <p:txBody>
          <a:bodyPr wrap="none">
            <a:spAutoFit/>
          </a:bodyPr>
          <a:lstStyle/>
          <a:p>
            <a:r>
              <a:rPr lang="en-US" sz="4400" smtClean="0">
                <a:solidFill>
                  <a:schemeClr val="accent6">
                    <a:lumMod val="50000"/>
                  </a:schemeClr>
                </a:solidFill>
              </a:rPr>
              <a:t>PHÚT THINH LẶNG</a:t>
            </a:r>
            <a:endParaRPr lang="en-US" sz="4400">
              <a:solidFill>
                <a:schemeClr val="accent6">
                  <a:lumMod val="50000"/>
                </a:schemeClr>
              </a:solidFill>
            </a:endParaRPr>
          </a:p>
        </p:txBody>
      </p:sp>
    </p:spTree>
    <p:extLst>
      <p:ext uri="{BB962C8B-B14F-4D97-AF65-F5344CB8AC3E}">
        <p14:creationId xmlns:p14="http://schemas.microsoft.com/office/powerpoint/2010/main" val="1921674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7030A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Tôi tin kính một Thiên Chúa là Cha toàn năng, </a:t>
            </a:r>
            <a:r>
              <a:rPr lang="vi-VN" sz="6600" b="0" dirty="0">
                <a:solidFill>
                  <a:schemeClr val="tx2">
                    <a:lumMod val="50000"/>
                  </a:schemeClr>
                </a:solidFill>
                <a:effectLst/>
                <a:latin typeface="+mj-lt"/>
                <a:cs typeface="Times New Roman" pitchFamily="18" charset="0"/>
              </a:rPr>
              <a:t>Đấng tạo thành trời đất, muôn vật hữu hình và vô hình. </a:t>
            </a:r>
            <a:endParaRPr lang="en-US" sz="66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tx2">
                    <a:lumMod val="50000"/>
                  </a:schemeClr>
                </a:solidFill>
                <a:effectLst/>
                <a:latin typeface="+mj-lt"/>
                <a:cs typeface="Times New Roman" pitchFamily="18" charset="0"/>
              </a:rPr>
              <a:t>Tôi</a:t>
            </a:r>
            <a:r>
              <a:rPr lang="en-US" sz="6600" b="0" dirty="0">
                <a:solidFill>
                  <a:schemeClr val="tx2">
                    <a:lumMod val="50000"/>
                  </a:schemeClr>
                </a:solidFill>
                <a:effectLst/>
                <a:latin typeface="+mj-lt"/>
                <a:cs typeface="Times New Roman" pitchFamily="18" charset="0"/>
              </a:rPr>
              <a:t> tin </a:t>
            </a:r>
            <a:r>
              <a:rPr lang="en-US" sz="6600" b="0" dirty="0" err="1">
                <a:solidFill>
                  <a:schemeClr val="tx2">
                    <a:lumMod val="50000"/>
                  </a:schemeClr>
                </a:solidFill>
                <a:effectLst/>
                <a:latin typeface="+mj-lt"/>
                <a:cs typeface="Times New Roman" pitchFamily="18" charset="0"/>
              </a:rPr>
              <a:t>kính</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một</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Chúa</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Giêsu</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Kitô</a:t>
            </a:r>
            <a:r>
              <a:rPr lang="en-US" sz="6600" b="0" dirty="0">
                <a:solidFill>
                  <a:schemeClr val="tx2">
                    <a:lumMod val="50000"/>
                  </a:schemeClr>
                </a:solidFill>
                <a:effectLst/>
                <a:latin typeface="+mj-lt"/>
                <a:cs typeface="Times New Roman" pitchFamily="18" charset="0"/>
              </a:rPr>
              <a:t>, Con </a:t>
            </a:r>
            <a:r>
              <a:rPr lang="en-US" sz="6600" b="0" dirty="0" err="1">
                <a:solidFill>
                  <a:schemeClr val="tx2">
                    <a:lumMod val="50000"/>
                  </a:schemeClr>
                </a:solidFill>
                <a:effectLst/>
                <a:latin typeface="+mj-lt"/>
                <a:cs typeface="Times New Roman" pitchFamily="18" charset="0"/>
              </a:rPr>
              <a:t>Một</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Thiên</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Chúa</a:t>
            </a:r>
            <a:r>
              <a:rPr lang="en-US" sz="6600" b="0" dirty="0">
                <a:solidFill>
                  <a:schemeClr val="tx2">
                    <a:lumMod val="50000"/>
                  </a:schemeClr>
                </a:solidFill>
                <a:effectLst/>
                <a:latin typeface="+mj-lt"/>
                <a:cs typeface="Times New Roman" pitchFamily="18" charset="0"/>
              </a:rPr>
              <a:t>, </a:t>
            </a:r>
            <a:r>
              <a:rPr lang="vi-VN" sz="6600" b="0" dirty="0">
                <a:solidFill>
                  <a:schemeClr val="tx2">
                    <a:lumMod val="50000"/>
                  </a:schemeClr>
                </a:solidFill>
                <a:effectLst/>
                <a:latin typeface="+mj-lt"/>
                <a:cs typeface="Times New Roman" pitchFamily="18" charset="0"/>
              </a:rPr>
              <a:t>Sinh bởi Đức Chúa Cha từ trước muôn đời. </a:t>
            </a:r>
            <a:endParaRPr lang="en-US" sz="66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tx2">
                    <a:lumMod val="50000"/>
                  </a:schemeClr>
                </a:solidFill>
                <a:effectLst/>
                <a:latin typeface="+mj-lt"/>
                <a:cs typeface="Times New Roman" pitchFamily="18" charset="0"/>
              </a:rPr>
              <a:t>Người là Thiên Chúa bởi Thiên Chúa, Ánh Sáng bởi Ánh Sáng,</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Thiên</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Chúa</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thật</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bởi</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Thiên</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Chúa</a:t>
            </a:r>
            <a:r>
              <a:rPr lang="en-US" sz="6600" b="0" dirty="0">
                <a:solidFill>
                  <a:schemeClr val="tx2">
                    <a:lumMod val="50000"/>
                  </a:schemeClr>
                </a:solidFill>
                <a:effectLst/>
                <a:latin typeface="+mj-lt"/>
                <a:cs typeface="Times New Roman" pitchFamily="18" charset="0"/>
              </a:rPr>
              <a:t> </a:t>
            </a:r>
            <a:r>
              <a:rPr lang="en-US" sz="6600" b="0" dirty="0" err="1">
                <a:solidFill>
                  <a:schemeClr val="tx2">
                    <a:lumMod val="50000"/>
                  </a:schemeClr>
                </a:solidFill>
                <a:effectLst/>
                <a:latin typeface="+mj-lt"/>
                <a:cs typeface="Times New Roman" pitchFamily="18" charset="0"/>
              </a:rPr>
              <a:t>thật</a:t>
            </a:r>
            <a:r>
              <a:rPr lang="en-US" sz="6600" b="0" dirty="0">
                <a:solidFill>
                  <a:schemeClr val="tx2">
                    <a:lumMod val="50000"/>
                  </a:schemeClr>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dirty="0" err="1" smtClean="0">
                <a:solidFill>
                  <a:srgbClr val="7030A0"/>
                </a:solidFill>
              </a:rPr>
              <a:t>Đk</a:t>
            </a:r>
            <a:r>
              <a:rPr lang="en-US" sz="8000" u="sng" dirty="0" smtClean="0">
                <a:solidFill>
                  <a:srgbClr val="7030A0"/>
                </a:solidFill>
              </a:rPr>
              <a:t>:</a:t>
            </a:r>
            <a:r>
              <a:rPr lang="en-US" sz="8000" dirty="0" smtClean="0">
                <a:solidFill>
                  <a:schemeClr val="tx2">
                    <a:lumMod val="50000"/>
                  </a:schemeClr>
                </a:solidFill>
              </a:rPr>
              <a:t> </a:t>
            </a:r>
            <a:r>
              <a:rPr lang="vi-VN" sz="8000" dirty="0">
                <a:solidFill>
                  <a:schemeClr val="tx2">
                    <a:lumMod val="50000"/>
                  </a:schemeClr>
                </a:solidFill>
              </a:rPr>
              <a:t>Linh hồn tôi hớn hở reo </a:t>
            </a:r>
            <a:r>
              <a:rPr lang="vi-VN" sz="8000" dirty="0" smtClean="0">
                <a:solidFill>
                  <a:schemeClr val="tx2">
                    <a:lumMod val="50000"/>
                  </a:schemeClr>
                </a:solidFill>
              </a:rPr>
              <a:t>mừng, </a:t>
            </a:r>
            <a:r>
              <a:rPr lang="vi-VN" sz="8000" dirty="0">
                <a:solidFill>
                  <a:schemeClr val="tx2">
                    <a:lumMod val="50000"/>
                  </a:schemeClr>
                </a:solidFill>
              </a:rPr>
              <a:t>trong Thiên Chúa tôi.</a:t>
            </a:r>
            <a:endParaRPr lang="vi-VN" sz="8000" dirty="0" smtClean="0">
              <a:solidFill>
                <a:schemeClr val="tx2">
                  <a:lumMod val="50000"/>
                </a:schemeClr>
              </a:solidFill>
            </a:endParaRPr>
          </a:p>
        </p:txBody>
      </p:sp>
    </p:spTree>
    <p:extLst>
      <p:ext uri="{BB962C8B-B14F-4D97-AF65-F5344CB8AC3E}">
        <p14:creationId xmlns:p14="http://schemas.microsoft.com/office/powerpoint/2010/main" val="1055928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tx2">
                    <a:lumMod val="50000"/>
                  </a:schemeClr>
                </a:solidFill>
                <a:effectLst/>
                <a:latin typeface="+mj-lt"/>
              </a:rPr>
              <a:t>được sinh ra mà không phải được tạo thành, đồng bản thể với Đức Chúa Cha: nhờ Người mà muôn vật được tạo thành. </a:t>
            </a:r>
            <a:endParaRPr lang="en-US" sz="60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tx2">
                    <a:lumMod val="50000"/>
                  </a:schemeClr>
                </a:solidFill>
                <a:effectLst/>
                <a:latin typeface="+mj-lt"/>
              </a:rPr>
              <a:t>Vì loài người chúng ta và để cứu độ chúng ta,</a:t>
            </a:r>
            <a:r>
              <a:rPr lang="en-US" sz="7200" b="0" dirty="0">
                <a:solidFill>
                  <a:schemeClr val="tx2">
                    <a:lumMod val="50000"/>
                  </a:schemeClr>
                </a:solidFill>
                <a:effectLst/>
                <a:latin typeface="+mj-lt"/>
              </a:rPr>
              <a:t> </a:t>
            </a:r>
            <a:r>
              <a:rPr lang="vi-VN" sz="7200" b="0" dirty="0">
                <a:solidFill>
                  <a:schemeClr val="tx2">
                    <a:lumMod val="50000"/>
                  </a:schemeClr>
                </a:solidFill>
                <a:effectLst/>
                <a:latin typeface="+mj-lt"/>
                <a:cs typeface="Times New Roman" pitchFamily="18" charset="0"/>
              </a:rPr>
              <a:t>Người đã từ trời xuống thế. </a:t>
            </a:r>
            <a:endParaRPr lang="en-US" sz="72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tx2">
                    <a:lumMod val="50000"/>
                  </a:schemeClr>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tx2">
                    <a:lumMod val="50000"/>
                  </a:schemeClr>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tx2">
                    <a:lumMod val="50000"/>
                  </a:schemeClr>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tx2">
                    <a:lumMod val="50000"/>
                  </a:schemeClr>
                </a:solidFill>
                <a:effectLst/>
                <a:latin typeface="+mj-lt"/>
              </a:rPr>
              <a:t>Người được phụng thờ và tôn vinh cùng với Đức Chúa Cha và Đức Chúa Con: Người đã dùng các tiên tri mà phán dạy. </a:t>
            </a:r>
            <a:endParaRPr lang="en-US" sz="60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tx2">
                    <a:lumMod val="50000"/>
                  </a:schemeClr>
                </a:solidFill>
                <a:effectLst/>
                <a:latin typeface="+mj-lt"/>
              </a:rPr>
              <a:t>Tôi tin Hội Thánh duy nhất thánh thiện công giáo và tông truyền.</a:t>
            </a:r>
            <a:endParaRPr lang="en-US" sz="80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tx2">
                    <a:lumMod val="50000"/>
                  </a:schemeClr>
                </a:solidFill>
                <a:effectLst/>
                <a:latin typeface="+mj-lt"/>
                <a:cs typeface="Times New Roman" pitchFamily="18" charset="0"/>
              </a:rPr>
              <a:t>Tôi tuyên xưng có một Phép Rửa để tha tội. Tôi trông đợi kẻ chết sống lại và sự</a:t>
            </a:r>
            <a:r>
              <a:rPr lang="en-US" sz="6600" b="0" dirty="0">
                <a:solidFill>
                  <a:schemeClr val="tx2">
                    <a:lumMod val="50000"/>
                  </a:schemeClr>
                </a:solidFill>
                <a:effectLst/>
                <a:latin typeface="+mj-lt"/>
                <a:cs typeface="Times New Roman" pitchFamily="18" charset="0"/>
              </a:rPr>
              <a:t> </a:t>
            </a:r>
            <a:r>
              <a:rPr lang="vi-VN" sz="6600" b="0" dirty="0">
                <a:solidFill>
                  <a:schemeClr val="tx2">
                    <a:lumMod val="50000"/>
                  </a:schemeClr>
                </a:solidFill>
                <a:effectLst/>
                <a:latin typeface="+mj-lt"/>
                <a:cs typeface="Times New Roman" pitchFamily="18" charset="0"/>
              </a:rPr>
              <a:t>sống đời sau. Amen.</a:t>
            </a:r>
            <a:endParaRPr lang="en-US" sz="6600" b="0" dirty="0">
              <a:solidFill>
                <a:schemeClr val="tx2">
                  <a:lumMod val="50000"/>
                </a:schemeClr>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a:r>
              <a:rPr lang="en-US" sz="3200" u="sng" smtClean="0">
                <a:solidFill>
                  <a:srgbClr val="C00000"/>
                </a:solidFill>
              </a:rPr>
              <a:t>LỜI NGUYỆN TÍN HỮU</a:t>
            </a:r>
          </a:p>
          <a:p>
            <a:pPr algn="just"/>
            <a:r>
              <a:rPr lang="vi-VN" sz="3200">
                <a:solidFill>
                  <a:srgbClr val="C00000"/>
                </a:solidFill>
              </a:rPr>
              <a:t>Anh chị em thân mến, chúng ta đã tiến đến Chúa nhật thứ 3 Mùa Vọng, niềm vui ngày Chúa đến dịp lễ Giáng Sinh đã gần kề. Thánh Phaolô khuyên chúng ta hãy vui mừng cầu nguyện và tạ </a:t>
            </a:r>
            <a:r>
              <a:rPr lang="vi-VN" sz="3200" smtClean="0">
                <a:solidFill>
                  <a:srgbClr val="C00000"/>
                </a:solidFill>
              </a:rPr>
              <a:t>ơn</a:t>
            </a:r>
            <a:r>
              <a:rPr lang="en-US" sz="3200" smtClean="0">
                <a:solidFill>
                  <a:srgbClr val="C00000"/>
                </a:solidFill>
              </a:rPr>
              <a:t>.</a:t>
            </a:r>
            <a:endParaRPr lang="en-US" sz="3200">
              <a:solidFill>
                <a:srgbClr val="C00000"/>
              </a:solidFill>
            </a:endParaRPr>
          </a:p>
        </p:txBody>
      </p:sp>
    </p:spTree>
    <p:extLst>
      <p:ext uri="{BB962C8B-B14F-4D97-AF65-F5344CB8AC3E}">
        <p14:creationId xmlns:p14="http://schemas.microsoft.com/office/powerpoint/2010/main" val="192167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vi-VN" sz="6400" dirty="0" smtClean="0">
                <a:solidFill>
                  <a:srgbClr val="7030A0"/>
                </a:solidFill>
              </a:rPr>
              <a:t>Alleluia-Alleluia:       </a:t>
            </a:r>
            <a:r>
              <a:rPr lang="vi-VN" sz="6400" dirty="0" smtClean="0">
                <a:solidFill>
                  <a:schemeClr val="tx2">
                    <a:lumMod val="50000"/>
                  </a:schemeClr>
                </a:solidFill>
              </a:rPr>
              <a:t>Thánh </a:t>
            </a:r>
            <a:r>
              <a:rPr lang="vi-VN" sz="6400" dirty="0">
                <a:solidFill>
                  <a:schemeClr val="tx2">
                    <a:lumMod val="50000"/>
                  </a:schemeClr>
                </a:solidFill>
              </a:rPr>
              <a:t>Thần Chúa ngự trên tôi. Chúa sai tôi </a:t>
            </a:r>
            <a:r>
              <a:rPr lang="vi-VN" sz="6400" dirty="0" smtClean="0">
                <a:solidFill>
                  <a:schemeClr val="tx2">
                    <a:lumMod val="50000"/>
                  </a:schemeClr>
                </a:solidFill>
              </a:rPr>
              <a:t>đ</a:t>
            </a:r>
            <a:r>
              <a:rPr lang="en-US" sz="6400" dirty="0" smtClean="0">
                <a:solidFill>
                  <a:schemeClr val="tx2">
                    <a:lumMod val="50000"/>
                  </a:schemeClr>
                </a:solidFill>
              </a:rPr>
              <a:t>e</a:t>
            </a:r>
            <a:r>
              <a:rPr lang="vi-VN" sz="6400" dirty="0" smtClean="0">
                <a:solidFill>
                  <a:schemeClr val="tx2">
                    <a:lumMod val="50000"/>
                  </a:schemeClr>
                </a:solidFill>
              </a:rPr>
              <a:t>m </a:t>
            </a:r>
            <a:r>
              <a:rPr lang="vi-VN" sz="6400" dirty="0">
                <a:solidFill>
                  <a:schemeClr val="tx2">
                    <a:lumMod val="50000"/>
                  </a:schemeClr>
                </a:solidFill>
              </a:rPr>
              <a:t>Tin </a:t>
            </a:r>
            <a:r>
              <a:rPr lang="vi-VN" sz="6400" dirty="0" smtClean="0">
                <a:solidFill>
                  <a:schemeClr val="tx2">
                    <a:lumMod val="50000"/>
                  </a:schemeClr>
                </a:solidFill>
              </a:rPr>
              <a:t>Mừng, </a:t>
            </a:r>
            <a:r>
              <a:rPr lang="vi-VN" sz="6400" dirty="0">
                <a:solidFill>
                  <a:schemeClr val="tx2">
                    <a:lumMod val="50000"/>
                  </a:schemeClr>
                </a:solidFill>
              </a:rPr>
              <a:t>cho người </a:t>
            </a:r>
            <a:r>
              <a:rPr lang="vi-VN" sz="6400" dirty="0" smtClean="0">
                <a:solidFill>
                  <a:schemeClr val="tx2">
                    <a:lumMod val="50000"/>
                  </a:schemeClr>
                </a:solidFill>
              </a:rPr>
              <a:t>khó nghèo.     </a:t>
            </a:r>
            <a:r>
              <a:rPr lang="vi-VN" sz="6400" dirty="0" smtClean="0">
                <a:solidFill>
                  <a:srgbClr val="7030A0"/>
                </a:solidFill>
              </a:rPr>
              <a:t>Alleluia. . . </a:t>
            </a:r>
            <a:endParaRPr lang="en-US" sz="6400" dirty="0">
              <a:solidFill>
                <a:srgbClr val="7030A0"/>
              </a:solidFill>
            </a:endParaRPr>
          </a:p>
        </p:txBody>
      </p:sp>
    </p:spTree>
    <p:extLst>
      <p:ext uri="{BB962C8B-B14F-4D97-AF65-F5344CB8AC3E}">
        <p14:creationId xmlns:p14="http://schemas.microsoft.com/office/powerpoint/2010/main" val="2510919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276600" y="666750"/>
            <a:ext cx="5867400" cy="2277547"/>
          </a:xfrm>
          <a:prstGeom prst="rect">
            <a:avLst/>
          </a:prstGeom>
        </p:spPr>
        <p:txBody>
          <a:bodyPr wrap="square">
            <a:spAutoFit/>
          </a:bodyPr>
          <a:lstStyle/>
          <a:p>
            <a:pPr algn="ctr"/>
            <a:r>
              <a:rPr lang="en-US" sz="5400" dirty="0" err="1" smtClean="0">
                <a:solidFill>
                  <a:srgbClr val="7030A0"/>
                </a:solidFill>
              </a:rPr>
              <a:t>Ca</a:t>
            </a:r>
            <a:r>
              <a:rPr lang="en-US" sz="5400" dirty="0" smtClean="0">
                <a:solidFill>
                  <a:srgbClr val="7030A0"/>
                </a:solidFill>
              </a:rPr>
              <a:t> </a:t>
            </a:r>
            <a:r>
              <a:rPr lang="en-US" sz="5400" dirty="0" err="1" smtClean="0">
                <a:solidFill>
                  <a:srgbClr val="7030A0"/>
                </a:solidFill>
              </a:rPr>
              <a:t>Dâng</a:t>
            </a:r>
            <a:r>
              <a:rPr lang="en-US" sz="5400" dirty="0" smtClean="0">
                <a:solidFill>
                  <a:srgbClr val="7030A0"/>
                </a:solidFill>
              </a:rPr>
              <a:t> </a:t>
            </a:r>
            <a:r>
              <a:rPr lang="en-US" sz="5400" dirty="0" err="1" smtClean="0">
                <a:solidFill>
                  <a:srgbClr val="7030A0"/>
                </a:solidFill>
              </a:rPr>
              <a:t>Lễ</a:t>
            </a:r>
            <a:endParaRPr lang="en-US" sz="5400" dirty="0" smtClean="0">
              <a:solidFill>
                <a:srgbClr val="7030A0"/>
              </a:solidFill>
            </a:endParaRPr>
          </a:p>
          <a:p>
            <a:pPr algn="ctr"/>
            <a:r>
              <a:rPr lang="en-US" sz="4800" dirty="0" err="1" smtClean="0">
                <a:solidFill>
                  <a:srgbClr val="7030A0"/>
                </a:solidFill>
              </a:rPr>
              <a:t>Dâng</a:t>
            </a:r>
            <a:r>
              <a:rPr lang="en-US" sz="4800" dirty="0" smtClean="0">
                <a:solidFill>
                  <a:srgbClr val="7030A0"/>
                </a:solidFill>
              </a:rPr>
              <a:t> </a:t>
            </a:r>
            <a:r>
              <a:rPr lang="en-US" sz="4800" dirty="0" err="1" smtClean="0">
                <a:solidFill>
                  <a:srgbClr val="7030A0"/>
                </a:solidFill>
              </a:rPr>
              <a:t>Niềm</a:t>
            </a:r>
            <a:r>
              <a:rPr lang="en-US" sz="4800" dirty="0" smtClean="0">
                <a:solidFill>
                  <a:srgbClr val="7030A0"/>
                </a:solidFill>
              </a:rPr>
              <a:t> </a:t>
            </a:r>
            <a:r>
              <a:rPr lang="en-US" sz="4800" dirty="0" err="1" smtClean="0">
                <a:solidFill>
                  <a:srgbClr val="7030A0"/>
                </a:solidFill>
              </a:rPr>
              <a:t>Mong</a:t>
            </a:r>
            <a:r>
              <a:rPr lang="en-US" sz="4800" dirty="0" smtClean="0">
                <a:solidFill>
                  <a:srgbClr val="7030A0"/>
                </a:solidFill>
              </a:rPr>
              <a:t> </a:t>
            </a:r>
            <a:r>
              <a:rPr lang="en-US" sz="4800" dirty="0" err="1">
                <a:solidFill>
                  <a:srgbClr val="7030A0"/>
                </a:solidFill>
              </a:rPr>
              <a:t>Đợi</a:t>
            </a:r>
            <a:endParaRPr lang="en-US" sz="4800" dirty="0" smtClean="0">
              <a:solidFill>
                <a:srgbClr val="7030A0"/>
              </a:solidFill>
            </a:endParaRPr>
          </a:p>
          <a:p>
            <a:pPr algn="ctr"/>
            <a:r>
              <a:rPr lang="en-US" sz="4000" i="1" dirty="0" err="1" smtClean="0">
                <a:solidFill>
                  <a:srgbClr val="002060"/>
                </a:solidFill>
              </a:rPr>
              <a:t>Trần</a:t>
            </a:r>
            <a:r>
              <a:rPr lang="en-US" sz="4000" i="1" dirty="0" smtClean="0">
                <a:solidFill>
                  <a:srgbClr val="002060"/>
                </a:solidFill>
              </a:rPr>
              <a:t> </a:t>
            </a:r>
            <a:r>
              <a:rPr lang="en-US" sz="4000" i="1" dirty="0" err="1" smtClean="0">
                <a:solidFill>
                  <a:srgbClr val="002060"/>
                </a:solidFill>
              </a:rPr>
              <a:t>Quang</a:t>
            </a:r>
            <a:r>
              <a:rPr lang="en-US" sz="4000" i="1" dirty="0" smtClean="0">
                <a:solidFill>
                  <a:srgbClr val="002060"/>
                </a:solidFill>
              </a:rPr>
              <a:t> </a:t>
            </a:r>
            <a:r>
              <a:rPr lang="en-US" sz="4000" i="1" dirty="0" err="1" smtClean="0">
                <a:solidFill>
                  <a:srgbClr val="002060"/>
                </a:solidFill>
              </a:rPr>
              <a:t>Đức</a:t>
            </a:r>
            <a:endParaRPr lang="en-US" sz="4000" i="1" dirty="0">
              <a:solidFill>
                <a:srgbClr val="00206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1235855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7030A0"/>
                </a:solidFill>
              </a:rPr>
              <a:t>Pk1</a:t>
            </a:r>
            <a:r>
              <a:rPr lang="vi-VN" sz="4800" dirty="0">
                <a:solidFill>
                  <a:srgbClr val="7030A0"/>
                </a:solidFill>
              </a:rPr>
              <a:t>: </a:t>
            </a:r>
            <a:r>
              <a:rPr lang="vi-VN" sz="4800" dirty="0">
                <a:solidFill>
                  <a:schemeClr val="tx2">
                    <a:lumMod val="50000"/>
                  </a:schemeClr>
                </a:solidFill>
              </a:rPr>
              <a:t>Chúa </a:t>
            </a:r>
            <a:r>
              <a:rPr lang="vi-VN" sz="4800" dirty="0" smtClean="0">
                <a:solidFill>
                  <a:schemeClr val="tx2">
                    <a:lumMod val="50000"/>
                  </a:schemeClr>
                </a:solidFill>
              </a:rPr>
              <a:t>ơi, </a:t>
            </a:r>
            <a:r>
              <a:rPr lang="vi-VN" sz="4800" dirty="0">
                <a:solidFill>
                  <a:schemeClr val="tx2">
                    <a:lumMod val="50000"/>
                  </a:schemeClr>
                </a:solidFill>
              </a:rPr>
              <a:t>Đoàn con dâng về nhan </a:t>
            </a:r>
            <a:r>
              <a:rPr lang="vi-VN" sz="4800" dirty="0" smtClean="0">
                <a:solidFill>
                  <a:schemeClr val="tx2">
                    <a:lumMod val="50000"/>
                  </a:schemeClr>
                </a:solidFill>
              </a:rPr>
              <a:t>Chúa, </a:t>
            </a:r>
            <a:r>
              <a:rPr lang="vi-VN" sz="4800" dirty="0">
                <a:solidFill>
                  <a:schemeClr val="tx2">
                    <a:lumMod val="50000"/>
                  </a:schemeClr>
                </a:solidFill>
              </a:rPr>
              <a:t>này tâm </a:t>
            </a:r>
            <a:r>
              <a:rPr lang="vi-VN" sz="4800" dirty="0" smtClean="0">
                <a:solidFill>
                  <a:schemeClr val="tx2">
                    <a:lumMod val="50000"/>
                  </a:schemeClr>
                </a:solidFill>
              </a:rPr>
              <a:t>tư, </a:t>
            </a:r>
            <a:r>
              <a:rPr lang="vi-VN" sz="4800" dirty="0">
                <a:solidFill>
                  <a:schemeClr val="tx2">
                    <a:lumMod val="50000"/>
                  </a:schemeClr>
                </a:solidFill>
              </a:rPr>
              <a:t>trông chờ với ước mong. Bánh miến thơm dâng về </a:t>
            </a:r>
            <a:r>
              <a:rPr lang="vi-VN" sz="4800" dirty="0" smtClean="0">
                <a:solidFill>
                  <a:schemeClr val="tx2">
                    <a:lumMod val="50000"/>
                  </a:schemeClr>
                </a:solidFill>
              </a:rPr>
              <a:t>Cha, </a:t>
            </a:r>
            <a:r>
              <a:rPr lang="vi-VN" sz="4800" dirty="0">
                <a:solidFill>
                  <a:schemeClr val="tx2">
                    <a:lumMod val="50000"/>
                  </a:schemeClr>
                </a:solidFill>
              </a:rPr>
              <a:t>dâng ly rượu lên thiên tòa. Nguyện trời </a:t>
            </a:r>
            <a:r>
              <a:rPr lang="vi-VN" sz="4800" dirty="0" smtClean="0">
                <a:solidFill>
                  <a:schemeClr val="tx2">
                    <a:lumMod val="50000"/>
                  </a:schemeClr>
                </a:solidFill>
              </a:rPr>
              <a:t>cao, </a:t>
            </a:r>
            <a:r>
              <a:rPr lang="vi-VN" sz="4800" dirty="0">
                <a:solidFill>
                  <a:schemeClr val="tx2">
                    <a:lumMod val="50000"/>
                  </a:schemeClr>
                </a:solidFill>
              </a:rPr>
              <a:t>mưa Đấng Cứu Tinh trần gian.</a:t>
            </a:r>
            <a:endParaRPr lang="en-US" sz="4800" b="0" dirty="0">
              <a:solidFill>
                <a:schemeClr val="tx2">
                  <a:lumMod val="50000"/>
                </a:schemeClr>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7030A0"/>
                </a:solidFill>
              </a:rPr>
              <a:t>ĐK</a:t>
            </a:r>
            <a:r>
              <a:rPr lang="vi-VN" sz="4800" dirty="0">
                <a:solidFill>
                  <a:srgbClr val="7030A0"/>
                </a:solidFill>
              </a:rPr>
              <a:t>: </a:t>
            </a:r>
            <a:r>
              <a:rPr lang="vi-VN" sz="4800" dirty="0">
                <a:solidFill>
                  <a:schemeClr val="tx2">
                    <a:lumMod val="50000"/>
                  </a:schemeClr>
                </a:solidFill>
              </a:rPr>
              <a:t>Dâng </a:t>
            </a:r>
            <a:r>
              <a:rPr lang="vi-VN" sz="4800" dirty="0" smtClean="0">
                <a:solidFill>
                  <a:schemeClr val="tx2">
                    <a:lumMod val="50000"/>
                  </a:schemeClr>
                </a:solidFill>
              </a:rPr>
              <a:t>lên, </a:t>
            </a:r>
            <a:r>
              <a:rPr lang="vi-VN" sz="4800" dirty="0">
                <a:solidFill>
                  <a:schemeClr val="tx2">
                    <a:lumMod val="50000"/>
                  </a:schemeClr>
                </a:solidFill>
              </a:rPr>
              <a:t>tâm tình mong đợi giáng sinh. Dâng </a:t>
            </a:r>
            <a:r>
              <a:rPr lang="vi-VN" sz="4800" dirty="0" smtClean="0">
                <a:solidFill>
                  <a:schemeClr val="tx2">
                    <a:lumMod val="50000"/>
                  </a:schemeClr>
                </a:solidFill>
              </a:rPr>
              <a:t>lên, </a:t>
            </a:r>
            <a:r>
              <a:rPr lang="vi-VN" sz="4800" dirty="0">
                <a:solidFill>
                  <a:schemeClr val="tx2">
                    <a:lumMod val="50000"/>
                  </a:schemeClr>
                </a:solidFill>
              </a:rPr>
              <a:t>tâm tình mong đợi hòa bình. Xin trời cao mau thương </a:t>
            </a:r>
            <a:r>
              <a:rPr lang="vi-VN" sz="4800" dirty="0" smtClean="0">
                <a:solidFill>
                  <a:schemeClr val="tx2">
                    <a:lumMod val="50000"/>
                  </a:schemeClr>
                </a:solidFill>
              </a:rPr>
              <a:t>ban, </a:t>
            </a:r>
            <a:r>
              <a:rPr lang="vi-VN" sz="4800" dirty="0">
                <a:solidFill>
                  <a:schemeClr val="tx2">
                    <a:lumMod val="50000"/>
                  </a:schemeClr>
                </a:solidFill>
              </a:rPr>
              <a:t>cho trần gian thôi trông mong, cho mưa xuống trần ngàn muôn muôn hồng ân.</a:t>
            </a:r>
            <a:endParaRPr lang="en-US" sz="4800" b="0" dirty="0">
              <a:solidFill>
                <a:schemeClr val="tx2">
                  <a:lumMod val="50000"/>
                </a:schemeClr>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7030A0"/>
                </a:solidFill>
              </a:rPr>
              <a:t>Pk2</a:t>
            </a:r>
            <a:r>
              <a:rPr lang="vi-VN" sz="4800" dirty="0">
                <a:solidFill>
                  <a:srgbClr val="7030A0"/>
                </a:solidFill>
              </a:rPr>
              <a:t>: </a:t>
            </a:r>
            <a:r>
              <a:rPr lang="vi-VN" sz="4800" dirty="0" smtClean="0">
                <a:solidFill>
                  <a:schemeClr val="tx2">
                    <a:lumMod val="50000"/>
                  </a:schemeClr>
                </a:solidFill>
              </a:rPr>
              <a:t>Chúa ơi, </a:t>
            </a:r>
            <a:r>
              <a:rPr lang="vi-VN" sz="4800" dirty="0">
                <a:solidFill>
                  <a:schemeClr val="tx2">
                    <a:lumMod val="50000"/>
                  </a:schemeClr>
                </a:solidFill>
              </a:rPr>
              <a:t>Lòng con chân thành thống </a:t>
            </a:r>
            <a:r>
              <a:rPr lang="vi-VN" sz="4800" dirty="0" smtClean="0">
                <a:solidFill>
                  <a:schemeClr val="tx2">
                    <a:lumMod val="50000"/>
                  </a:schemeClr>
                </a:solidFill>
              </a:rPr>
              <a:t>hối, </a:t>
            </a:r>
            <a:r>
              <a:rPr lang="vi-VN" sz="4800" dirty="0">
                <a:solidFill>
                  <a:schemeClr val="tx2">
                    <a:lumMod val="50000"/>
                  </a:schemeClr>
                </a:solidFill>
              </a:rPr>
              <a:t>ngày như đêm van nài xin Chúa thương. Ngước mắt trông lên trời </a:t>
            </a:r>
            <a:r>
              <a:rPr lang="vi-VN" sz="4800" dirty="0" smtClean="0">
                <a:solidFill>
                  <a:schemeClr val="tx2">
                    <a:lumMod val="50000"/>
                  </a:schemeClr>
                </a:solidFill>
              </a:rPr>
              <a:t>cao, </a:t>
            </a:r>
            <a:r>
              <a:rPr lang="vi-VN" sz="4800" dirty="0">
                <a:solidFill>
                  <a:schemeClr val="tx2">
                    <a:lumMod val="50000"/>
                  </a:schemeClr>
                </a:solidFill>
              </a:rPr>
              <a:t>dâng muôn lời tri ân Ngài. Nguyện ngàn </a:t>
            </a:r>
            <a:r>
              <a:rPr lang="vi-VN" sz="4800" dirty="0" smtClean="0">
                <a:solidFill>
                  <a:schemeClr val="tx2">
                    <a:lumMod val="50000"/>
                  </a:schemeClr>
                </a:solidFill>
              </a:rPr>
              <a:t>mây, </a:t>
            </a:r>
            <a:r>
              <a:rPr lang="vi-VN" sz="4800" dirty="0">
                <a:solidFill>
                  <a:schemeClr val="tx2">
                    <a:lumMod val="50000"/>
                  </a:schemeClr>
                </a:solidFill>
              </a:rPr>
              <a:t>mưa Đấng muôn dân chờ mong.</a:t>
            </a:r>
          </a:p>
        </p:txBody>
      </p:sp>
    </p:spTree>
    <p:extLst>
      <p:ext uri="{BB962C8B-B14F-4D97-AF65-F5344CB8AC3E}">
        <p14:creationId xmlns:p14="http://schemas.microsoft.com/office/powerpoint/2010/main" val="2199709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7030A0"/>
                </a:solidFill>
              </a:rPr>
              <a:t>ĐK</a:t>
            </a:r>
            <a:r>
              <a:rPr lang="vi-VN" sz="4800" dirty="0">
                <a:solidFill>
                  <a:srgbClr val="7030A0"/>
                </a:solidFill>
              </a:rPr>
              <a:t>: </a:t>
            </a:r>
            <a:r>
              <a:rPr lang="vi-VN" sz="4800" dirty="0">
                <a:solidFill>
                  <a:schemeClr val="tx2">
                    <a:lumMod val="50000"/>
                  </a:schemeClr>
                </a:solidFill>
              </a:rPr>
              <a:t>Dâng </a:t>
            </a:r>
            <a:r>
              <a:rPr lang="vi-VN" sz="4800" dirty="0" smtClean="0">
                <a:solidFill>
                  <a:schemeClr val="tx2">
                    <a:lumMod val="50000"/>
                  </a:schemeClr>
                </a:solidFill>
              </a:rPr>
              <a:t>lên, </a:t>
            </a:r>
            <a:r>
              <a:rPr lang="vi-VN" sz="4800" dirty="0">
                <a:solidFill>
                  <a:schemeClr val="tx2">
                    <a:lumMod val="50000"/>
                  </a:schemeClr>
                </a:solidFill>
              </a:rPr>
              <a:t>tâm tình mong đợi giáng sinh. Dâng </a:t>
            </a:r>
            <a:r>
              <a:rPr lang="vi-VN" sz="4800" dirty="0" smtClean="0">
                <a:solidFill>
                  <a:schemeClr val="tx2">
                    <a:lumMod val="50000"/>
                  </a:schemeClr>
                </a:solidFill>
              </a:rPr>
              <a:t>lên, </a:t>
            </a:r>
            <a:r>
              <a:rPr lang="vi-VN" sz="4800" dirty="0">
                <a:solidFill>
                  <a:schemeClr val="tx2">
                    <a:lumMod val="50000"/>
                  </a:schemeClr>
                </a:solidFill>
              </a:rPr>
              <a:t>tâm tình mong đợi hòa bình. Xin trời cao mau thương </a:t>
            </a:r>
            <a:r>
              <a:rPr lang="vi-VN" sz="4800" dirty="0" smtClean="0">
                <a:solidFill>
                  <a:schemeClr val="tx2">
                    <a:lumMod val="50000"/>
                  </a:schemeClr>
                </a:solidFill>
              </a:rPr>
              <a:t>ban, </a:t>
            </a:r>
            <a:r>
              <a:rPr lang="vi-VN" sz="4800" dirty="0">
                <a:solidFill>
                  <a:schemeClr val="tx2">
                    <a:lumMod val="50000"/>
                  </a:schemeClr>
                </a:solidFill>
              </a:rPr>
              <a:t>cho trần gian thôi trông mong, cho mưa xuống trần ngàn muôn muôn hồng ân.</a:t>
            </a:r>
            <a:endParaRPr lang="en-US" sz="4800" b="0" dirty="0">
              <a:solidFill>
                <a:schemeClr val="tx2">
                  <a:lumMod val="50000"/>
                </a:schemeClr>
              </a:solidFill>
              <a:effectLst/>
            </a:endParaRPr>
          </a:p>
        </p:txBody>
      </p:sp>
    </p:spTree>
    <p:extLst>
      <p:ext uri="{BB962C8B-B14F-4D97-AF65-F5344CB8AC3E}">
        <p14:creationId xmlns:p14="http://schemas.microsoft.com/office/powerpoint/2010/main" val="2475242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smtClean="0">
                <a:solidFill>
                  <a:srgbClr val="C00000"/>
                </a:solidFill>
              </a:rPr>
              <a:t>Xin cộng đoàn lưu ý.</a:t>
            </a:r>
          </a:p>
          <a:p>
            <a:endParaRPr lang="en-US" sz="4400">
              <a:solidFill>
                <a:srgbClr val="C00000"/>
              </a:solidFill>
            </a:endParaRPr>
          </a:p>
          <a:p>
            <a:r>
              <a:rPr lang="en-US" sz="4400" smtClean="0">
                <a:solidFill>
                  <a:srgbClr val="C00000"/>
                </a:solidFill>
              </a:rPr>
              <a:t>Để việc lên rước lễ được nghiêm trang, xin cộng đoàn hãy lần lượt đi theo thứ tự từng hàng ghế từ trên xuống dưới.</a:t>
            </a:r>
            <a:endParaRPr lang="en-US" sz="4400">
              <a:solidFill>
                <a:srgbClr val="C00000"/>
              </a:solidFill>
            </a:endParaRPr>
          </a:p>
        </p:txBody>
      </p:sp>
    </p:spTree>
    <p:extLst>
      <p:ext uri="{BB962C8B-B14F-4D97-AF65-F5344CB8AC3E}">
        <p14:creationId xmlns:p14="http://schemas.microsoft.com/office/powerpoint/2010/main" val="1921674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7030A0"/>
                </a:solidFill>
                <a:effectLst/>
              </a:rPr>
              <a:t>Ca </a:t>
            </a:r>
            <a:r>
              <a:rPr lang="en-US" sz="6000" b="0" dirty="0" err="1">
                <a:solidFill>
                  <a:srgbClr val="7030A0"/>
                </a:solidFill>
                <a:effectLst/>
              </a:rPr>
              <a:t>Nguyện</a:t>
            </a:r>
            <a:r>
              <a:rPr lang="en-US" sz="6000" b="0" dirty="0">
                <a:solidFill>
                  <a:srgbClr val="7030A0"/>
                </a:solidFill>
                <a:effectLst/>
              </a:rPr>
              <a:t> </a:t>
            </a:r>
            <a:r>
              <a:rPr lang="en-US" sz="6000" b="0" dirty="0" err="1">
                <a:solidFill>
                  <a:srgbClr val="7030A0"/>
                </a:solidFill>
                <a:effectLst/>
              </a:rPr>
              <a:t>Hiệp</a:t>
            </a:r>
            <a:r>
              <a:rPr lang="en-US" sz="6000" b="0" dirty="0">
                <a:solidFill>
                  <a:srgbClr val="7030A0"/>
                </a:solidFill>
                <a:effectLst/>
              </a:rPr>
              <a:t> </a:t>
            </a:r>
            <a:r>
              <a:rPr lang="en-US" sz="6000" b="0" dirty="0" err="1">
                <a:solidFill>
                  <a:srgbClr val="7030A0"/>
                </a:solidFill>
                <a:effectLst/>
              </a:rPr>
              <a:t>Lễ</a:t>
            </a:r>
            <a:r>
              <a:rPr lang="en-US" sz="6000" b="0" dirty="0">
                <a:solidFill>
                  <a:srgbClr val="7030A0"/>
                </a:solidFill>
                <a:effectLst/>
              </a:rPr>
              <a:t/>
            </a:r>
            <a:br>
              <a:rPr lang="en-US" sz="6000" b="0" dirty="0">
                <a:solidFill>
                  <a:srgbClr val="7030A0"/>
                </a:solidFill>
                <a:effectLst/>
              </a:rPr>
            </a:br>
            <a:r>
              <a:rPr lang="en-US" sz="6000" dirty="0" err="1" smtClean="0">
                <a:solidFill>
                  <a:srgbClr val="7030A0"/>
                </a:solidFill>
              </a:rPr>
              <a:t>Chúa</a:t>
            </a:r>
            <a:r>
              <a:rPr lang="en-US" sz="6000" dirty="0" smtClean="0">
                <a:solidFill>
                  <a:srgbClr val="7030A0"/>
                </a:solidFill>
              </a:rPr>
              <a:t> </a:t>
            </a:r>
            <a:r>
              <a:rPr lang="en-US" sz="6000" dirty="0" err="1" smtClean="0">
                <a:solidFill>
                  <a:srgbClr val="7030A0"/>
                </a:solidFill>
              </a:rPr>
              <a:t>Là</a:t>
            </a:r>
            <a:r>
              <a:rPr lang="en-US" sz="6000" dirty="0" smtClean="0">
                <a:solidFill>
                  <a:srgbClr val="7030A0"/>
                </a:solidFill>
              </a:rPr>
              <a:t> </a:t>
            </a:r>
            <a:r>
              <a:rPr lang="en-US" sz="6000" dirty="0" err="1" smtClean="0">
                <a:solidFill>
                  <a:srgbClr val="7030A0"/>
                </a:solidFill>
              </a:rPr>
              <a:t>Nguồn</a:t>
            </a:r>
            <a:r>
              <a:rPr lang="en-US" sz="6000" dirty="0" smtClean="0">
                <a:solidFill>
                  <a:srgbClr val="7030A0"/>
                </a:solidFill>
              </a:rPr>
              <a:t> </a:t>
            </a:r>
            <a:r>
              <a:rPr lang="en-US" sz="6000" dirty="0" err="1" smtClean="0">
                <a:solidFill>
                  <a:srgbClr val="7030A0"/>
                </a:solidFill>
              </a:rPr>
              <a:t>Sự</a:t>
            </a:r>
            <a:r>
              <a:rPr lang="en-US" sz="6000" dirty="0" smtClean="0">
                <a:solidFill>
                  <a:srgbClr val="7030A0"/>
                </a:solidFill>
              </a:rPr>
              <a:t> </a:t>
            </a:r>
            <a:r>
              <a:rPr lang="en-US" sz="6000" dirty="0" err="1" smtClean="0">
                <a:solidFill>
                  <a:srgbClr val="7030A0"/>
                </a:solidFill>
              </a:rPr>
              <a:t>Sáng</a:t>
            </a:r>
            <a:r>
              <a:rPr lang="en-US" sz="4800" dirty="0" smtClean="0">
                <a:solidFill>
                  <a:schemeClr val="tx2">
                    <a:lumMod val="50000"/>
                  </a:schemeClr>
                </a:solidFill>
              </a:rPr>
              <a:t/>
            </a:r>
            <a:br>
              <a:rPr lang="en-US" sz="4800" dirty="0" smtClean="0">
                <a:solidFill>
                  <a:schemeClr val="tx2">
                    <a:lumMod val="50000"/>
                  </a:schemeClr>
                </a:solidFill>
              </a:rPr>
            </a:br>
            <a:r>
              <a:rPr lang="en-US" i="1" dirty="0" err="1" smtClean="0">
                <a:solidFill>
                  <a:schemeClr val="tx2">
                    <a:lumMod val="50000"/>
                  </a:schemeClr>
                </a:solidFill>
              </a:rPr>
              <a:t>Huỳnh</a:t>
            </a:r>
            <a:r>
              <a:rPr lang="en-US" i="1" dirty="0" smtClean="0">
                <a:solidFill>
                  <a:schemeClr val="tx2">
                    <a:lumMod val="50000"/>
                  </a:schemeClr>
                </a:solidFill>
              </a:rPr>
              <a:t> Minh </a:t>
            </a:r>
            <a:r>
              <a:rPr lang="en-US" i="1" dirty="0" err="1" smtClean="0">
                <a:solidFill>
                  <a:schemeClr val="tx2">
                    <a:lumMod val="50000"/>
                  </a:schemeClr>
                </a:solidFill>
              </a:rPr>
              <a:t>Kỳ</a:t>
            </a:r>
            <a:r>
              <a:rPr lang="en-US" i="1" dirty="0" smtClean="0">
                <a:solidFill>
                  <a:schemeClr val="tx2">
                    <a:lumMod val="50000"/>
                  </a:schemeClr>
                </a:solidFill>
              </a:rPr>
              <a:t> &amp; </a:t>
            </a:r>
            <a:r>
              <a:rPr lang="en-US" i="1" dirty="0" err="1" smtClean="0">
                <a:solidFill>
                  <a:schemeClr val="tx2">
                    <a:lumMod val="50000"/>
                  </a:schemeClr>
                </a:solidFill>
              </a:rPr>
              <a:t>Đinh</a:t>
            </a:r>
            <a:r>
              <a:rPr lang="en-US" i="1" dirty="0" smtClean="0">
                <a:solidFill>
                  <a:schemeClr val="tx2">
                    <a:lumMod val="50000"/>
                  </a:schemeClr>
                </a:solidFill>
              </a:rPr>
              <a:t> </a:t>
            </a:r>
            <a:r>
              <a:rPr lang="en-US" i="1" dirty="0" err="1" smtClean="0">
                <a:solidFill>
                  <a:schemeClr val="tx2">
                    <a:lumMod val="50000"/>
                  </a:schemeClr>
                </a:solidFill>
              </a:rPr>
              <a:t>Công</a:t>
            </a:r>
            <a:r>
              <a:rPr lang="en-US" i="1" dirty="0" smtClean="0">
                <a:solidFill>
                  <a:schemeClr val="tx2">
                    <a:lumMod val="50000"/>
                  </a:schemeClr>
                </a:solidFill>
              </a:rPr>
              <a:t> </a:t>
            </a:r>
            <a:r>
              <a:rPr lang="en-US" i="1" dirty="0" err="1" smtClean="0">
                <a:solidFill>
                  <a:schemeClr val="tx2">
                    <a:lumMod val="50000"/>
                  </a:schemeClr>
                </a:solidFill>
              </a:rPr>
              <a:t>Huỳnh</a:t>
            </a:r>
            <a:endParaRPr lang="en-US" b="0" i="1" dirty="0">
              <a:solidFill>
                <a:schemeClr val="tx2">
                  <a:lumMod val="50000"/>
                </a:schemeClr>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7030A0"/>
                </a:solidFill>
              </a:rPr>
              <a:t>Pk1</a:t>
            </a:r>
            <a:r>
              <a:rPr lang="vi-VN" sz="5400" dirty="0">
                <a:solidFill>
                  <a:srgbClr val="7030A0"/>
                </a:solidFill>
              </a:rPr>
              <a:t>: </a:t>
            </a:r>
            <a:r>
              <a:rPr lang="vi-VN" sz="5400" dirty="0">
                <a:solidFill>
                  <a:schemeClr val="tx2">
                    <a:lumMod val="50000"/>
                  </a:schemeClr>
                </a:solidFill>
              </a:rPr>
              <a:t>Tôi không </a:t>
            </a:r>
            <a:r>
              <a:rPr lang="vi-VN" sz="5400" dirty="0" smtClean="0">
                <a:solidFill>
                  <a:schemeClr val="tx2">
                    <a:lumMod val="50000"/>
                  </a:schemeClr>
                </a:solidFill>
              </a:rPr>
              <a:t>phải, </a:t>
            </a:r>
            <a:r>
              <a:rPr lang="vi-VN" sz="5400" dirty="0">
                <a:solidFill>
                  <a:schemeClr val="tx2">
                    <a:lumMod val="50000"/>
                  </a:schemeClr>
                </a:solidFill>
              </a:rPr>
              <a:t>là một đấng tiên </a:t>
            </a:r>
            <a:r>
              <a:rPr lang="vi-VN" sz="5400" dirty="0" smtClean="0">
                <a:solidFill>
                  <a:schemeClr val="tx2">
                    <a:lumMod val="50000"/>
                  </a:schemeClr>
                </a:solidFill>
              </a:rPr>
              <a:t>tri. </a:t>
            </a:r>
            <a:r>
              <a:rPr lang="vi-VN" sz="5400" dirty="0">
                <a:solidFill>
                  <a:schemeClr val="tx2">
                    <a:lumMod val="50000"/>
                  </a:schemeClr>
                </a:solidFill>
              </a:rPr>
              <a:t>tôi không </a:t>
            </a:r>
            <a:r>
              <a:rPr lang="vi-VN" sz="5400" dirty="0" smtClean="0">
                <a:solidFill>
                  <a:schemeClr val="tx2">
                    <a:lumMod val="50000"/>
                  </a:schemeClr>
                </a:solidFill>
              </a:rPr>
              <a:t>phải, </a:t>
            </a:r>
            <a:r>
              <a:rPr lang="vi-VN" sz="5400" dirty="0">
                <a:solidFill>
                  <a:schemeClr val="tx2">
                    <a:lumMod val="50000"/>
                  </a:schemeClr>
                </a:solidFill>
              </a:rPr>
              <a:t>là một </a:t>
            </a:r>
            <a:r>
              <a:rPr lang="vi-VN" sz="5400" dirty="0" smtClean="0">
                <a:solidFill>
                  <a:schemeClr val="tx2">
                    <a:lumMod val="50000"/>
                  </a:schemeClr>
                </a:solidFill>
              </a:rPr>
              <a:t>Ê-li-a. </a:t>
            </a:r>
            <a:r>
              <a:rPr lang="vi-VN" sz="5400" dirty="0">
                <a:solidFill>
                  <a:schemeClr val="tx2">
                    <a:lumMod val="50000"/>
                  </a:schemeClr>
                </a:solidFill>
              </a:rPr>
              <a:t>cũng không phải, không phải là </a:t>
            </a:r>
            <a:r>
              <a:rPr lang="vi-VN" sz="5400" dirty="0" smtClean="0">
                <a:solidFill>
                  <a:schemeClr val="tx2">
                    <a:lumMod val="50000"/>
                  </a:schemeClr>
                </a:solidFill>
              </a:rPr>
              <a:t>Đấng </a:t>
            </a:r>
            <a:r>
              <a:rPr lang="vi-VN" sz="5400" dirty="0">
                <a:solidFill>
                  <a:schemeClr val="tx2">
                    <a:lumMod val="50000"/>
                  </a:schemeClr>
                </a:solidFill>
              </a:rPr>
              <a:t>Ki-tô. Tôi chỉ </a:t>
            </a:r>
            <a:r>
              <a:rPr lang="vi-VN" sz="5400" dirty="0" smtClean="0">
                <a:solidFill>
                  <a:schemeClr val="tx2">
                    <a:lumMod val="50000"/>
                  </a:schemeClr>
                </a:solidFill>
              </a:rPr>
              <a:t>là, </a:t>
            </a:r>
            <a:r>
              <a:rPr lang="vi-VN" sz="5400" dirty="0">
                <a:solidFill>
                  <a:schemeClr val="tx2">
                    <a:lumMod val="50000"/>
                  </a:schemeClr>
                </a:solidFill>
              </a:rPr>
              <a:t>tiếng kêu trong hoang địa. </a:t>
            </a:r>
            <a:endParaRPr lang="vi-VN" sz="5400" b="0" dirty="0">
              <a:solidFill>
                <a:schemeClr val="tx2">
                  <a:lumMod val="50000"/>
                </a:schemeClr>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02041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7030A0"/>
                </a:solidFill>
              </a:rPr>
              <a:t>**</a:t>
            </a:r>
            <a:r>
              <a:rPr lang="vi-VN" sz="5400" dirty="0">
                <a:solidFill>
                  <a:schemeClr val="tx2">
                    <a:lumMod val="50000"/>
                  </a:schemeClr>
                </a:solidFill>
              </a:rPr>
              <a:t> </a:t>
            </a:r>
            <a:r>
              <a:rPr lang="vi-VN" sz="5400" dirty="0" smtClean="0">
                <a:solidFill>
                  <a:schemeClr val="tx2">
                    <a:lumMod val="50000"/>
                  </a:schemeClr>
                </a:solidFill>
              </a:rPr>
              <a:t>Có </a:t>
            </a:r>
            <a:r>
              <a:rPr lang="vi-VN" sz="5400" dirty="0">
                <a:solidFill>
                  <a:schemeClr val="tx2">
                    <a:lumMod val="50000"/>
                  </a:schemeClr>
                </a:solidFill>
              </a:rPr>
              <a:t>một </a:t>
            </a:r>
            <a:r>
              <a:rPr lang="vi-VN" sz="5400" dirty="0" smtClean="0">
                <a:solidFill>
                  <a:schemeClr val="tx2">
                    <a:lumMod val="50000"/>
                  </a:schemeClr>
                </a:solidFill>
              </a:rPr>
              <a:t>Đấng, </a:t>
            </a:r>
            <a:r>
              <a:rPr lang="vi-VN" sz="5400" dirty="0">
                <a:solidFill>
                  <a:schemeClr val="tx2">
                    <a:lumMod val="50000"/>
                  </a:schemeClr>
                </a:solidFill>
              </a:rPr>
              <a:t>đang </a:t>
            </a:r>
            <a:r>
              <a:rPr lang="vi-VN" sz="5400" dirty="0" smtClean="0">
                <a:solidFill>
                  <a:schemeClr val="tx2">
                    <a:lumMod val="50000"/>
                  </a:schemeClr>
                </a:solidFill>
              </a:rPr>
              <a:t>ở </a:t>
            </a:r>
            <a:r>
              <a:rPr lang="vi-VN" sz="5400" dirty="0">
                <a:solidFill>
                  <a:schemeClr val="tx2">
                    <a:lumMod val="50000"/>
                  </a:schemeClr>
                </a:solidFill>
              </a:rPr>
              <a:t>giữa anh </a:t>
            </a:r>
            <a:r>
              <a:rPr lang="vi-VN" sz="5400" dirty="0" smtClean="0">
                <a:solidFill>
                  <a:schemeClr val="tx2">
                    <a:lumMod val="50000"/>
                  </a:schemeClr>
                </a:solidFill>
              </a:rPr>
              <a:t>em. </a:t>
            </a:r>
            <a:r>
              <a:rPr lang="vi-VN" sz="5400" dirty="0">
                <a:solidFill>
                  <a:schemeClr val="tx2">
                    <a:lumMod val="50000"/>
                  </a:schemeClr>
                </a:solidFill>
              </a:rPr>
              <a:t>có một </a:t>
            </a:r>
            <a:r>
              <a:rPr lang="vi-VN" sz="5400" dirty="0" smtClean="0">
                <a:solidFill>
                  <a:schemeClr val="tx2">
                    <a:lumMod val="50000"/>
                  </a:schemeClr>
                </a:solidFill>
              </a:rPr>
              <a:t>Đấng, </a:t>
            </a:r>
            <a:r>
              <a:rPr lang="vi-VN" sz="5400" dirty="0">
                <a:solidFill>
                  <a:schemeClr val="tx2">
                    <a:lumMod val="50000"/>
                  </a:schemeClr>
                </a:solidFill>
              </a:rPr>
              <a:t>sẽ ngự đến sau tôi. Chính là </a:t>
            </a:r>
            <a:r>
              <a:rPr lang="vi-VN" sz="5400" dirty="0" smtClean="0">
                <a:solidFill>
                  <a:schemeClr val="tx2">
                    <a:lumMod val="50000"/>
                  </a:schemeClr>
                </a:solidFill>
              </a:rPr>
              <a:t>Đấng, </a:t>
            </a:r>
            <a:r>
              <a:rPr lang="vi-VN" sz="5400" dirty="0">
                <a:solidFill>
                  <a:schemeClr val="tx2">
                    <a:lumMod val="50000"/>
                  </a:schemeClr>
                </a:solidFill>
              </a:rPr>
              <a:t>đã hằng có trước tôi, tôi chẳng </a:t>
            </a:r>
            <a:r>
              <a:rPr lang="vi-VN" sz="5400" dirty="0" smtClean="0">
                <a:solidFill>
                  <a:schemeClr val="tx2">
                    <a:lumMod val="50000"/>
                  </a:schemeClr>
                </a:solidFill>
              </a:rPr>
              <a:t>đáng, </a:t>
            </a:r>
            <a:r>
              <a:rPr lang="vi-VN" sz="5400" dirty="0">
                <a:solidFill>
                  <a:schemeClr val="tx2">
                    <a:lumMod val="50000"/>
                  </a:schemeClr>
                </a:solidFill>
              </a:rPr>
              <a:t>cởi dây giày cho Người.  </a:t>
            </a:r>
            <a:endParaRPr lang="vi-VN" sz="5400" b="0" dirty="0">
              <a:solidFill>
                <a:schemeClr val="tx2">
                  <a:lumMod val="50000"/>
                </a:schemeClr>
              </a:solidFill>
              <a:effectLst/>
            </a:endParaRPr>
          </a:p>
        </p:txBody>
      </p:sp>
    </p:spTree>
    <p:extLst>
      <p:ext uri="{BB962C8B-B14F-4D97-AF65-F5344CB8AC3E}">
        <p14:creationId xmlns:p14="http://schemas.microsoft.com/office/powerpoint/2010/main" val="39452102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7030A0"/>
                </a:solidFill>
              </a:rPr>
              <a:t>ĐK</a:t>
            </a:r>
            <a:r>
              <a:rPr lang="vi-VN" sz="5400" dirty="0">
                <a:solidFill>
                  <a:srgbClr val="7030A0"/>
                </a:solidFill>
              </a:rPr>
              <a:t>: </a:t>
            </a:r>
            <a:r>
              <a:rPr lang="vi-VN" sz="5400" dirty="0">
                <a:solidFill>
                  <a:schemeClr val="tx2">
                    <a:lumMod val="50000"/>
                  </a:schemeClr>
                </a:solidFill>
              </a:rPr>
              <a:t>Hãy </a:t>
            </a:r>
            <a:r>
              <a:rPr lang="vi-VN" sz="5400" dirty="0" smtClean="0">
                <a:solidFill>
                  <a:schemeClr val="tx2">
                    <a:lumMod val="50000"/>
                  </a:schemeClr>
                </a:solidFill>
              </a:rPr>
              <a:t>sửa, đường  </a:t>
            </a:r>
            <a:r>
              <a:rPr lang="vi-VN" sz="5400" dirty="0">
                <a:solidFill>
                  <a:schemeClr val="tx2">
                    <a:lumMod val="50000"/>
                  </a:schemeClr>
                </a:solidFill>
              </a:rPr>
              <a:t>lối Chúa cho ngay, mở </a:t>
            </a:r>
            <a:r>
              <a:rPr lang="vi-VN" sz="5400" dirty="0" smtClean="0">
                <a:solidFill>
                  <a:schemeClr val="tx2">
                    <a:lumMod val="50000"/>
                  </a:schemeClr>
                </a:solidFill>
              </a:rPr>
              <a:t>lòng, </a:t>
            </a:r>
            <a:r>
              <a:rPr lang="vi-VN" sz="5400" dirty="0">
                <a:solidFill>
                  <a:schemeClr val="tx2">
                    <a:lumMod val="50000"/>
                  </a:schemeClr>
                </a:solidFill>
              </a:rPr>
              <a:t>và thống hối ăn năn. Đón </a:t>
            </a:r>
            <a:r>
              <a:rPr lang="vi-VN" sz="5400" dirty="0" smtClean="0">
                <a:solidFill>
                  <a:schemeClr val="tx2">
                    <a:lumMod val="50000"/>
                  </a:schemeClr>
                </a:solidFill>
              </a:rPr>
              <a:t>nhận, </a:t>
            </a:r>
            <a:r>
              <a:rPr lang="vi-VN" sz="5400" dirty="0">
                <a:solidFill>
                  <a:schemeClr val="tx2">
                    <a:lumMod val="50000"/>
                  </a:schemeClr>
                </a:solidFill>
              </a:rPr>
              <a:t>nguồn ánh sáng vinh </a:t>
            </a:r>
            <a:r>
              <a:rPr lang="vi-VN" sz="5400" dirty="0" smtClean="0">
                <a:solidFill>
                  <a:schemeClr val="tx2">
                    <a:lumMod val="50000"/>
                  </a:schemeClr>
                </a:solidFill>
              </a:rPr>
              <a:t>quang. </a:t>
            </a:r>
            <a:r>
              <a:rPr lang="vi-VN" sz="5400" dirty="0">
                <a:solidFill>
                  <a:schemeClr val="tx2">
                    <a:lumMod val="50000"/>
                  </a:schemeClr>
                </a:solidFill>
              </a:rPr>
              <a:t>chan </a:t>
            </a:r>
            <a:r>
              <a:rPr lang="vi-VN" sz="5400" dirty="0" smtClean="0">
                <a:solidFill>
                  <a:schemeClr val="tx2">
                    <a:lumMod val="50000"/>
                  </a:schemeClr>
                </a:solidFill>
              </a:rPr>
              <a:t>hòa, </a:t>
            </a:r>
            <a:r>
              <a:rPr lang="vi-VN" sz="5400" dirty="0">
                <a:solidFill>
                  <a:schemeClr val="tx2">
                    <a:lumMod val="50000"/>
                  </a:schemeClr>
                </a:solidFill>
              </a:rPr>
              <a:t>nguồn hồng ân cứu độ. </a:t>
            </a:r>
            <a:endParaRPr lang="en-US" sz="5400" b="0" dirty="0">
              <a:solidFill>
                <a:schemeClr val="tx2">
                  <a:lumMod val="50000"/>
                </a:schemeClr>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7030A0"/>
                </a:solidFill>
              </a:rPr>
              <a:t>Pk2</a:t>
            </a:r>
            <a:r>
              <a:rPr lang="vi-VN" sz="5400" dirty="0">
                <a:solidFill>
                  <a:srgbClr val="7030A0"/>
                </a:solidFill>
              </a:rPr>
              <a:t>: </a:t>
            </a:r>
            <a:r>
              <a:rPr lang="vi-VN" sz="5400" dirty="0" smtClean="0">
                <a:solidFill>
                  <a:schemeClr val="tx2">
                    <a:lumMod val="50000"/>
                  </a:schemeClr>
                </a:solidFill>
              </a:rPr>
              <a:t>Chúa </a:t>
            </a:r>
            <a:r>
              <a:rPr lang="vi-VN" sz="5400" dirty="0">
                <a:solidFill>
                  <a:schemeClr val="tx2">
                    <a:lumMod val="50000"/>
                  </a:schemeClr>
                </a:solidFill>
              </a:rPr>
              <a:t>chính </a:t>
            </a:r>
            <a:r>
              <a:rPr lang="vi-VN" sz="5400" dirty="0" smtClean="0">
                <a:solidFill>
                  <a:schemeClr val="tx2">
                    <a:lumMod val="50000"/>
                  </a:schemeClr>
                </a:solidFill>
              </a:rPr>
              <a:t>là, </a:t>
            </a:r>
            <a:r>
              <a:rPr lang="vi-VN" sz="5400" dirty="0">
                <a:solidFill>
                  <a:schemeClr val="tx2">
                    <a:lumMod val="50000"/>
                  </a:schemeClr>
                </a:solidFill>
              </a:rPr>
              <a:t>nguồn sự sáng trong con, Chúa chính </a:t>
            </a:r>
            <a:r>
              <a:rPr lang="vi-VN" sz="5400" dirty="0" smtClean="0">
                <a:solidFill>
                  <a:schemeClr val="tx2">
                    <a:lumMod val="50000"/>
                  </a:schemeClr>
                </a:solidFill>
              </a:rPr>
              <a:t>là, </a:t>
            </a:r>
            <a:r>
              <a:rPr lang="vi-VN" sz="5400" dirty="0">
                <a:solidFill>
                  <a:schemeClr val="tx2">
                    <a:lumMod val="50000"/>
                  </a:schemeClr>
                </a:solidFill>
              </a:rPr>
              <a:t>nguồn tình yêu vô song. Ánh sáng </a:t>
            </a:r>
            <a:r>
              <a:rPr lang="vi-VN" sz="5400" dirty="0" smtClean="0">
                <a:solidFill>
                  <a:schemeClr val="tx2">
                    <a:lumMod val="50000"/>
                  </a:schemeClr>
                </a:solidFill>
              </a:rPr>
              <a:t>Ngài, </a:t>
            </a:r>
            <a:r>
              <a:rPr lang="vi-VN" sz="5400" dirty="0">
                <a:solidFill>
                  <a:schemeClr val="tx2">
                    <a:lumMod val="50000"/>
                  </a:schemeClr>
                </a:solidFill>
              </a:rPr>
              <a:t>xoa dịu nỗi trông </a:t>
            </a:r>
            <a:r>
              <a:rPr lang="vi-VN" sz="5400" dirty="0" smtClean="0">
                <a:solidFill>
                  <a:schemeClr val="tx2">
                    <a:lumMod val="50000"/>
                  </a:schemeClr>
                </a:solidFill>
              </a:rPr>
              <a:t>mong. </a:t>
            </a:r>
            <a:r>
              <a:rPr lang="vi-VN" sz="5400" dirty="0">
                <a:solidFill>
                  <a:schemeClr val="tx2">
                    <a:lumMod val="50000"/>
                  </a:schemeClr>
                </a:solidFill>
              </a:rPr>
              <a:t>cho cuộc </a:t>
            </a:r>
            <a:r>
              <a:rPr lang="vi-VN" sz="5400" dirty="0" smtClean="0">
                <a:solidFill>
                  <a:schemeClr val="tx2">
                    <a:lumMod val="50000"/>
                  </a:schemeClr>
                </a:solidFill>
              </a:rPr>
              <a:t>đời, </a:t>
            </a:r>
            <a:r>
              <a:rPr lang="vi-VN" sz="5400" dirty="0">
                <a:solidFill>
                  <a:schemeClr val="tx2">
                    <a:lumMod val="50000"/>
                  </a:schemeClr>
                </a:solidFill>
              </a:rPr>
              <a:t>sáng tươi trong hy vọng.</a:t>
            </a:r>
            <a:r>
              <a:rPr lang="vi-VN" dirty="0">
                <a:solidFill>
                  <a:schemeClr val="tx2">
                    <a:lumMod val="50000"/>
                  </a:schemeClr>
                </a:solidFill>
              </a:rPr>
              <a:t> </a:t>
            </a:r>
            <a:endParaRPr lang="en-US" b="0" dirty="0">
              <a:solidFill>
                <a:schemeClr val="tx2">
                  <a:lumMod val="50000"/>
                </a:schemeClr>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5400" dirty="0" smtClean="0">
                <a:solidFill>
                  <a:srgbClr val="7030A0"/>
                </a:solidFill>
              </a:rPr>
              <a:t>**</a:t>
            </a:r>
            <a:r>
              <a:rPr lang="vi-VN" sz="5400" dirty="0" smtClean="0">
                <a:solidFill>
                  <a:schemeClr val="tx2">
                    <a:lumMod val="50000"/>
                  </a:schemeClr>
                </a:solidFill>
              </a:rPr>
              <a:t> Mau </a:t>
            </a:r>
            <a:r>
              <a:rPr lang="vi-VN" sz="5400" dirty="0">
                <a:solidFill>
                  <a:schemeClr val="tx2">
                    <a:lumMod val="50000"/>
                  </a:schemeClr>
                </a:solidFill>
              </a:rPr>
              <a:t>bạt </a:t>
            </a:r>
            <a:r>
              <a:rPr lang="vi-VN" sz="5400" dirty="0" smtClean="0">
                <a:solidFill>
                  <a:schemeClr val="tx2">
                    <a:lumMod val="50000"/>
                  </a:schemeClr>
                </a:solidFill>
              </a:rPr>
              <a:t>xuống, </a:t>
            </a:r>
            <a:r>
              <a:rPr lang="vi-VN" sz="5400" dirty="0">
                <a:solidFill>
                  <a:schemeClr val="tx2">
                    <a:lumMod val="50000"/>
                  </a:schemeClr>
                </a:solidFill>
              </a:rPr>
              <a:t>núi đồi lấp hố sâu, không còn </a:t>
            </a:r>
            <a:r>
              <a:rPr lang="vi-VN" sz="5400" dirty="0" smtClean="0">
                <a:solidFill>
                  <a:schemeClr val="tx2">
                    <a:lumMod val="50000"/>
                  </a:schemeClr>
                </a:solidFill>
              </a:rPr>
              <a:t>những, </a:t>
            </a:r>
            <a:r>
              <a:rPr lang="vi-VN" sz="5400" dirty="0">
                <a:solidFill>
                  <a:schemeClr val="tx2">
                    <a:lumMod val="50000"/>
                  </a:schemeClr>
                </a:solidFill>
              </a:rPr>
              <a:t>ganh tị ghét ghen nhau. Để Ngài </a:t>
            </a:r>
            <a:r>
              <a:rPr lang="vi-VN" sz="5400" dirty="0" smtClean="0">
                <a:solidFill>
                  <a:schemeClr val="tx2">
                    <a:lumMod val="50000"/>
                  </a:schemeClr>
                </a:solidFill>
              </a:rPr>
              <a:t>đến, </a:t>
            </a:r>
            <a:r>
              <a:rPr lang="vi-VN" sz="5400" dirty="0">
                <a:solidFill>
                  <a:schemeClr val="tx2">
                    <a:lumMod val="50000"/>
                  </a:schemeClr>
                </a:solidFill>
              </a:rPr>
              <a:t>chữa lành những khổ </a:t>
            </a:r>
            <a:r>
              <a:rPr lang="vi-VN" sz="5400" dirty="0" smtClean="0">
                <a:solidFill>
                  <a:schemeClr val="tx2">
                    <a:lumMod val="50000"/>
                  </a:schemeClr>
                </a:solidFill>
              </a:rPr>
              <a:t>đau. </a:t>
            </a:r>
            <a:r>
              <a:rPr lang="vi-VN" sz="5400" dirty="0">
                <a:solidFill>
                  <a:schemeClr val="tx2">
                    <a:lumMod val="50000"/>
                  </a:schemeClr>
                </a:solidFill>
              </a:rPr>
              <a:t>cho cuộc </a:t>
            </a:r>
            <a:r>
              <a:rPr lang="vi-VN" sz="5400" dirty="0" smtClean="0">
                <a:solidFill>
                  <a:schemeClr val="tx2">
                    <a:lumMod val="50000"/>
                  </a:schemeClr>
                </a:solidFill>
              </a:rPr>
              <a:t>sống, </a:t>
            </a:r>
            <a:r>
              <a:rPr lang="vi-VN" sz="5400" dirty="0">
                <a:solidFill>
                  <a:schemeClr val="tx2">
                    <a:lumMod val="50000"/>
                  </a:schemeClr>
                </a:solidFill>
              </a:rPr>
              <a:t>mãi tươi đẹp muôn màu.  </a:t>
            </a:r>
            <a:endParaRPr lang="en-US" sz="5400" b="0" dirty="0">
              <a:solidFill>
                <a:schemeClr val="tx2">
                  <a:lumMod val="50000"/>
                </a:schemeClr>
              </a:solidFill>
              <a:effectLst/>
            </a:endParaRPr>
          </a:p>
        </p:txBody>
      </p:sp>
    </p:spTree>
    <p:extLst>
      <p:ext uri="{BB962C8B-B14F-4D97-AF65-F5344CB8AC3E}">
        <p14:creationId xmlns:p14="http://schemas.microsoft.com/office/powerpoint/2010/main" val="14192522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7030A0"/>
                </a:solidFill>
              </a:rPr>
              <a:t>ĐK</a:t>
            </a:r>
            <a:r>
              <a:rPr lang="vi-VN" sz="5400" dirty="0">
                <a:solidFill>
                  <a:srgbClr val="7030A0"/>
                </a:solidFill>
              </a:rPr>
              <a:t>: </a:t>
            </a:r>
            <a:r>
              <a:rPr lang="vi-VN" sz="5400" dirty="0">
                <a:solidFill>
                  <a:schemeClr val="tx2">
                    <a:lumMod val="50000"/>
                  </a:schemeClr>
                </a:solidFill>
              </a:rPr>
              <a:t>Hãy </a:t>
            </a:r>
            <a:r>
              <a:rPr lang="vi-VN" sz="5400" dirty="0" smtClean="0">
                <a:solidFill>
                  <a:schemeClr val="tx2">
                    <a:lumMod val="50000"/>
                  </a:schemeClr>
                </a:solidFill>
              </a:rPr>
              <a:t>sửa, đường  </a:t>
            </a:r>
            <a:r>
              <a:rPr lang="vi-VN" sz="5400" dirty="0">
                <a:solidFill>
                  <a:schemeClr val="tx2">
                    <a:lumMod val="50000"/>
                  </a:schemeClr>
                </a:solidFill>
              </a:rPr>
              <a:t>lối Chúa cho ngay, mở </a:t>
            </a:r>
            <a:r>
              <a:rPr lang="vi-VN" sz="5400" dirty="0" smtClean="0">
                <a:solidFill>
                  <a:schemeClr val="tx2">
                    <a:lumMod val="50000"/>
                  </a:schemeClr>
                </a:solidFill>
              </a:rPr>
              <a:t>lòng, </a:t>
            </a:r>
            <a:r>
              <a:rPr lang="vi-VN" sz="5400" dirty="0">
                <a:solidFill>
                  <a:schemeClr val="tx2">
                    <a:lumMod val="50000"/>
                  </a:schemeClr>
                </a:solidFill>
              </a:rPr>
              <a:t>và thống hối ăn năn. Đón </a:t>
            </a:r>
            <a:r>
              <a:rPr lang="vi-VN" sz="5400" dirty="0" smtClean="0">
                <a:solidFill>
                  <a:schemeClr val="tx2">
                    <a:lumMod val="50000"/>
                  </a:schemeClr>
                </a:solidFill>
              </a:rPr>
              <a:t>nhận, </a:t>
            </a:r>
            <a:r>
              <a:rPr lang="vi-VN" sz="5400" dirty="0">
                <a:solidFill>
                  <a:schemeClr val="tx2">
                    <a:lumMod val="50000"/>
                  </a:schemeClr>
                </a:solidFill>
              </a:rPr>
              <a:t>nguồn ánh sáng vinh </a:t>
            </a:r>
            <a:r>
              <a:rPr lang="vi-VN" sz="5400" dirty="0" smtClean="0">
                <a:solidFill>
                  <a:schemeClr val="tx2">
                    <a:lumMod val="50000"/>
                  </a:schemeClr>
                </a:solidFill>
              </a:rPr>
              <a:t>quang. </a:t>
            </a:r>
            <a:r>
              <a:rPr lang="vi-VN" sz="5400" dirty="0">
                <a:solidFill>
                  <a:schemeClr val="tx2">
                    <a:lumMod val="50000"/>
                  </a:schemeClr>
                </a:solidFill>
              </a:rPr>
              <a:t>chan </a:t>
            </a:r>
            <a:r>
              <a:rPr lang="vi-VN" sz="5400" dirty="0" smtClean="0">
                <a:solidFill>
                  <a:schemeClr val="tx2">
                    <a:lumMod val="50000"/>
                  </a:schemeClr>
                </a:solidFill>
              </a:rPr>
              <a:t>hòa, </a:t>
            </a:r>
            <a:r>
              <a:rPr lang="vi-VN" sz="5400" dirty="0">
                <a:solidFill>
                  <a:schemeClr val="tx2">
                    <a:lumMod val="50000"/>
                  </a:schemeClr>
                </a:solidFill>
              </a:rPr>
              <a:t>nguồn hồng ân cứu độ. </a:t>
            </a:r>
            <a:endParaRPr lang="en-US" sz="5400" b="0" dirty="0">
              <a:solidFill>
                <a:schemeClr val="tx2">
                  <a:lumMod val="50000"/>
                </a:schemeClr>
              </a:solidFill>
              <a:effectLst/>
            </a:endParaRPr>
          </a:p>
        </p:txBody>
      </p:sp>
    </p:spTree>
    <p:extLst>
      <p:ext uri="{BB962C8B-B14F-4D97-AF65-F5344CB8AC3E}">
        <p14:creationId xmlns:p14="http://schemas.microsoft.com/office/powerpoint/2010/main" val="13451738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7030A0"/>
                </a:solidFill>
              </a:rPr>
              <a:t>Pk3</a:t>
            </a:r>
            <a:r>
              <a:rPr lang="vi-VN" sz="5400" dirty="0">
                <a:solidFill>
                  <a:srgbClr val="7030A0"/>
                </a:solidFill>
              </a:rPr>
              <a:t>: </a:t>
            </a:r>
            <a:r>
              <a:rPr lang="vi-VN" sz="5400" dirty="0">
                <a:solidFill>
                  <a:schemeClr val="tx2">
                    <a:lumMod val="50000"/>
                  </a:schemeClr>
                </a:solidFill>
              </a:rPr>
              <a:t>Sống giữa </a:t>
            </a:r>
            <a:r>
              <a:rPr lang="vi-VN" sz="5400" dirty="0" smtClean="0">
                <a:solidFill>
                  <a:schemeClr val="tx2">
                    <a:lumMod val="50000"/>
                  </a:schemeClr>
                </a:solidFill>
              </a:rPr>
              <a:t>đời, </a:t>
            </a:r>
            <a:r>
              <a:rPr lang="vi-VN" sz="5400" dirty="0">
                <a:solidFill>
                  <a:schemeClr val="tx2">
                    <a:lumMod val="50000"/>
                  </a:schemeClr>
                </a:solidFill>
              </a:rPr>
              <a:t>nhiều gian dối điêu </a:t>
            </a:r>
            <a:r>
              <a:rPr lang="vi-VN" sz="5400" dirty="0" smtClean="0">
                <a:solidFill>
                  <a:schemeClr val="tx2">
                    <a:lumMod val="50000"/>
                  </a:schemeClr>
                </a:solidFill>
              </a:rPr>
              <a:t>ngoa. </a:t>
            </a:r>
            <a:r>
              <a:rPr lang="vi-VN" sz="5400" dirty="0">
                <a:solidFill>
                  <a:schemeClr val="tx2">
                    <a:lumMod val="50000"/>
                  </a:schemeClr>
                </a:solidFill>
              </a:rPr>
              <a:t>bóng đêm </a:t>
            </a:r>
            <a:r>
              <a:rPr lang="vi-VN" sz="5400" dirty="0" smtClean="0">
                <a:solidFill>
                  <a:schemeClr val="tx2">
                    <a:lumMod val="50000"/>
                  </a:schemeClr>
                </a:solidFill>
              </a:rPr>
              <a:t>dài, </a:t>
            </a:r>
            <a:r>
              <a:rPr lang="vi-VN" sz="5400" dirty="0">
                <a:solidFill>
                  <a:schemeClr val="tx2">
                    <a:lumMod val="50000"/>
                  </a:schemeClr>
                </a:solidFill>
              </a:rPr>
              <a:t>hằng phủ vây tâm can. Khấn xin </a:t>
            </a:r>
            <a:r>
              <a:rPr lang="vi-VN" sz="5400" dirty="0" smtClean="0">
                <a:solidFill>
                  <a:schemeClr val="tx2">
                    <a:lumMod val="50000"/>
                  </a:schemeClr>
                </a:solidFill>
              </a:rPr>
              <a:t>Ngài, </a:t>
            </a:r>
            <a:r>
              <a:rPr lang="vi-VN" sz="5400" dirty="0">
                <a:solidFill>
                  <a:schemeClr val="tx2">
                    <a:lumMod val="50000"/>
                  </a:schemeClr>
                </a:solidFill>
              </a:rPr>
              <a:t>soi lòng trí cho con, để mỗi </a:t>
            </a:r>
            <a:r>
              <a:rPr lang="vi-VN" sz="5400" dirty="0" smtClean="0">
                <a:solidFill>
                  <a:schemeClr val="tx2">
                    <a:lumMod val="50000"/>
                  </a:schemeClr>
                </a:solidFill>
              </a:rPr>
              <a:t>ngày, </a:t>
            </a:r>
            <a:r>
              <a:rPr lang="vi-VN" sz="5400" dirty="0">
                <a:solidFill>
                  <a:schemeClr val="tx2">
                    <a:lumMod val="50000"/>
                  </a:schemeClr>
                </a:solidFill>
              </a:rPr>
              <a:t>sống chứng nhân trung thực. </a:t>
            </a:r>
            <a:endParaRPr lang="en-US" sz="5400" b="0" dirty="0">
              <a:solidFill>
                <a:schemeClr val="tx2">
                  <a:lumMod val="50000"/>
                </a:schemeClr>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7030A0"/>
                </a:solidFill>
              </a:rPr>
              <a:t>**</a:t>
            </a:r>
            <a:r>
              <a:rPr lang="vi-VN" sz="5400" dirty="0" smtClean="0">
                <a:solidFill>
                  <a:schemeClr val="tx2">
                    <a:lumMod val="50000"/>
                  </a:schemeClr>
                </a:solidFill>
              </a:rPr>
              <a:t> Con </a:t>
            </a:r>
            <a:r>
              <a:rPr lang="vi-VN" sz="5400" dirty="0">
                <a:solidFill>
                  <a:schemeClr val="tx2">
                    <a:lumMod val="50000"/>
                  </a:schemeClr>
                </a:solidFill>
              </a:rPr>
              <a:t>chỉ </a:t>
            </a:r>
            <a:r>
              <a:rPr lang="vi-VN" sz="5400" dirty="0" smtClean="0">
                <a:solidFill>
                  <a:schemeClr val="tx2">
                    <a:lumMod val="50000"/>
                  </a:schemeClr>
                </a:solidFill>
              </a:rPr>
              <a:t>muốn, </a:t>
            </a:r>
            <a:r>
              <a:rPr lang="vi-VN" sz="5400" dirty="0">
                <a:solidFill>
                  <a:schemeClr val="tx2">
                    <a:lumMod val="50000"/>
                  </a:schemeClr>
                </a:solidFill>
              </a:rPr>
              <a:t>để Ngài lớn lên thôi, con chỉ </a:t>
            </a:r>
            <a:r>
              <a:rPr lang="vi-VN" sz="5400" dirty="0" smtClean="0">
                <a:solidFill>
                  <a:schemeClr val="tx2">
                    <a:lumMod val="50000"/>
                  </a:schemeClr>
                </a:solidFill>
              </a:rPr>
              <a:t>muốn, </a:t>
            </a:r>
            <a:r>
              <a:rPr lang="vi-VN" sz="5400" dirty="0">
                <a:solidFill>
                  <a:schemeClr val="tx2">
                    <a:lumMod val="50000"/>
                  </a:schemeClr>
                </a:solidFill>
              </a:rPr>
              <a:t>mỗi ngày bé đi thêm. Nép vào </a:t>
            </a:r>
            <a:r>
              <a:rPr lang="vi-VN" sz="5400" dirty="0" smtClean="0">
                <a:solidFill>
                  <a:schemeClr val="tx2">
                    <a:lumMod val="50000"/>
                  </a:schemeClr>
                </a:solidFill>
              </a:rPr>
              <a:t>Chúa, </a:t>
            </a:r>
            <a:r>
              <a:rPr lang="vi-VN" sz="5400" dirty="0">
                <a:solidFill>
                  <a:schemeClr val="tx2">
                    <a:lumMod val="50000"/>
                  </a:schemeClr>
                </a:solidFill>
              </a:rPr>
              <a:t>cho lòng mãi thảnh thơi, không bận </a:t>
            </a:r>
            <a:r>
              <a:rPr lang="vi-VN" sz="5400" dirty="0" smtClean="0">
                <a:solidFill>
                  <a:schemeClr val="tx2">
                    <a:lumMod val="50000"/>
                  </a:schemeClr>
                </a:solidFill>
              </a:rPr>
              <a:t>vướng, </a:t>
            </a:r>
            <a:r>
              <a:rPr lang="vi-VN" sz="5400" dirty="0">
                <a:solidFill>
                  <a:schemeClr val="tx2">
                    <a:lumMod val="50000"/>
                  </a:schemeClr>
                </a:solidFill>
              </a:rPr>
              <a:t>những danh lợi giữa đời.</a:t>
            </a:r>
            <a:endParaRPr lang="en-US" sz="5400" b="0" dirty="0">
              <a:solidFill>
                <a:schemeClr val="tx2">
                  <a:lumMod val="50000"/>
                </a:schemeClr>
              </a:solidFill>
              <a:effectLst/>
            </a:endParaRPr>
          </a:p>
        </p:txBody>
      </p:sp>
    </p:spTree>
    <p:extLst>
      <p:ext uri="{BB962C8B-B14F-4D97-AF65-F5344CB8AC3E}">
        <p14:creationId xmlns:p14="http://schemas.microsoft.com/office/powerpoint/2010/main" val="1948183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7030A0"/>
                </a:solidFill>
              </a:rPr>
              <a:t>ĐK</a:t>
            </a:r>
            <a:r>
              <a:rPr lang="vi-VN" sz="5400" dirty="0">
                <a:solidFill>
                  <a:srgbClr val="7030A0"/>
                </a:solidFill>
              </a:rPr>
              <a:t>: </a:t>
            </a:r>
            <a:r>
              <a:rPr lang="vi-VN" sz="5400" dirty="0">
                <a:solidFill>
                  <a:schemeClr val="tx2">
                    <a:lumMod val="50000"/>
                  </a:schemeClr>
                </a:solidFill>
              </a:rPr>
              <a:t>Hãy </a:t>
            </a:r>
            <a:r>
              <a:rPr lang="vi-VN" sz="5400" dirty="0" smtClean="0">
                <a:solidFill>
                  <a:schemeClr val="tx2">
                    <a:lumMod val="50000"/>
                  </a:schemeClr>
                </a:solidFill>
              </a:rPr>
              <a:t>sửa, đường  </a:t>
            </a:r>
            <a:r>
              <a:rPr lang="vi-VN" sz="5400" dirty="0">
                <a:solidFill>
                  <a:schemeClr val="tx2">
                    <a:lumMod val="50000"/>
                  </a:schemeClr>
                </a:solidFill>
              </a:rPr>
              <a:t>lối Chúa cho ngay, mở </a:t>
            </a:r>
            <a:r>
              <a:rPr lang="vi-VN" sz="5400" dirty="0" smtClean="0">
                <a:solidFill>
                  <a:schemeClr val="tx2">
                    <a:lumMod val="50000"/>
                  </a:schemeClr>
                </a:solidFill>
              </a:rPr>
              <a:t>lòng, </a:t>
            </a:r>
            <a:r>
              <a:rPr lang="vi-VN" sz="5400" dirty="0">
                <a:solidFill>
                  <a:schemeClr val="tx2">
                    <a:lumMod val="50000"/>
                  </a:schemeClr>
                </a:solidFill>
              </a:rPr>
              <a:t>và thống hối ăn năn. Đón </a:t>
            </a:r>
            <a:r>
              <a:rPr lang="vi-VN" sz="5400" dirty="0" smtClean="0">
                <a:solidFill>
                  <a:schemeClr val="tx2">
                    <a:lumMod val="50000"/>
                  </a:schemeClr>
                </a:solidFill>
              </a:rPr>
              <a:t>nhận, </a:t>
            </a:r>
            <a:r>
              <a:rPr lang="vi-VN" sz="5400" dirty="0">
                <a:solidFill>
                  <a:schemeClr val="tx2">
                    <a:lumMod val="50000"/>
                  </a:schemeClr>
                </a:solidFill>
              </a:rPr>
              <a:t>nguồn ánh sáng vinh </a:t>
            </a:r>
            <a:r>
              <a:rPr lang="vi-VN" sz="5400" dirty="0" smtClean="0">
                <a:solidFill>
                  <a:schemeClr val="tx2">
                    <a:lumMod val="50000"/>
                  </a:schemeClr>
                </a:solidFill>
              </a:rPr>
              <a:t>quang. </a:t>
            </a:r>
            <a:r>
              <a:rPr lang="vi-VN" sz="5400" dirty="0">
                <a:solidFill>
                  <a:schemeClr val="tx2">
                    <a:lumMod val="50000"/>
                  </a:schemeClr>
                </a:solidFill>
              </a:rPr>
              <a:t>chan </a:t>
            </a:r>
            <a:r>
              <a:rPr lang="vi-VN" sz="5400" dirty="0" smtClean="0">
                <a:solidFill>
                  <a:schemeClr val="tx2">
                    <a:lumMod val="50000"/>
                  </a:schemeClr>
                </a:solidFill>
              </a:rPr>
              <a:t>hòa, </a:t>
            </a:r>
            <a:r>
              <a:rPr lang="vi-VN" sz="5400" dirty="0">
                <a:solidFill>
                  <a:schemeClr val="tx2">
                    <a:lumMod val="50000"/>
                  </a:schemeClr>
                </a:solidFill>
              </a:rPr>
              <a:t>nguồn hồng ân cứu độ. </a:t>
            </a:r>
            <a:endParaRPr lang="en-US" sz="5400" b="0" dirty="0">
              <a:solidFill>
                <a:schemeClr val="tx2">
                  <a:lumMod val="50000"/>
                </a:schemeClr>
              </a:solidFill>
              <a:effectLst/>
            </a:endParaRPr>
          </a:p>
        </p:txBody>
      </p:sp>
    </p:spTree>
    <p:extLst>
      <p:ext uri="{BB962C8B-B14F-4D97-AF65-F5344CB8AC3E}">
        <p14:creationId xmlns:p14="http://schemas.microsoft.com/office/powerpoint/2010/main" val="17421434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00"/>
            <a:ext cx="4174972" cy="5143500"/>
          </a:xfrm>
          <a:prstGeom prst="rect">
            <a:avLst/>
          </a:prstGeom>
        </p:spPr>
      </p:pic>
      <p:sp>
        <p:nvSpPr>
          <p:cNvPr id="4" name="Rectangle 3"/>
          <p:cNvSpPr/>
          <p:nvPr/>
        </p:nvSpPr>
        <p:spPr>
          <a:xfrm>
            <a:off x="3779155" y="2387084"/>
            <a:ext cx="4525598" cy="769441"/>
          </a:xfrm>
          <a:prstGeom prst="rect">
            <a:avLst/>
          </a:prstGeom>
        </p:spPr>
        <p:txBody>
          <a:bodyPr wrap="none">
            <a:spAutoFit/>
          </a:bodyPr>
          <a:lstStyle/>
          <a:p>
            <a:r>
              <a:rPr lang="en-US" sz="4400" smtClean="0">
                <a:solidFill>
                  <a:srgbClr val="7030A0"/>
                </a:solidFill>
              </a:rPr>
              <a:t>PHÚT THINH LẶNG</a:t>
            </a:r>
            <a:endParaRPr lang="en-US" sz="4400">
              <a:solidFill>
                <a:srgbClr val="7030A0"/>
              </a:solidFill>
            </a:endParaRPr>
          </a:p>
        </p:txBody>
      </p:sp>
    </p:spTree>
    <p:extLst>
      <p:ext uri="{BB962C8B-B14F-4D97-AF65-F5344CB8AC3E}">
        <p14:creationId xmlns:p14="http://schemas.microsoft.com/office/powerpoint/2010/main" val="8448495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7030A0"/>
                </a:solidFill>
                <a:effectLst/>
                <a:latin typeface="+mj-lt"/>
              </a:rPr>
              <a:t>Ca </a:t>
            </a:r>
            <a:r>
              <a:rPr lang="en-US" sz="8000" b="0" dirty="0" err="1">
                <a:solidFill>
                  <a:srgbClr val="7030A0"/>
                </a:solidFill>
                <a:effectLst/>
                <a:latin typeface="+mj-lt"/>
              </a:rPr>
              <a:t>Nhập</a:t>
            </a:r>
            <a:r>
              <a:rPr lang="en-US" sz="8000" b="0" dirty="0">
                <a:solidFill>
                  <a:srgbClr val="7030A0"/>
                </a:solidFill>
                <a:effectLst/>
                <a:latin typeface="+mj-lt"/>
              </a:rPr>
              <a:t> </a:t>
            </a:r>
            <a:r>
              <a:rPr lang="en-US" sz="8000" b="0" dirty="0" err="1">
                <a:solidFill>
                  <a:srgbClr val="7030A0"/>
                </a:solidFill>
                <a:effectLst/>
                <a:latin typeface="+mj-lt"/>
              </a:rPr>
              <a:t>Lễ</a:t>
            </a:r>
            <a:r>
              <a:rPr lang="en-US" sz="8000" b="0">
                <a:solidFill>
                  <a:srgbClr val="7030A0"/>
                </a:solidFill>
                <a:effectLst/>
                <a:latin typeface="+mj-lt"/>
              </a:rPr>
              <a:t/>
            </a:r>
            <a:br>
              <a:rPr lang="en-US" sz="8000" b="0">
                <a:solidFill>
                  <a:srgbClr val="7030A0"/>
                </a:solidFill>
                <a:effectLst/>
                <a:latin typeface="+mj-lt"/>
              </a:rPr>
            </a:br>
            <a:r>
              <a:rPr lang="vi-VN" sz="6600">
                <a:solidFill>
                  <a:srgbClr val="7030A0"/>
                </a:solidFill>
              </a:rPr>
              <a:t>Vui Lên </a:t>
            </a:r>
            <a:r>
              <a:rPr lang="vi-VN" sz="6600" smtClean="0">
                <a:solidFill>
                  <a:srgbClr val="7030A0"/>
                </a:solidFill>
              </a:rPr>
              <a:t>Sion</a:t>
            </a:r>
            <a:r>
              <a:rPr lang="en-US" sz="6600" smtClean="0">
                <a:solidFill>
                  <a:schemeClr val="tx2">
                    <a:lumMod val="50000"/>
                  </a:schemeClr>
                </a:solidFill>
              </a:rPr>
              <a:t/>
            </a:r>
            <a:br>
              <a:rPr lang="en-US" sz="6600" smtClean="0">
                <a:solidFill>
                  <a:schemeClr val="tx2">
                    <a:lumMod val="50000"/>
                  </a:schemeClr>
                </a:solidFill>
              </a:rPr>
            </a:br>
            <a:r>
              <a:rPr lang="en-US" sz="5400" i="1" smtClean="0">
                <a:solidFill>
                  <a:schemeClr val="tx2">
                    <a:lumMod val="50000"/>
                  </a:schemeClr>
                </a:solidFill>
              </a:rPr>
              <a:t>Thành Tâm</a:t>
            </a:r>
            <a:endParaRPr lang="en-US" sz="6000" b="0" i="1" dirty="0">
              <a:solidFill>
                <a:schemeClr val="tx2">
                  <a:lumMod val="50000"/>
                </a:schemeClr>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600" b="0" dirty="0">
                <a:solidFill>
                  <a:srgbClr val="7030A0"/>
                </a:solidFill>
                <a:effectLst/>
              </a:rPr>
              <a:t>Ca </a:t>
            </a:r>
            <a:r>
              <a:rPr lang="en-US" sz="6600" b="0" dirty="0" err="1">
                <a:solidFill>
                  <a:srgbClr val="7030A0"/>
                </a:solidFill>
                <a:effectLst/>
              </a:rPr>
              <a:t>Kết</a:t>
            </a:r>
            <a:r>
              <a:rPr lang="en-US" sz="6600" b="0" dirty="0">
                <a:solidFill>
                  <a:srgbClr val="7030A0"/>
                </a:solidFill>
                <a:effectLst/>
              </a:rPr>
              <a:t> </a:t>
            </a:r>
            <a:r>
              <a:rPr lang="en-US" sz="6600" b="0" dirty="0" err="1">
                <a:solidFill>
                  <a:srgbClr val="7030A0"/>
                </a:solidFill>
                <a:effectLst/>
              </a:rPr>
              <a:t>Lễ</a:t>
            </a:r>
            <a:r>
              <a:rPr lang="en-US" sz="6600" b="0" dirty="0">
                <a:solidFill>
                  <a:srgbClr val="7030A0"/>
                </a:solidFill>
                <a:effectLst/>
              </a:rPr>
              <a:t/>
            </a:r>
            <a:br>
              <a:rPr lang="en-US" sz="6600" b="0" dirty="0">
                <a:solidFill>
                  <a:srgbClr val="7030A0"/>
                </a:solidFill>
                <a:effectLst/>
              </a:rPr>
            </a:br>
            <a:r>
              <a:rPr lang="en-US" sz="6600" dirty="0" err="1" smtClean="0">
                <a:solidFill>
                  <a:srgbClr val="7030A0"/>
                </a:solidFill>
              </a:rPr>
              <a:t>Trời</a:t>
            </a:r>
            <a:r>
              <a:rPr lang="en-US" sz="6600" dirty="0" smtClean="0">
                <a:solidFill>
                  <a:srgbClr val="7030A0"/>
                </a:solidFill>
              </a:rPr>
              <a:t> Cao</a:t>
            </a:r>
            <a:r>
              <a:rPr lang="en-US" sz="6000" dirty="0" smtClean="0">
                <a:solidFill>
                  <a:srgbClr val="7030A0"/>
                </a:solidFill>
              </a:rPr>
              <a:t/>
            </a:r>
            <a:br>
              <a:rPr lang="en-US" sz="6000" dirty="0" smtClean="0">
                <a:solidFill>
                  <a:srgbClr val="7030A0"/>
                </a:solidFill>
              </a:rPr>
            </a:br>
            <a:r>
              <a:rPr lang="en-US" sz="5400" i="1" dirty="0" err="1" smtClean="0">
                <a:solidFill>
                  <a:schemeClr val="tx2">
                    <a:lumMod val="50000"/>
                  </a:schemeClr>
                </a:solidFill>
              </a:rPr>
              <a:t>Duy</a:t>
            </a:r>
            <a:r>
              <a:rPr lang="en-US" sz="5400" i="1" dirty="0" smtClean="0">
                <a:solidFill>
                  <a:schemeClr val="tx2">
                    <a:lumMod val="50000"/>
                  </a:schemeClr>
                </a:solidFill>
              </a:rPr>
              <a:t> </a:t>
            </a:r>
            <a:r>
              <a:rPr lang="en-US" sz="5400" i="1" dirty="0" err="1" smtClean="0">
                <a:solidFill>
                  <a:schemeClr val="tx2">
                    <a:lumMod val="50000"/>
                  </a:schemeClr>
                </a:solidFill>
              </a:rPr>
              <a:t>Tân</a:t>
            </a:r>
            <a:endParaRPr lang="en-US" sz="6000" b="0" i="1" dirty="0">
              <a:solidFill>
                <a:schemeClr val="tx2">
                  <a:lumMod val="50000"/>
                </a:schemeClr>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7030A0"/>
                </a:solidFill>
              </a:rPr>
              <a:t>ĐK: </a:t>
            </a:r>
            <a:r>
              <a:rPr lang="vi-VN" sz="5400" dirty="0" smtClean="0">
                <a:solidFill>
                  <a:schemeClr val="tx2">
                    <a:lumMod val="50000"/>
                  </a:schemeClr>
                </a:solidFill>
              </a:rPr>
              <a:t>Trời cao, </a:t>
            </a:r>
            <a:r>
              <a:rPr lang="vi-VN" sz="5400" dirty="0">
                <a:solidFill>
                  <a:schemeClr val="tx2">
                    <a:lumMod val="50000"/>
                  </a:schemeClr>
                </a:solidFill>
              </a:rPr>
              <a:t>hãy đổ </a:t>
            </a:r>
            <a:r>
              <a:rPr lang="vi-VN" sz="5400" dirty="0" smtClean="0">
                <a:solidFill>
                  <a:schemeClr val="tx2">
                    <a:lumMod val="50000"/>
                  </a:schemeClr>
                </a:solidFill>
              </a:rPr>
              <a:t>sương </a:t>
            </a:r>
            <a:r>
              <a:rPr lang="vi-VN" sz="5400" dirty="0">
                <a:solidFill>
                  <a:schemeClr val="tx2">
                    <a:lumMod val="50000"/>
                  </a:schemeClr>
                </a:solidFill>
              </a:rPr>
              <a:t>xuống, và ngàn </a:t>
            </a:r>
            <a:r>
              <a:rPr lang="vi-VN" sz="5400" dirty="0" smtClean="0">
                <a:solidFill>
                  <a:schemeClr val="tx2">
                    <a:lumMod val="50000"/>
                  </a:schemeClr>
                </a:solidFill>
              </a:rPr>
              <a:t>mây, </a:t>
            </a:r>
            <a:r>
              <a:rPr lang="vi-VN" sz="5400" dirty="0">
                <a:solidFill>
                  <a:schemeClr val="tx2">
                    <a:lumMod val="50000"/>
                  </a:schemeClr>
                </a:solidFill>
              </a:rPr>
              <a:t>hãy mưa Đấng chuộc tội. Trời </a:t>
            </a:r>
            <a:r>
              <a:rPr lang="vi-VN" sz="5400" dirty="0" smtClean="0">
                <a:solidFill>
                  <a:schemeClr val="tx2">
                    <a:lumMod val="50000"/>
                  </a:schemeClr>
                </a:solidFill>
              </a:rPr>
              <a:t>cao, </a:t>
            </a:r>
            <a:r>
              <a:rPr lang="vi-VN" sz="5400" dirty="0">
                <a:solidFill>
                  <a:schemeClr val="tx2">
                    <a:lumMod val="50000"/>
                  </a:schemeClr>
                </a:solidFill>
              </a:rPr>
              <a:t>hãy đổ sương xuống, và ngàn mây hãy mưa Đấng Cứu đời.</a:t>
            </a:r>
            <a:endParaRPr lang="vi-VN" sz="5400" b="0" dirty="0">
              <a:solidFill>
                <a:schemeClr val="tx2">
                  <a:lumMod val="50000"/>
                </a:schemeClr>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7030A0"/>
                </a:solidFill>
              </a:rPr>
              <a:t>Pk1</a:t>
            </a:r>
            <a:r>
              <a:rPr lang="vi-VN" sz="4800" dirty="0">
                <a:solidFill>
                  <a:srgbClr val="7030A0"/>
                </a:solidFill>
              </a:rPr>
              <a:t>: </a:t>
            </a:r>
            <a:r>
              <a:rPr lang="vi-VN" sz="4800" dirty="0">
                <a:solidFill>
                  <a:schemeClr val="tx2">
                    <a:lumMod val="50000"/>
                  </a:schemeClr>
                </a:solidFill>
              </a:rPr>
              <a:t>Trong đêm u </a:t>
            </a:r>
            <a:r>
              <a:rPr lang="vi-VN" sz="4800" dirty="0" smtClean="0">
                <a:solidFill>
                  <a:schemeClr val="tx2">
                    <a:lumMod val="50000"/>
                  </a:schemeClr>
                </a:solidFill>
              </a:rPr>
              <a:t>tối, </a:t>
            </a:r>
            <a:r>
              <a:rPr lang="vi-VN" sz="4800" dirty="0">
                <a:solidFill>
                  <a:schemeClr val="tx2">
                    <a:lumMod val="50000"/>
                  </a:schemeClr>
                </a:solidFill>
              </a:rPr>
              <a:t>chúng con mong ngày mau tới, như nai đang </a:t>
            </a:r>
            <a:r>
              <a:rPr lang="vi-VN" sz="4800" dirty="0" smtClean="0">
                <a:solidFill>
                  <a:schemeClr val="tx2">
                    <a:lumMod val="50000"/>
                  </a:schemeClr>
                </a:solidFill>
              </a:rPr>
              <a:t>khát, </a:t>
            </a:r>
            <a:r>
              <a:rPr lang="vi-VN" sz="4800" dirty="0">
                <a:solidFill>
                  <a:schemeClr val="tx2">
                    <a:lumMod val="50000"/>
                  </a:schemeClr>
                </a:solidFill>
              </a:rPr>
              <a:t>ước mong mau tìm thấy suối. Chúa </a:t>
            </a:r>
            <a:r>
              <a:rPr lang="vi-VN" sz="4800" dirty="0" smtClean="0">
                <a:solidFill>
                  <a:schemeClr val="tx2">
                    <a:lumMod val="50000"/>
                  </a:schemeClr>
                </a:solidFill>
              </a:rPr>
              <a:t>ơi, </a:t>
            </a:r>
            <a:r>
              <a:rPr lang="vi-VN" sz="4800" dirty="0">
                <a:solidFill>
                  <a:schemeClr val="tx2">
                    <a:lumMod val="50000"/>
                  </a:schemeClr>
                </a:solidFill>
              </a:rPr>
              <a:t>Dừng con giận Chúa lại thôi. Chúa </a:t>
            </a:r>
            <a:r>
              <a:rPr lang="vi-VN" sz="4800" dirty="0" smtClean="0">
                <a:solidFill>
                  <a:schemeClr val="tx2">
                    <a:lumMod val="50000"/>
                  </a:schemeClr>
                </a:solidFill>
              </a:rPr>
              <a:t>ơi, </a:t>
            </a:r>
            <a:r>
              <a:rPr lang="vi-VN" sz="4800" dirty="0">
                <a:solidFill>
                  <a:schemeClr val="tx2">
                    <a:lumMod val="50000"/>
                  </a:schemeClr>
                </a:solidFill>
              </a:rPr>
              <a:t>Đoàn con đã hối tội rồi.</a:t>
            </a:r>
            <a:endParaRPr lang="en-US" sz="4800" b="0" dirty="0">
              <a:solidFill>
                <a:schemeClr val="tx2">
                  <a:lumMod val="50000"/>
                </a:schemeClr>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7030A0"/>
                </a:solidFill>
              </a:rPr>
              <a:t>ĐK: </a:t>
            </a:r>
            <a:r>
              <a:rPr lang="vi-VN" sz="5400" dirty="0" smtClean="0">
                <a:solidFill>
                  <a:schemeClr val="tx2">
                    <a:lumMod val="50000"/>
                  </a:schemeClr>
                </a:solidFill>
              </a:rPr>
              <a:t>Trời cao, </a:t>
            </a:r>
            <a:r>
              <a:rPr lang="vi-VN" sz="5400" dirty="0">
                <a:solidFill>
                  <a:schemeClr val="tx2">
                    <a:lumMod val="50000"/>
                  </a:schemeClr>
                </a:solidFill>
              </a:rPr>
              <a:t>hãy đổ </a:t>
            </a:r>
            <a:r>
              <a:rPr lang="vi-VN" sz="5400" dirty="0" smtClean="0">
                <a:solidFill>
                  <a:schemeClr val="tx2">
                    <a:lumMod val="50000"/>
                  </a:schemeClr>
                </a:solidFill>
              </a:rPr>
              <a:t>sương </a:t>
            </a:r>
            <a:r>
              <a:rPr lang="vi-VN" sz="5400" dirty="0">
                <a:solidFill>
                  <a:schemeClr val="tx2">
                    <a:lumMod val="50000"/>
                  </a:schemeClr>
                </a:solidFill>
              </a:rPr>
              <a:t>xuống, và ngàn </a:t>
            </a:r>
            <a:r>
              <a:rPr lang="vi-VN" sz="5400" dirty="0" smtClean="0">
                <a:solidFill>
                  <a:schemeClr val="tx2">
                    <a:lumMod val="50000"/>
                  </a:schemeClr>
                </a:solidFill>
              </a:rPr>
              <a:t>mây, </a:t>
            </a:r>
            <a:r>
              <a:rPr lang="vi-VN" sz="5400" dirty="0">
                <a:solidFill>
                  <a:schemeClr val="tx2">
                    <a:lumMod val="50000"/>
                  </a:schemeClr>
                </a:solidFill>
              </a:rPr>
              <a:t>hãy mưa Đấng chuộc tội. Trời cao hãy đổ sương xuống, và ngàn mây hãy mưa Đấng Cứu đời.</a:t>
            </a:r>
            <a:endParaRPr lang="vi-VN" sz="5400" b="0" dirty="0">
              <a:solidFill>
                <a:schemeClr val="tx2">
                  <a:lumMod val="50000"/>
                </a:schemeClr>
              </a:solidFill>
              <a:effectLst/>
            </a:endParaRPr>
          </a:p>
        </p:txBody>
      </p:sp>
    </p:spTree>
    <p:extLst>
      <p:ext uri="{BB962C8B-B14F-4D97-AF65-F5344CB8AC3E}">
        <p14:creationId xmlns:p14="http://schemas.microsoft.com/office/powerpoint/2010/main" val="6038399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7030A0"/>
                </a:solidFill>
              </a:rPr>
              <a:t>Pk2</a:t>
            </a:r>
            <a:r>
              <a:rPr lang="vi-VN" sz="5400" dirty="0">
                <a:solidFill>
                  <a:srgbClr val="7030A0"/>
                </a:solidFill>
              </a:rPr>
              <a:t>: </a:t>
            </a:r>
            <a:r>
              <a:rPr lang="vi-VN" sz="5400" dirty="0">
                <a:solidFill>
                  <a:schemeClr val="tx2">
                    <a:lumMod val="50000"/>
                  </a:schemeClr>
                </a:solidFill>
              </a:rPr>
              <a:t>Thương xem dân Chúa, đớn đau mây sầu che lối, luôn mong Chiên </a:t>
            </a:r>
            <a:r>
              <a:rPr lang="vi-VN" sz="5400" dirty="0" smtClean="0">
                <a:solidFill>
                  <a:schemeClr val="tx2">
                    <a:lumMod val="50000"/>
                  </a:schemeClr>
                </a:solidFill>
              </a:rPr>
              <a:t>Thánh, </a:t>
            </a:r>
            <a:r>
              <a:rPr lang="vi-VN" sz="5400" dirty="0">
                <a:solidFill>
                  <a:schemeClr val="tx2">
                    <a:lumMod val="50000"/>
                  </a:schemeClr>
                </a:solidFill>
              </a:rPr>
              <a:t>đến đây cải tạo thế giới, cứu </a:t>
            </a:r>
            <a:r>
              <a:rPr lang="vi-VN" sz="5400" dirty="0" smtClean="0">
                <a:solidFill>
                  <a:schemeClr val="tx2">
                    <a:lumMod val="50000"/>
                  </a:schemeClr>
                </a:solidFill>
              </a:rPr>
              <a:t>dân, </a:t>
            </a:r>
            <a:r>
              <a:rPr lang="vi-VN" sz="5400" dirty="0">
                <a:solidFill>
                  <a:schemeClr val="tx2">
                    <a:lumMod val="50000"/>
                  </a:schemeClr>
                </a:solidFill>
              </a:rPr>
              <a:t>đập tan xiềng xích tội nhơ, Chúa ơi, lòng nhân từ Chúa vô bờ</a:t>
            </a:r>
            <a:endParaRPr lang="vi-VN" sz="5400" b="0" dirty="0">
              <a:solidFill>
                <a:schemeClr val="tx2">
                  <a:lumMod val="50000"/>
                </a:schemeClr>
              </a:solidFill>
              <a:effectLst/>
            </a:endParaRPr>
          </a:p>
        </p:txBody>
      </p:sp>
    </p:spTree>
    <p:extLst>
      <p:ext uri="{BB962C8B-B14F-4D97-AF65-F5344CB8AC3E}">
        <p14:creationId xmlns:p14="http://schemas.microsoft.com/office/powerpoint/2010/main" val="1388108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7030A0"/>
                </a:solidFill>
              </a:rPr>
              <a:t>ĐK: </a:t>
            </a:r>
            <a:r>
              <a:rPr lang="vi-VN" sz="5400" dirty="0" smtClean="0">
                <a:solidFill>
                  <a:schemeClr val="tx2">
                    <a:lumMod val="50000"/>
                  </a:schemeClr>
                </a:solidFill>
              </a:rPr>
              <a:t>Trời cao, </a:t>
            </a:r>
            <a:r>
              <a:rPr lang="vi-VN" sz="5400" dirty="0">
                <a:solidFill>
                  <a:schemeClr val="tx2">
                    <a:lumMod val="50000"/>
                  </a:schemeClr>
                </a:solidFill>
              </a:rPr>
              <a:t>hãy đổ </a:t>
            </a:r>
            <a:r>
              <a:rPr lang="vi-VN" sz="5400" dirty="0" smtClean="0">
                <a:solidFill>
                  <a:schemeClr val="tx2">
                    <a:lumMod val="50000"/>
                  </a:schemeClr>
                </a:solidFill>
              </a:rPr>
              <a:t>sương </a:t>
            </a:r>
            <a:r>
              <a:rPr lang="vi-VN" sz="5400" dirty="0">
                <a:solidFill>
                  <a:schemeClr val="tx2">
                    <a:lumMod val="50000"/>
                  </a:schemeClr>
                </a:solidFill>
              </a:rPr>
              <a:t>xuống, và ngàn mây hãy mưa Đấng chuộc tội. Trời </a:t>
            </a:r>
            <a:r>
              <a:rPr lang="vi-VN" sz="5400" dirty="0" smtClean="0">
                <a:solidFill>
                  <a:schemeClr val="tx2">
                    <a:lumMod val="50000"/>
                  </a:schemeClr>
                </a:solidFill>
              </a:rPr>
              <a:t>cao, </a:t>
            </a:r>
            <a:r>
              <a:rPr lang="vi-VN" sz="5400" dirty="0">
                <a:solidFill>
                  <a:schemeClr val="tx2">
                    <a:lumMod val="50000"/>
                  </a:schemeClr>
                </a:solidFill>
              </a:rPr>
              <a:t>hãy đổ sương xuống, và ngàn mây hãy mưa Đấng Cứu đời.</a:t>
            </a:r>
            <a:endParaRPr lang="vi-VN" sz="5400" b="0" dirty="0">
              <a:solidFill>
                <a:schemeClr val="tx2">
                  <a:lumMod val="50000"/>
                </a:schemeClr>
              </a:solidFill>
              <a:effectLst/>
            </a:endParaRPr>
          </a:p>
        </p:txBody>
      </p:sp>
    </p:spTree>
    <p:extLst>
      <p:ext uri="{BB962C8B-B14F-4D97-AF65-F5344CB8AC3E}">
        <p14:creationId xmlns:p14="http://schemas.microsoft.com/office/powerpoint/2010/main" val="14861970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66345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dirty="0" smtClean="0">
                <a:solidFill>
                  <a:srgbClr val="7030A0"/>
                </a:solidFill>
                <a:latin typeface="+mj-lt"/>
              </a:rPr>
              <a:t>ĐK</a:t>
            </a:r>
            <a:r>
              <a:rPr lang="vi-VN" sz="5000" dirty="0">
                <a:solidFill>
                  <a:srgbClr val="7030A0"/>
                </a:solidFill>
                <a:latin typeface="+mj-lt"/>
              </a:rPr>
              <a:t>: </a:t>
            </a:r>
            <a:r>
              <a:rPr lang="vi-VN" sz="5000" dirty="0">
                <a:solidFill>
                  <a:schemeClr val="tx2">
                    <a:lumMod val="50000"/>
                  </a:schemeClr>
                </a:solidFill>
                <a:latin typeface="+mj-lt"/>
              </a:rPr>
              <a:t>Vui </a:t>
            </a:r>
            <a:r>
              <a:rPr lang="vi-VN" sz="5000" dirty="0" smtClean="0">
                <a:solidFill>
                  <a:schemeClr val="tx2">
                    <a:lumMod val="50000"/>
                  </a:schemeClr>
                </a:solidFill>
                <a:latin typeface="+mj-lt"/>
              </a:rPr>
              <a:t>lên, </a:t>
            </a:r>
            <a:r>
              <a:rPr lang="vi-VN" sz="5000" dirty="0">
                <a:solidFill>
                  <a:schemeClr val="tx2">
                    <a:lumMod val="50000"/>
                  </a:schemeClr>
                </a:solidFill>
                <a:latin typeface="+mj-lt"/>
              </a:rPr>
              <a:t>Nào vui </a:t>
            </a:r>
            <a:r>
              <a:rPr lang="vi-VN" sz="5000" dirty="0" smtClean="0">
                <a:solidFill>
                  <a:schemeClr val="tx2">
                    <a:lumMod val="50000"/>
                  </a:schemeClr>
                </a:solidFill>
                <a:latin typeface="+mj-lt"/>
              </a:rPr>
              <a:t>lên, </a:t>
            </a:r>
            <a:r>
              <a:rPr lang="vi-VN" sz="5000" dirty="0">
                <a:solidFill>
                  <a:schemeClr val="tx2">
                    <a:lumMod val="50000"/>
                  </a:schemeClr>
                </a:solidFill>
                <a:latin typeface="+mj-lt"/>
              </a:rPr>
              <a:t>Nào vui </a:t>
            </a:r>
            <a:r>
              <a:rPr lang="vi-VN" sz="5000" dirty="0" smtClean="0">
                <a:solidFill>
                  <a:schemeClr val="tx2">
                    <a:lumMod val="50000"/>
                  </a:schemeClr>
                </a:solidFill>
                <a:latin typeface="+mj-lt"/>
              </a:rPr>
              <a:t>lên, </a:t>
            </a:r>
            <a:r>
              <a:rPr lang="vi-VN" sz="5000" dirty="0">
                <a:solidFill>
                  <a:schemeClr val="tx2">
                    <a:lumMod val="50000"/>
                  </a:schemeClr>
                </a:solidFill>
                <a:latin typeface="+mj-lt"/>
              </a:rPr>
              <a:t>Vì Chúa sắp đến đây rồi loan báo niềm vui cứu đời. Vui </a:t>
            </a:r>
            <a:r>
              <a:rPr lang="vi-VN" sz="5000" dirty="0" smtClean="0">
                <a:solidFill>
                  <a:schemeClr val="tx2">
                    <a:lumMod val="50000"/>
                  </a:schemeClr>
                </a:solidFill>
                <a:latin typeface="+mj-lt"/>
              </a:rPr>
              <a:t>lên, </a:t>
            </a:r>
            <a:r>
              <a:rPr lang="vi-VN" sz="5000" dirty="0">
                <a:solidFill>
                  <a:schemeClr val="tx2">
                    <a:lumMod val="50000"/>
                  </a:schemeClr>
                </a:solidFill>
                <a:latin typeface="+mj-lt"/>
              </a:rPr>
              <a:t>Nào vui </a:t>
            </a:r>
            <a:r>
              <a:rPr lang="vi-VN" sz="5000" dirty="0" smtClean="0">
                <a:solidFill>
                  <a:schemeClr val="tx2">
                    <a:lumMod val="50000"/>
                  </a:schemeClr>
                </a:solidFill>
                <a:latin typeface="+mj-lt"/>
              </a:rPr>
              <a:t>lên, </a:t>
            </a:r>
            <a:r>
              <a:rPr lang="vi-VN" sz="5000" dirty="0">
                <a:solidFill>
                  <a:schemeClr val="tx2">
                    <a:lumMod val="50000"/>
                  </a:schemeClr>
                </a:solidFill>
                <a:latin typeface="+mj-lt"/>
              </a:rPr>
              <a:t>Nào vui </a:t>
            </a:r>
            <a:r>
              <a:rPr lang="vi-VN" sz="5000" dirty="0" smtClean="0">
                <a:solidFill>
                  <a:schemeClr val="tx2">
                    <a:lumMod val="50000"/>
                  </a:schemeClr>
                </a:solidFill>
                <a:latin typeface="+mj-lt"/>
              </a:rPr>
              <a:t>lên, </a:t>
            </a:r>
            <a:r>
              <a:rPr lang="vi-VN" sz="5000" dirty="0">
                <a:solidFill>
                  <a:schemeClr val="tx2">
                    <a:lumMod val="50000"/>
                  </a:schemeClr>
                </a:solidFill>
                <a:latin typeface="+mj-lt"/>
              </a:rPr>
              <a:t>Vì Chúa sắp đến đây rồi, ta hãy mừng vui trong Chúa Trời.</a:t>
            </a:r>
          </a:p>
        </p:txBody>
      </p:sp>
    </p:spTree>
    <p:extLst>
      <p:ext uri="{BB962C8B-B14F-4D97-AF65-F5344CB8AC3E}">
        <p14:creationId xmlns:p14="http://schemas.microsoft.com/office/powerpoint/2010/main" val="8579580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4800" dirty="0" smtClean="0">
                <a:solidFill>
                  <a:srgbClr val="7030A0"/>
                </a:solidFill>
                <a:latin typeface="+mj-lt"/>
              </a:rPr>
              <a:t>Pk1</a:t>
            </a:r>
            <a:r>
              <a:rPr lang="vi-VN" sz="4800" dirty="0">
                <a:solidFill>
                  <a:srgbClr val="7030A0"/>
                </a:solidFill>
                <a:latin typeface="+mj-lt"/>
              </a:rPr>
              <a:t>:  </a:t>
            </a:r>
            <a:r>
              <a:rPr lang="vi-VN" sz="4800" dirty="0">
                <a:solidFill>
                  <a:schemeClr val="tx2">
                    <a:lumMod val="50000"/>
                  </a:schemeClr>
                </a:solidFill>
                <a:latin typeface="+mj-lt"/>
              </a:rPr>
              <a:t>Nào ta vui </a:t>
            </a:r>
            <a:r>
              <a:rPr lang="vi-VN" sz="4800" dirty="0" smtClean="0">
                <a:solidFill>
                  <a:schemeClr val="tx2">
                    <a:lumMod val="50000"/>
                  </a:schemeClr>
                </a:solidFill>
                <a:latin typeface="+mj-lt"/>
              </a:rPr>
              <a:t>lên, </a:t>
            </a:r>
            <a:r>
              <a:rPr lang="vi-VN" sz="4800" dirty="0">
                <a:solidFill>
                  <a:schemeClr val="tx2">
                    <a:lumMod val="50000"/>
                  </a:schemeClr>
                </a:solidFill>
                <a:latin typeface="+mj-lt"/>
              </a:rPr>
              <a:t>vì Chúa đến ở giữa dân </a:t>
            </a:r>
            <a:r>
              <a:rPr lang="vi-VN" sz="4800" dirty="0" smtClean="0">
                <a:solidFill>
                  <a:schemeClr val="tx2">
                    <a:lumMod val="50000"/>
                  </a:schemeClr>
                </a:solidFill>
                <a:latin typeface="+mj-lt"/>
              </a:rPr>
              <a:t>người. Ban </a:t>
            </a:r>
            <a:r>
              <a:rPr lang="vi-VN" sz="4800" dirty="0">
                <a:solidFill>
                  <a:schemeClr val="tx2">
                    <a:lumMod val="50000"/>
                  </a:schemeClr>
                </a:solidFill>
                <a:latin typeface="+mj-lt"/>
              </a:rPr>
              <a:t>xuống niềm </a:t>
            </a:r>
            <a:r>
              <a:rPr lang="vi-VN" sz="4800" dirty="0" smtClean="0">
                <a:solidFill>
                  <a:schemeClr val="tx2">
                    <a:lumMod val="50000"/>
                  </a:schemeClr>
                </a:solidFill>
                <a:latin typeface="+mj-lt"/>
              </a:rPr>
              <a:t>vui, </a:t>
            </a:r>
            <a:r>
              <a:rPr lang="vi-VN" sz="4800" dirty="0">
                <a:solidFill>
                  <a:schemeClr val="tx2">
                    <a:lumMod val="50000"/>
                  </a:schemeClr>
                </a:solidFill>
                <a:latin typeface="+mj-lt"/>
              </a:rPr>
              <a:t>cho Thế nhân thôi hận thù. Nào ta vui </a:t>
            </a:r>
            <a:r>
              <a:rPr lang="vi-VN" sz="4800" dirty="0" smtClean="0">
                <a:solidFill>
                  <a:schemeClr val="tx2">
                    <a:lumMod val="50000"/>
                  </a:schemeClr>
                </a:solidFill>
                <a:latin typeface="+mj-lt"/>
              </a:rPr>
              <a:t>lên, </a:t>
            </a:r>
            <a:r>
              <a:rPr lang="vi-VN" sz="4800" dirty="0">
                <a:solidFill>
                  <a:schemeClr val="tx2">
                    <a:lumMod val="50000"/>
                  </a:schemeClr>
                </a:solidFill>
                <a:latin typeface="+mj-lt"/>
              </a:rPr>
              <a:t>vì Chúa đến cứu thoát muôn </a:t>
            </a:r>
            <a:r>
              <a:rPr lang="vi-VN" sz="4800" dirty="0" smtClean="0">
                <a:solidFill>
                  <a:schemeClr val="tx2">
                    <a:lumMod val="50000"/>
                  </a:schemeClr>
                </a:solidFill>
                <a:latin typeface="+mj-lt"/>
              </a:rPr>
              <a:t>người. </a:t>
            </a:r>
            <a:r>
              <a:rPr lang="vi-VN" sz="4800" dirty="0">
                <a:solidFill>
                  <a:schemeClr val="tx2">
                    <a:lumMod val="50000"/>
                  </a:schemeClr>
                </a:solidFill>
                <a:latin typeface="+mj-lt"/>
              </a:rPr>
              <a:t>b</a:t>
            </a:r>
            <a:r>
              <a:rPr lang="vi-VN" sz="4800" dirty="0" smtClean="0">
                <a:solidFill>
                  <a:schemeClr val="tx2">
                    <a:lumMod val="50000"/>
                  </a:schemeClr>
                </a:solidFill>
                <a:latin typeface="+mj-lt"/>
              </a:rPr>
              <a:t>an </a:t>
            </a:r>
            <a:r>
              <a:rPr lang="vi-VN" sz="4800" dirty="0">
                <a:solidFill>
                  <a:schemeClr val="tx2">
                    <a:lumMod val="50000"/>
                  </a:schemeClr>
                </a:solidFill>
                <a:latin typeface="+mj-lt"/>
              </a:rPr>
              <a:t>xuống niềm </a:t>
            </a:r>
            <a:r>
              <a:rPr lang="vi-VN" sz="4800" dirty="0" smtClean="0">
                <a:solidFill>
                  <a:schemeClr val="tx2">
                    <a:lumMod val="50000"/>
                  </a:schemeClr>
                </a:solidFill>
                <a:latin typeface="+mj-lt"/>
              </a:rPr>
              <a:t>vui, </a:t>
            </a:r>
            <a:r>
              <a:rPr lang="vi-VN" sz="4800" dirty="0">
                <a:solidFill>
                  <a:schemeClr val="tx2">
                    <a:lumMod val="50000"/>
                  </a:schemeClr>
                </a:solidFill>
                <a:latin typeface="+mj-lt"/>
              </a:rPr>
              <a:t>cho ngày mai thêm đẹp tươi.</a:t>
            </a: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dirty="0" smtClean="0">
                <a:solidFill>
                  <a:srgbClr val="7030A0"/>
                </a:solidFill>
                <a:latin typeface="+mj-lt"/>
              </a:rPr>
              <a:t>ĐK</a:t>
            </a:r>
            <a:r>
              <a:rPr lang="vi-VN" sz="5000" dirty="0">
                <a:solidFill>
                  <a:srgbClr val="7030A0"/>
                </a:solidFill>
                <a:latin typeface="+mj-lt"/>
              </a:rPr>
              <a:t>: </a:t>
            </a:r>
            <a:r>
              <a:rPr lang="vi-VN" sz="5000" dirty="0">
                <a:solidFill>
                  <a:schemeClr val="tx2">
                    <a:lumMod val="50000"/>
                  </a:schemeClr>
                </a:solidFill>
                <a:latin typeface="+mj-lt"/>
              </a:rPr>
              <a:t>Vui </a:t>
            </a:r>
            <a:r>
              <a:rPr lang="vi-VN" sz="5000" dirty="0" smtClean="0">
                <a:solidFill>
                  <a:schemeClr val="tx2">
                    <a:lumMod val="50000"/>
                  </a:schemeClr>
                </a:solidFill>
                <a:latin typeface="+mj-lt"/>
              </a:rPr>
              <a:t>lên, </a:t>
            </a:r>
            <a:r>
              <a:rPr lang="vi-VN" sz="5000" dirty="0">
                <a:solidFill>
                  <a:schemeClr val="tx2">
                    <a:lumMod val="50000"/>
                  </a:schemeClr>
                </a:solidFill>
                <a:latin typeface="+mj-lt"/>
              </a:rPr>
              <a:t>Nào vui </a:t>
            </a:r>
            <a:r>
              <a:rPr lang="vi-VN" sz="5000" dirty="0" smtClean="0">
                <a:solidFill>
                  <a:schemeClr val="tx2">
                    <a:lumMod val="50000"/>
                  </a:schemeClr>
                </a:solidFill>
                <a:latin typeface="+mj-lt"/>
              </a:rPr>
              <a:t>lên, </a:t>
            </a:r>
            <a:r>
              <a:rPr lang="vi-VN" sz="5000" dirty="0">
                <a:solidFill>
                  <a:schemeClr val="tx2">
                    <a:lumMod val="50000"/>
                  </a:schemeClr>
                </a:solidFill>
                <a:latin typeface="+mj-lt"/>
              </a:rPr>
              <a:t>Nào vui </a:t>
            </a:r>
            <a:r>
              <a:rPr lang="vi-VN" sz="5000" dirty="0" smtClean="0">
                <a:solidFill>
                  <a:schemeClr val="tx2">
                    <a:lumMod val="50000"/>
                  </a:schemeClr>
                </a:solidFill>
                <a:latin typeface="+mj-lt"/>
              </a:rPr>
              <a:t>lên, </a:t>
            </a:r>
            <a:r>
              <a:rPr lang="vi-VN" sz="5000" dirty="0">
                <a:solidFill>
                  <a:schemeClr val="tx2">
                    <a:lumMod val="50000"/>
                  </a:schemeClr>
                </a:solidFill>
                <a:latin typeface="+mj-lt"/>
              </a:rPr>
              <a:t>Vì Chúa sắp đến đây rồi loan báo niềm vui cứu đời. Vui </a:t>
            </a:r>
            <a:r>
              <a:rPr lang="vi-VN" sz="5000" dirty="0" smtClean="0">
                <a:solidFill>
                  <a:schemeClr val="tx2">
                    <a:lumMod val="50000"/>
                  </a:schemeClr>
                </a:solidFill>
                <a:latin typeface="+mj-lt"/>
              </a:rPr>
              <a:t>lên, </a:t>
            </a:r>
            <a:r>
              <a:rPr lang="vi-VN" sz="5000" dirty="0">
                <a:solidFill>
                  <a:schemeClr val="tx2">
                    <a:lumMod val="50000"/>
                  </a:schemeClr>
                </a:solidFill>
                <a:latin typeface="+mj-lt"/>
              </a:rPr>
              <a:t>Nào vui </a:t>
            </a:r>
            <a:r>
              <a:rPr lang="vi-VN" sz="5000" dirty="0" smtClean="0">
                <a:solidFill>
                  <a:schemeClr val="tx2">
                    <a:lumMod val="50000"/>
                  </a:schemeClr>
                </a:solidFill>
                <a:latin typeface="+mj-lt"/>
              </a:rPr>
              <a:t>lên, </a:t>
            </a:r>
            <a:r>
              <a:rPr lang="vi-VN" sz="5000" dirty="0">
                <a:solidFill>
                  <a:schemeClr val="tx2">
                    <a:lumMod val="50000"/>
                  </a:schemeClr>
                </a:solidFill>
                <a:latin typeface="+mj-lt"/>
              </a:rPr>
              <a:t>Nào vui </a:t>
            </a:r>
            <a:r>
              <a:rPr lang="vi-VN" sz="5000" dirty="0" smtClean="0">
                <a:solidFill>
                  <a:schemeClr val="tx2">
                    <a:lumMod val="50000"/>
                  </a:schemeClr>
                </a:solidFill>
                <a:latin typeface="+mj-lt"/>
              </a:rPr>
              <a:t>lên, </a:t>
            </a:r>
            <a:r>
              <a:rPr lang="vi-VN" sz="5000" dirty="0">
                <a:solidFill>
                  <a:schemeClr val="tx2">
                    <a:lumMod val="50000"/>
                  </a:schemeClr>
                </a:solidFill>
                <a:latin typeface="+mj-lt"/>
              </a:rPr>
              <a:t>Vì Chúa sắp đến đây rồi, ta hãy mừng vui trong Chúa Trời.</a:t>
            </a:r>
          </a:p>
        </p:txBody>
      </p:sp>
    </p:spTree>
    <p:extLst>
      <p:ext uri="{BB962C8B-B14F-4D97-AF65-F5344CB8AC3E}">
        <p14:creationId xmlns:p14="http://schemas.microsoft.com/office/powerpoint/2010/main" val="1465875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1414</TotalTime>
  <Words>1714</Words>
  <Application>Microsoft Office PowerPoint</Application>
  <PresentationFormat>On-screen Show (16:9)</PresentationFormat>
  <Paragraphs>69</Paragraphs>
  <Slides>66</Slides>
  <Notes>2</Notes>
  <HiddenSlides>0</HiddenSlides>
  <MMClips>0</MMClips>
  <ScaleCrop>false</ScaleCrop>
  <HeadingPairs>
    <vt:vector size="4" baseType="variant">
      <vt:variant>
        <vt:lpstr>Theme</vt:lpstr>
      </vt:variant>
      <vt:variant>
        <vt:i4>22</vt:i4>
      </vt:variant>
      <vt:variant>
        <vt:lpstr>Slide Titles</vt:lpstr>
      </vt:variant>
      <vt:variant>
        <vt:i4>66</vt:i4>
      </vt:variant>
    </vt:vector>
  </HeadingPairs>
  <TitlesOfParts>
    <vt:vector size="88" baseType="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3_Office Theme</vt:lpstr>
      <vt:lpstr>4_Office Theme</vt:lpstr>
      <vt:lpstr>1_Office Theme</vt:lpstr>
      <vt:lpstr>13_Office Theme</vt:lpstr>
      <vt:lpstr>20_Office Theme</vt:lpstr>
      <vt:lpstr>21_Office Theme</vt:lpstr>
      <vt:lpstr>2_Office Theme</vt:lpstr>
      <vt:lpstr>22_Office Theme</vt:lpstr>
      <vt:lpstr>23_Office Theme</vt:lpstr>
      <vt:lpstr>5_Office Theme</vt:lpstr>
      <vt:lpstr>7_Office Theme</vt:lpstr>
      <vt:lpstr>PowerPoint Presentation</vt:lpstr>
      <vt:lpstr>TẬP HÁT CỘNG ĐOÀN</vt:lpstr>
      <vt:lpstr>Đk: Linh hồn tôi hớn hở reo mừng, trong Thiên Chúa tôi.</vt:lpstr>
      <vt:lpstr>Alleluia-Alleluia:       Thánh Thần Chúa ngự trên tôi. Chúa sai tôi đem Tin Mừng, cho người khó nghèo.     Alleluia. . . </vt:lpstr>
      <vt:lpstr>PowerPoint Presentation</vt:lpstr>
      <vt:lpstr>Ca Nhập Lễ Vui Lên Sion Thành Tâm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Magnificat Chúa Nhật III Mùa Vọng  Năm B Lm. Kim Long 03 Câu</vt:lpstr>
      <vt:lpstr>Đk: Linh hồn tôi hớn hở reo mừng, trong Thiên Chúa tôi.</vt:lpstr>
      <vt:lpstr>Tk1: Đức Ma-ri-a nói rằng: Linh hồn tôi ngợi khen Thiên Chúa, và thần trí tôi reo mừng, vì Thiên Chúa, Đấng cứu độ tôi.</vt:lpstr>
      <vt:lpstr>Đk: Linh hồn tôi hớn hở reo mừng, trong Thiên Chúa tôi.</vt:lpstr>
      <vt:lpstr>Tk2: Chúa trông xem phận nữ tỳ, nên từ đây gọi tôi diễm phúc, làm việc lớn trên thân này, vì danh Chúa chí thánh tuyệt luân.</vt:lpstr>
      <vt:lpstr>Đk: Linh hồn tôi hớn hở reo mừng, trong Thiên Chúa tôi.</vt:lpstr>
      <vt:lpstr>Tk3: Chúa nâng ai khiêm ái thật, bọn quyền uy hạ khỏi ngai báu. Kẻ nghèo Chúa ban dư đầy, và xua lũ phú quý về không.</vt:lpstr>
      <vt:lpstr>Đk: Linh hồn tôi hớn hở reo mừng, trong Thiên Chúa tôi.</vt:lpstr>
      <vt:lpstr>PowerPoint Presentation</vt:lpstr>
      <vt:lpstr>Alleluia-Alleluia:       Thánh Thần Chúa ngự trên tôi. Chúa sai tôi đem Tin Mừng, cho người khó nghèo.     Alleluia. . .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Chúa ơi, Đoàn con dâng về nhan Chúa, này tâm tư, trông chờ với ước mong. Bánh miến thơm dâng về Cha, dâng ly rượu lên thiên tòa. Nguyện trời cao, mưa Đấng Cứu Tinh trần gian.</vt:lpstr>
      <vt:lpstr>ĐK: Dâng lên, tâm tình mong đợi giáng sinh. Dâng lên, tâm tình mong đợi hòa bình. Xin trời cao mau thương ban, cho trần gian thôi trông mong, cho mưa xuống trần ngàn muôn muôn hồng ân.</vt:lpstr>
      <vt:lpstr>Pk2: Chúa ơi, Lòng con chân thành thống hối, ngày như đêm van nài xin Chúa thương. Ngước mắt trông lên trời cao, dâng muôn lời tri ân Ngài. Nguyện ngàn mây, mưa Đấng muôn dân chờ mong.</vt:lpstr>
      <vt:lpstr>ĐK: Dâng lên, tâm tình mong đợi giáng sinh. Dâng lên, tâm tình mong đợi hòa bình. Xin trời cao mau thương ban, cho trần gian thôi trông mong, cho mưa xuống trần ngàn muôn muôn hồng ân.</vt:lpstr>
      <vt:lpstr>PowerPoint Presentation</vt:lpstr>
      <vt:lpstr>PowerPoint Presentation</vt:lpstr>
      <vt:lpstr>PowerPoint Presentation</vt:lpstr>
      <vt:lpstr>Ca Nguyện Hiệp Lễ Chúa Là Nguồn Sự Sáng Huỳnh Minh Kỳ &amp; Đinh Công Huỳnh</vt:lpstr>
      <vt:lpstr>Pk1: Tôi không phải, là một đấng tiên tri. tôi không phải, là một Ê-li-a. cũng không phải, không phải là Đấng Ki-tô. Tôi chỉ là, tiếng kêu trong hoang địa. </vt:lpstr>
      <vt:lpstr>** Có một Đấng, đang ở giữa anh em. có một Đấng, sẽ ngự đến sau tôi. Chính là Đấng, đã hằng có trước tôi, tôi chẳng đáng, cởi dây giày cho Người.  </vt:lpstr>
      <vt:lpstr>ĐK: Hãy sửa, đường  lối Chúa cho ngay, mở lòng, và thống hối ăn năn. Đón nhận, nguồn ánh sáng vinh quang. chan hòa, nguồn hồng ân cứu độ. </vt:lpstr>
      <vt:lpstr>Pk2: Chúa chính là, nguồn sự sáng trong con, Chúa chính là, nguồn tình yêu vô song. Ánh sáng Ngài, xoa dịu nỗi trông mong. cho cuộc đời, sáng tươi trong hy vọng. </vt:lpstr>
      <vt:lpstr>** Mau bạt xuống, núi đồi lấp hố sâu, không còn những, ganh tị ghét ghen nhau. Để Ngài đến, chữa lành những khổ đau. cho cuộc sống, mãi tươi đẹp muôn màu.  </vt:lpstr>
      <vt:lpstr>ĐK: Hãy sửa, đường  lối Chúa cho ngay, mở lòng, và thống hối ăn năn. Đón nhận, nguồn ánh sáng vinh quang. chan hòa, nguồn hồng ân cứu độ. </vt:lpstr>
      <vt:lpstr>Pk3: Sống giữa đời, nhiều gian dối điêu ngoa. bóng đêm dài, hằng phủ vây tâm can. Khấn xin Ngài, soi lòng trí cho con, để mỗi ngày, sống chứng nhân trung thực. </vt:lpstr>
      <vt:lpstr>** Con chỉ muốn, để Ngài lớn lên thôi, con chỉ muốn, mỗi ngày bé đi thêm. Nép vào Chúa, cho lòng mãi thảnh thơi, không bận vướng, những danh lợi giữa đời.</vt:lpstr>
      <vt:lpstr>ĐK: Hãy sửa, đường  lối Chúa cho ngay, mở lòng, và thống hối ăn năn. Đón nhận, nguồn ánh sáng vinh quang. chan hòa, nguồn hồng ân cứu độ. </vt:lpstr>
      <vt:lpstr>PowerPoint Presentation</vt:lpstr>
      <vt:lpstr>PowerPoint Presentation</vt:lpstr>
      <vt:lpstr>Ca Kết Lễ Trời Cao Duy Tân</vt:lpstr>
      <vt:lpstr>ĐK: Trời cao, hãy đổ sương xuống, và ngàn mây, hãy mưa Đấng chuộc tội. Trời cao, hãy đổ sương xuống, và ngàn mây hãy mưa Đấng Cứu đời.</vt:lpstr>
      <vt:lpstr>Pk1: Trong đêm u tối, chúng con mong ngày mau tới, như nai đang khát, ước mong mau tìm thấy suối. Chúa ơi, Dừng con giận Chúa lại thôi. Chúa ơi, Đoàn con đã hối tội rồi.</vt:lpstr>
      <vt:lpstr>ĐK: Trời cao, hãy đổ sương xuống, và ngàn mây, hãy mưa Đấng chuộc tội. Trời cao hãy đổ sương xuống, và ngàn mây hãy mưa Đấng Cứu đời.</vt:lpstr>
      <vt:lpstr>Pk2: Thương xem dân Chúa, đớn đau mây sầu che lối, luôn mong Chiên Thánh, đến đây cải tạo thế giới, cứu dân, đập tan xiềng xích tội nhơ, Chúa ơi, lòng nhân từ Chúa vô bờ</vt:lpstr>
      <vt:lpstr>ĐK: Trời cao, hãy đổ sương xuống, và ngàn mây hãy mưa Đấng chuộc tội. Trời cao, hãy đổ sương xuống, và ngàn mây hãy mưa Đấng Cứu đời.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174</cp:revision>
  <dcterms:created xsi:type="dcterms:W3CDTF">2023-05-21T07:25:42Z</dcterms:created>
  <dcterms:modified xsi:type="dcterms:W3CDTF">2023-12-14T22:17:44Z</dcterms:modified>
</cp:coreProperties>
</file>