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836" r:id="rId8"/>
    <p:sldMasterId id="2147483968" r:id="rId9"/>
    <p:sldMasterId id="2147483980" r:id="rId10"/>
    <p:sldMasterId id="2147483992" r:id="rId11"/>
    <p:sldMasterId id="2147484004" r:id="rId12"/>
    <p:sldMasterId id="2147484016" r:id="rId13"/>
    <p:sldMasterId id="2147484028" r:id="rId14"/>
    <p:sldMasterId id="2147484064" r:id="rId15"/>
    <p:sldMasterId id="2147484076" r:id="rId16"/>
    <p:sldMasterId id="2147484088" r:id="rId17"/>
    <p:sldMasterId id="2147484100" r:id="rId18"/>
    <p:sldMasterId id="2147484112" r:id="rId19"/>
  </p:sldMasterIdLst>
  <p:notesMasterIdLst>
    <p:notesMasterId r:id="rId90"/>
  </p:notesMasterIdLst>
  <p:sldIdLst>
    <p:sldId id="256" r:id="rId20"/>
    <p:sldId id="359" r:id="rId21"/>
    <p:sldId id="9765" r:id="rId22"/>
    <p:sldId id="9766" r:id="rId23"/>
    <p:sldId id="9767" r:id="rId24"/>
    <p:sldId id="2146" r:id="rId25"/>
    <p:sldId id="1982" r:id="rId26"/>
    <p:sldId id="1986" r:id="rId27"/>
    <p:sldId id="9790" r:id="rId28"/>
    <p:sldId id="9739" r:id="rId29"/>
    <p:sldId id="9791" r:id="rId30"/>
    <p:sldId id="9768" r:id="rId31"/>
    <p:sldId id="9771" r:id="rId32"/>
    <p:sldId id="9773" r:id="rId33"/>
    <p:sldId id="9774" r:id="rId34"/>
    <p:sldId id="9775" r:id="rId35"/>
    <p:sldId id="9776" r:id="rId36"/>
    <p:sldId id="9777" r:id="rId37"/>
    <p:sldId id="9778" r:id="rId38"/>
    <p:sldId id="9688" r:id="rId39"/>
    <p:sldId id="2361" r:id="rId40"/>
    <p:sldId id="9753" r:id="rId41"/>
    <p:sldId id="9789" r:id="rId42"/>
    <p:sldId id="9755" r:id="rId43"/>
    <p:sldId id="9788" r:id="rId44"/>
    <p:sldId id="9757" r:id="rId45"/>
    <p:sldId id="9787" r:id="rId46"/>
    <p:sldId id="9759" r:id="rId47"/>
    <p:sldId id="9785" r:id="rId48"/>
    <p:sldId id="9689" r:id="rId49"/>
    <p:sldId id="9786" r:id="rId50"/>
    <p:sldId id="9658" r:id="rId51"/>
    <p:sldId id="9659" r:id="rId52"/>
    <p:sldId id="9644" r:id="rId53"/>
    <p:sldId id="9645" r:id="rId54"/>
    <p:sldId id="9646" r:id="rId55"/>
    <p:sldId id="9647" r:id="rId56"/>
    <p:sldId id="9648" r:id="rId57"/>
    <p:sldId id="9649" r:id="rId58"/>
    <p:sldId id="9650" r:id="rId59"/>
    <p:sldId id="9651" r:id="rId60"/>
    <p:sldId id="9652" r:id="rId61"/>
    <p:sldId id="9653" r:id="rId62"/>
    <p:sldId id="9654" r:id="rId63"/>
    <p:sldId id="9655" r:id="rId64"/>
    <p:sldId id="9656" r:id="rId65"/>
    <p:sldId id="9779" r:id="rId66"/>
    <p:sldId id="258" r:id="rId67"/>
    <p:sldId id="1134" r:id="rId68"/>
    <p:sldId id="1161" r:id="rId69"/>
    <p:sldId id="1139" r:id="rId70"/>
    <p:sldId id="9678" r:id="rId71"/>
    <p:sldId id="9792" r:id="rId72"/>
    <p:sldId id="9784" r:id="rId73"/>
    <p:sldId id="9669" r:id="rId74"/>
    <p:sldId id="9693" r:id="rId75"/>
    <p:sldId id="9384" r:id="rId76"/>
    <p:sldId id="9555" r:id="rId77"/>
    <p:sldId id="2344" r:id="rId78"/>
    <p:sldId id="9781" r:id="rId79"/>
    <p:sldId id="9793" r:id="rId80"/>
    <p:sldId id="9556" r:id="rId81"/>
    <p:sldId id="9794" r:id="rId82"/>
    <p:sldId id="9691" r:id="rId83"/>
    <p:sldId id="9769" r:id="rId84"/>
    <p:sldId id="9390" r:id="rId85"/>
    <p:sldId id="2180" r:id="rId86"/>
    <p:sldId id="2182" r:id="rId87"/>
    <p:sldId id="9795" r:id="rId88"/>
    <p:sldId id="9770"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slide" Target="slides/slide57.xml"/><Relationship Id="rId84" Type="http://schemas.openxmlformats.org/officeDocument/2006/relationships/slide" Target="slides/slide65.xml"/><Relationship Id="rId89" Type="http://schemas.openxmlformats.org/officeDocument/2006/relationships/slide" Target="slides/slide70.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slide" Target="slides/slide68.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8413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2368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119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690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188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605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3173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1486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0395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45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648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8413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2368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119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4637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814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0267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1316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6498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791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88705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88670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3717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42948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2292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51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9173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539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721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5584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581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6301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00094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43043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5066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500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0983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62636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9638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51916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58862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3730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88727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6762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32682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73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58489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38197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05503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3276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93147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27179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65770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74116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63020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13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84733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635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8943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5969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5855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3498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4018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0668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2621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2793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4133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59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24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6906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188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605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3173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1486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0395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4509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6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5.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14153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14153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32814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625866"/>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153455"/>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515570"/>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81236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5.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7.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vi-VN" sz="5000" b="1" dirty="0" smtClean="0">
                <a:solidFill>
                  <a:srgbClr val="FF0000"/>
                </a:solidFill>
              </a:rPr>
              <a:t>Pk2</a:t>
            </a:r>
            <a:r>
              <a:rPr lang="vi-VN" sz="5000" b="1" dirty="0">
                <a:solidFill>
                  <a:srgbClr val="FF0000"/>
                </a:solidFill>
              </a:rPr>
              <a:t>: </a:t>
            </a:r>
            <a:r>
              <a:rPr lang="vi-VN" sz="5000" b="1" dirty="0" smtClean="0">
                <a:solidFill>
                  <a:srgbClr val="002060"/>
                </a:solidFill>
              </a:rPr>
              <a:t>Về </a:t>
            </a:r>
            <a:r>
              <a:rPr lang="vi-VN" sz="5000" b="1" dirty="0">
                <a:solidFill>
                  <a:srgbClr val="002060"/>
                </a:solidFill>
              </a:rPr>
              <a:t>đây muôn người, nhạc tấu vang trời, cùng hát muôn lời hòa tiếng nơi nơi, tung hô Chúa. Trong bóng đêm thanh, tinh tú long lanh, mây gió đưa nhanh muôn khúc tân ca mau vang </a:t>
            </a:r>
            <a:r>
              <a:rPr lang="vi-VN" sz="5000" b="1" dirty="0" smtClean="0">
                <a:solidFill>
                  <a:srgbClr val="002060"/>
                </a:solidFill>
              </a:rPr>
              <a:t>hòa</a:t>
            </a:r>
            <a:endParaRPr lang="en-US" sz="5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4197941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rPr>
              <a:t>ĐK</a:t>
            </a:r>
            <a:r>
              <a:rPr lang="vi-VN" sz="5400" b="1" dirty="0">
                <a:solidFill>
                  <a:srgbClr val="FF0000"/>
                </a:solidFill>
              </a:rPr>
              <a:t>: </a:t>
            </a:r>
            <a:r>
              <a:rPr lang="vi-VN" sz="5400" b="1" dirty="0">
                <a:solidFill>
                  <a:srgbClr val="002060"/>
                </a:solidFill>
              </a:rPr>
              <a:t>Hát lên bài </a:t>
            </a:r>
            <a:r>
              <a:rPr lang="vi-VN" sz="5400" b="1" dirty="0" smtClean="0">
                <a:solidFill>
                  <a:srgbClr val="002060"/>
                </a:solidFill>
              </a:rPr>
              <a:t>ca. </a:t>
            </a:r>
            <a:r>
              <a:rPr lang="vi-VN" sz="5400" b="1" dirty="0">
                <a:solidFill>
                  <a:srgbClr val="002060"/>
                </a:solidFill>
              </a:rPr>
              <a:t>(</a:t>
            </a:r>
            <a:r>
              <a:rPr lang="vi-VN" sz="5400" i="1" dirty="0">
                <a:solidFill>
                  <a:srgbClr val="002060"/>
                </a:solidFill>
              </a:rPr>
              <a:t>hỡi ngàn dân</a:t>
            </a:r>
            <a:r>
              <a:rPr lang="vi-VN" sz="5400" b="1" dirty="0">
                <a:solidFill>
                  <a:srgbClr val="002060"/>
                </a:solidFill>
              </a:rPr>
              <a:t>) hãy hát lên bài ca chúc tụng Thiên Chúa. Sáng trong niềm </a:t>
            </a:r>
            <a:r>
              <a:rPr lang="vi-VN" sz="5400" b="1" dirty="0" smtClean="0">
                <a:solidFill>
                  <a:srgbClr val="002060"/>
                </a:solidFill>
              </a:rPr>
              <a:t>tin. </a:t>
            </a:r>
            <a:r>
              <a:rPr lang="vi-VN" sz="5400" b="1" dirty="0">
                <a:solidFill>
                  <a:srgbClr val="002060"/>
                </a:solidFill>
              </a:rPr>
              <a:t>(</a:t>
            </a:r>
            <a:r>
              <a:rPr lang="vi-VN" sz="5400" i="1" dirty="0">
                <a:solidFill>
                  <a:srgbClr val="002060"/>
                </a:solidFill>
              </a:rPr>
              <a:t>một niềm tin</a:t>
            </a:r>
            <a:r>
              <a:rPr lang="vi-VN" sz="5400" b="1" dirty="0">
                <a:solidFill>
                  <a:srgbClr val="002060"/>
                </a:solidFill>
              </a:rPr>
              <a:t>), khắp thế nhân chung tiếng hoan ca dâng Chúa thiên đình.</a:t>
            </a:r>
            <a:endParaRPr lang="en-US" sz="54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77232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6044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r>
              <a:rPr lang="en-US" sz="7200" b="1" i="1" dirty="0">
                <a:solidFill>
                  <a:srgbClr val="FF0000"/>
                </a:solidFill>
                <a:latin typeface="+mj-lt"/>
                <a:cs typeface="Times New Roman" panose="02020603050405020304" pitchFamily="18" charset="0"/>
              </a:rPr>
              <a:t>KINH VINH </a:t>
            </a:r>
            <a:r>
              <a:rPr lang="en-US" sz="7200" b="1" i="1" dirty="0" smtClean="0">
                <a:solidFill>
                  <a:srgbClr val="FF0000"/>
                </a:solidFill>
                <a:latin typeface="+mj-lt"/>
                <a:cs typeface="Times New Roman" panose="02020603050405020304" pitchFamily="18" charset="0"/>
              </a:rPr>
              <a:t>DANH</a:t>
            </a:r>
          </a:p>
          <a:p>
            <a:pPr eaLnBrk="1" hangingPunct="1"/>
            <a:r>
              <a:rPr lang="en-US" sz="7200" b="1" i="1" dirty="0" err="1" smtClean="0">
                <a:solidFill>
                  <a:srgbClr val="FF0000"/>
                </a:solidFill>
                <a:latin typeface="+mj-lt"/>
                <a:cs typeface="Times New Roman" panose="02020603050405020304" pitchFamily="18" charset="0"/>
              </a:rPr>
              <a:t>Ca</a:t>
            </a:r>
            <a:r>
              <a:rPr lang="en-US" sz="7200" b="1" i="1" dirty="0" smtClean="0">
                <a:solidFill>
                  <a:srgbClr val="FF0000"/>
                </a:solidFill>
                <a:latin typeface="+mj-lt"/>
                <a:cs typeface="Times New Roman" panose="02020603050405020304" pitchFamily="18" charset="0"/>
              </a:rPr>
              <a:t> </a:t>
            </a:r>
            <a:r>
              <a:rPr lang="en-US" sz="7200" b="1" i="1" dirty="0" err="1" smtClean="0">
                <a:solidFill>
                  <a:srgbClr val="FF0000"/>
                </a:solidFill>
                <a:latin typeface="+mj-lt"/>
                <a:cs typeface="Times New Roman" panose="02020603050405020304" pitchFamily="18" charset="0"/>
              </a:rPr>
              <a:t>Lên</a:t>
            </a:r>
            <a:r>
              <a:rPr lang="en-US" sz="7200" b="1" i="1" dirty="0" smtClean="0">
                <a:solidFill>
                  <a:srgbClr val="FF0000"/>
                </a:solidFill>
                <a:latin typeface="+mj-lt"/>
                <a:cs typeface="Times New Roman" panose="02020603050405020304" pitchFamily="18" charset="0"/>
              </a:rPr>
              <a:t> </a:t>
            </a:r>
            <a:r>
              <a:rPr lang="en-US" sz="7200" b="1" i="1" dirty="0" err="1" smtClean="0">
                <a:solidFill>
                  <a:srgbClr val="FF0000"/>
                </a:solidFill>
                <a:latin typeface="+mj-lt"/>
                <a:cs typeface="Times New Roman" panose="02020603050405020304" pitchFamily="18" charset="0"/>
              </a:rPr>
              <a:t>Đi</a:t>
            </a:r>
            <a:r>
              <a:rPr lang="en-US" sz="7200" b="1" i="1" dirty="0" smtClean="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1" dirty="0" err="1">
                <a:solidFill>
                  <a:srgbClr val="002060"/>
                </a:solidFill>
                <a:latin typeface="+mj-lt"/>
                <a:cs typeface="Times New Roman" panose="02020603050405020304" pitchFamily="18" charset="0"/>
              </a:rPr>
              <a:t>Chúng</a:t>
            </a:r>
            <a:r>
              <a:rPr lang="en-US" sz="5400" b="1" dirty="0">
                <a:solidFill>
                  <a:srgbClr val="002060"/>
                </a:solidFill>
                <a:latin typeface="+mj-lt"/>
                <a:cs typeface="Times New Roman" panose="02020603050405020304" pitchFamily="18" charset="0"/>
              </a:rPr>
              <a:t> </a:t>
            </a:r>
            <a:r>
              <a:rPr lang="en-US" sz="5400" b="1" dirty="0" smtClean="0">
                <a:solidFill>
                  <a:srgbClr val="002060"/>
                </a:solidFill>
                <a:latin typeface="+mj-lt"/>
                <a:cs typeface="Times New Roman" panose="02020603050405020304" pitchFamily="18" charset="0"/>
              </a:rPr>
              <a:t>con </a:t>
            </a:r>
            <a:r>
              <a:rPr lang="en-US" sz="5400" b="1" dirty="0" err="1" smtClean="0">
                <a:solidFill>
                  <a:srgbClr val="002060"/>
                </a:solidFill>
                <a:latin typeface="+mj-lt"/>
                <a:cs typeface="Times New Roman" panose="02020603050405020304" pitchFamily="18" charset="0"/>
              </a:rPr>
              <a:t>ca</a:t>
            </a:r>
            <a:r>
              <a:rPr lang="en-US" sz="5400" b="1" dirty="0" smtClean="0">
                <a:solidFill>
                  <a:srgbClr val="002060"/>
                </a:solidFill>
                <a:latin typeface="+mj-lt"/>
                <a:cs typeface="Times New Roman" panose="02020603050405020304" pitchFamily="18" charset="0"/>
              </a:rPr>
              <a:t> </a:t>
            </a:r>
            <a:r>
              <a:rPr lang="en-US" sz="5400" b="1" dirty="0" err="1" smtClean="0">
                <a:solidFill>
                  <a:srgbClr val="002060"/>
                </a:solidFill>
                <a:latin typeface="+mj-lt"/>
                <a:cs typeface="Times New Roman" panose="02020603050405020304" pitchFamily="18" charset="0"/>
              </a:rPr>
              <a:t>ngợi</a:t>
            </a:r>
            <a:r>
              <a:rPr lang="en-US" sz="5400" b="1" dirty="0" smtClean="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a:solidFill>
                  <a:srgbClr val="002060"/>
                </a:solidFill>
                <a:latin typeface="+mj-lt"/>
                <a:cs typeface="Times New Roman" panose="02020603050405020304" pitchFamily="18" charset="0"/>
              </a:rPr>
              <a:t> </a:t>
            </a:r>
            <a:r>
              <a:rPr lang="en-US" sz="5400" b="1" dirty="0" smtClean="0">
                <a:solidFill>
                  <a:srgbClr val="002060"/>
                </a:solidFill>
                <a:latin typeface="+mj-lt"/>
                <a:cs typeface="Times New Roman" panose="02020603050405020304" pitchFamily="18" charset="0"/>
              </a:rPr>
              <a:t>          </a:t>
            </a:r>
            <a:r>
              <a:rPr lang="en-US" sz="5400" b="1" dirty="0" err="1" smtClean="0">
                <a:solidFill>
                  <a:srgbClr val="002060"/>
                </a:solidFill>
                <a:latin typeface="+mj-lt"/>
                <a:cs typeface="Times New Roman" panose="02020603050405020304" pitchFamily="18" charset="0"/>
              </a:rPr>
              <a:t>Chúng</a:t>
            </a:r>
            <a:r>
              <a:rPr lang="en-US" sz="5400" b="1" dirty="0" smtClean="0">
                <a:solidFill>
                  <a:srgbClr val="002060"/>
                </a:solidFill>
                <a:latin typeface="+mj-lt"/>
                <a:cs typeface="Times New Roman" panose="02020603050405020304" pitchFamily="18" charset="0"/>
              </a:rPr>
              <a:t> </a:t>
            </a:r>
            <a:r>
              <a:rPr lang="en-US" sz="5400" b="1" dirty="0">
                <a:solidFill>
                  <a:srgbClr val="002060"/>
                </a:solidFill>
                <a:latin typeface="+mj-lt"/>
                <a:cs typeface="Times New Roman" panose="02020603050405020304" pitchFamily="18" charset="0"/>
              </a:rPr>
              <a:t>con </a:t>
            </a:r>
            <a:r>
              <a:rPr lang="en-US" sz="5400" b="1" dirty="0" err="1">
                <a:solidFill>
                  <a:srgbClr val="002060"/>
                </a:solidFill>
                <a:latin typeface="+mj-lt"/>
                <a:cs typeface="Times New Roman" panose="02020603050405020304" pitchFamily="18" charset="0"/>
              </a:rPr>
              <a:t>chúc</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tụng</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a:solidFill>
                  <a:srgbClr val="002060"/>
                </a:solidFill>
                <a:latin typeface="+mj-lt"/>
                <a:cs typeface="Times New Roman" panose="02020603050405020304" pitchFamily="18" charset="0"/>
              </a:rPr>
              <a:t> </a:t>
            </a:r>
            <a:r>
              <a:rPr lang="en-US" sz="5400" b="1" dirty="0" smtClean="0">
                <a:solidFill>
                  <a:srgbClr val="002060"/>
                </a:solidFill>
                <a:latin typeface="+mj-lt"/>
                <a:cs typeface="Times New Roman" panose="02020603050405020304" pitchFamily="18" charset="0"/>
              </a:rPr>
              <a:t>         </a:t>
            </a:r>
            <a:r>
              <a:rPr lang="en-US" sz="5400" b="1" dirty="0" err="1" smtClean="0">
                <a:solidFill>
                  <a:srgbClr val="002060"/>
                </a:solidFill>
                <a:latin typeface="+mj-lt"/>
                <a:cs typeface="Times New Roman" panose="02020603050405020304" pitchFamily="18" charset="0"/>
              </a:rPr>
              <a:t>Chúng</a:t>
            </a:r>
            <a:r>
              <a:rPr lang="en-US" sz="5400" b="1" dirty="0" smtClean="0">
                <a:solidFill>
                  <a:srgbClr val="002060"/>
                </a:solidFill>
                <a:latin typeface="+mj-lt"/>
                <a:cs typeface="Times New Roman" panose="02020603050405020304" pitchFamily="18" charset="0"/>
              </a:rPr>
              <a:t> </a:t>
            </a:r>
            <a:r>
              <a:rPr lang="en-US" sz="5400" b="1" dirty="0">
                <a:solidFill>
                  <a:srgbClr val="002060"/>
                </a:solidFill>
                <a:latin typeface="+mj-lt"/>
                <a:cs typeface="Times New Roman" panose="02020603050405020304" pitchFamily="18" charset="0"/>
              </a:rPr>
              <a:t>con </a:t>
            </a:r>
            <a:r>
              <a:rPr lang="en-US" sz="5400" b="1" dirty="0" err="1">
                <a:solidFill>
                  <a:srgbClr val="002060"/>
                </a:solidFill>
                <a:latin typeface="+mj-lt"/>
                <a:cs typeface="Times New Roman" panose="02020603050405020304" pitchFamily="18" charset="0"/>
              </a:rPr>
              <a:t>thờ</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lạy</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a:solidFill>
                  <a:srgbClr val="002060"/>
                </a:solidFill>
                <a:latin typeface="+mj-lt"/>
                <a:cs typeface="Times New Roman" panose="02020603050405020304" pitchFamily="18" charset="0"/>
              </a:rPr>
              <a:t> </a:t>
            </a:r>
            <a:r>
              <a:rPr lang="en-US" sz="5400" b="1" dirty="0" smtClean="0">
                <a:solidFill>
                  <a:srgbClr val="002060"/>
                </a:solidFill>
                <a:latin typeface="+mj-lt"/>
                <a:cs typeface="Times New Roman" panose="02020603050405020304" pitchFamily="18" charset="0"/>
              </a:rPr>
              <a:t>             </a:t>
            </a:r>
            <a:r>
              <a:rPr lang="en-US" sz="5400" b="1" dirty="0" err="1" smtClean="0">
                <a:solidFill>
                  <a:srgbClr val="002060"/>
                </a:solidFill>
                <a:latin typeface="+mj-lt"/>
                <a:cs typeface="Times New Roman" panose="02020603050405020304" pitchFamily="18" charset="0"/>
              </a:rPr>
              <a:t>Chúng</a:t>
            </a:r>
            <a:r>
              <a:rPr lang="en-US" sz="5400" b="1" dirty="0" smtClean="0">
                <a:solidFill>
                  <a:srgbClr val="002060"/>
                </a:solidFill>
                <a:latin typeface="+mj-lt"/>
                <a:cs typeface="Times New Roman" panose="02020603050405020304" pitchFamily="18" charset="0"/>
              </a:rPr>
              <a:t> </a:t>
            </a:r>
            <a:r>
              <a:rPr lang="en-US" sz="5400" b="1" dirty="0">
                <a:solidFill>
                  <a:srgbClr val="002060"/>
                </a:solidFill>
                <a:latin typeface="+mj-lt"/>
                <a:cs typeface="Times New Roman" panose="02020603050405020304" pitchFamily="18" charset="0"/>
              </a:rPr>
              <a:t>con </a:t>
            </a:r>
            <a:r>
              <a:rPr lang="en-US" sz="5400" b="1" dirty="0" err="1">
                <a:solidFill>
                  <a:srgbClr val="002060"/>
                </a:solidFill>
                <a:latin typeface="+mj-lt"/>
                <a:cs typeface="Times New Roman" panose="02020603050405020304" pitchFamily="18" charset="0"/>
              </a:rPr>
              <a:t>tôn</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vinh</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a:solidFill>
                  <a:srgbClr val="002060"/>
                </a:solidFill>
                <a:latin typeface="+mj-lt"/>
                <a:cs typeface="Times New Roman" panose="02020603050405020304" pitchFamily="18" charset="0"/>
              </a:rPr>
              <a:t> </a:t>
            </a:r>
            <a:r>
              <a:rPr lang="en-US" sz="5400" b="1" dirty="0" smtClean="0">
                <a:solidFill>
                  <a:srgbClr val="002060"/>
                </a:solidFill>
                <a:latin typeface="+mj-lt"/>
                <a:cs typeface="Times New Roman" panose="02020603050405020304" pitchFamily="18" charset="0"/>
              </a:rPr>
              <a:t>               </a:t>
            </a:r>
            <a:r>
              <a:rPr lang="en-US" sz="5400" b="1" dirty="0" err="1" smtClean="0">
                <a:solidFill>
                  <a:srgbClr val="002060"/>
                </a:solidFill>
                <a:latin typeface="+mj-lt"/>
                <a:cs typeface="Times New Roman" panose="02020603050405020304" pitchFamily="18" charset="0"/>
              </a:rPr>
              <a:t>Chúng</a:t>
            </a:r>
            <a:r>
              <a:rPr lang="en-US" sz="5400" b="1" dirty="0" smtClean="0">
                <a:solidFill>
                  <a:srgbClr val="002060"/>
                </a:solidFill>
                <a:latin typeface="+mj-lt"/>
                <a:cs typeface="Times New Roman" panose="02020603050405020304" pitchFamily="18" charset="0"/>
              </a:rPr>
              <a:t> </a:t>
            </a:r>
            <a:r>
              <a:rPr lang="en-US" sz="5400" b="1" dirty="0">
                <a:solidFill>
                  <a:srgbClr val="002060"/>
                </a:solidFill>
                <a:latin typeface="+mj-lt"/>
                <a:cs typeface="Times New Roman" panose="02020603050405020304" pitchFamily="18" charset="0"/>
              </a:rPr>
              <a:t>con </a:t>
            </a:r>
            <a:r>
              <a:rPr lang="en-US" sz="5400" b="1" dirty="0" err="1">
                <a:solidFill>
                  <a:srgbClr val="002060"/>
                </a:solidFill>
                <a:latin typeface="+mj-lt"/>
                <a:cs typeface="Times New Roman" panose="02020603050405020304" pitchFamily="18" charset="0"/>
              </a:rPr>
              <a:t>cảm</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tạ</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vì</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vinh</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quang</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cao</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cả</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33350"/>
            <a:ext cx="9144000" cy="5143500"/>
          </a:xfrm>
        </p:spPr>
        <p:txBody>
          <a:bodyPr/>
          <a:lstStyle/>
          <a:p>
            <a:pPr marL="0" indent="0" algn="just" eaLnBrk="1" hangingPunct="1">
              <a:lnSpc>
                <a:spcPct val="140000"/>
              </a:lnSpc>
              <a:buFontTx/>
              <a:buNone/>
            </a:pPr>
            <a:r>
              <a:rPr lang="vi-VN" sz="5400" b="1" dirty="0">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754326"/>
          </a:xfrm>
          <a:prstGeom prst="rect">
            <a:avLst/>
          </a:prstGeom>
          <a:noFill/>
        </p:spPr>
        <p:txBody>
          <a:bodyPr wrap="square" rtlCol="0">
            <a:spAutoFit/>
          </a:bodyPr>
          <a:lstStyle/>
          <a:p>
            <a:r>
              <a:rPr lang="vi-VN" sz="3600" dirty="0">
                <a:solidFill>
                  <a:srgbClr val="000099"/>
                </a:solidFill>
              </a:rPr>
              <a:t>Anh em đã giết Đấng </a:t>
            </a:r>
            <a:r>
              <a:rPr lang="vi-VN" sz="3600" dirty="0" smtClean="0">
                <a:solidFill>
                  <a:srgbClr val="000099"/>
                </a:solidFill>
              </a:rPr>
              <a:t>khơi</a:t>
            </a:r>
            <a:r>
              <a:rPr lang="en-US" sz="3600" dirty="0" smtClean="0">
                <a:solidFill>
                  <a:srgbClr val="000099"/>
                </a:solidFill>
              </a:rPr>
              <a:t> </a:t>
            </a:r>
            <a:r>
              <a:rPr lang="vi-VN" sz="3600" dirty="0" smtClean="0">
                <a:solidFill>
                  <a:srgbClr val="000099"/>
                </a:solidFill>
              </a:rPr>
              <a:t>nguồn </a:t>
            </a:r>
            <a:r>
              <a:rPr lang="vi-VN" sz="3600" dirty="0">
                <a:solidFill>
                  <a:srgbClr val="000099"/>
                </a:solidFill>
              </a:rPr>
              <a:t>sự sống, </a:t>
            </a:r>
            <a:endParaRPr lang="en-US" sz="3600" dirty="0" smtClean="0">
              <a:solidFill>
                <a:srgbClr val="000099"/>
              </a:solidFill>
            </a:endParaRPr>
          </a:p>
          <a:p>
            <a:r>
              <a:rPr lang="vi-VN" sz="3600" dirty="0" smtClean="0">
                <a:solidFill>
                  <a:srgbClr val="000099"/>
                </a:solidFill>
              </a:rPr>
              <a:t>nhưng </a:t>
            </a:r>
            <a:r>
              <a:rPr lang="vi-VN" sz="3600" dirty="0">
                <a:solidFill>
                  <a:srgbClr val="000099"/>
                </a:solidFill>
              </a:rPr>
              <a:t>Thiên Chúa đã làm cho Người trỗi dậy từ cõi chết.</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C00000"/>
                </a:solidFill>
              </a:rPr>
              <a:t>THÁNH VỊNH 4</a:t>
            </a:r>
            <a:br>
              <a:rPr lang="en-US" dirty="0" smtClean="0">
                <a:solidFill>
                  <a:srgbClr val="C00000"/>
                </a:solidFill>
              </a:rPr>
            </a:br>
            <a:r>
              <a:rPr lang="en-US" dirty="0" smtClean="0">
                <a:solidFill>
                  <a:srgbClr val="C00000"/>
                </a:solidFill>
              </a:rPr>
              <a:t>CHÚA NHẬT III PHỤC SINH</a:t>
            </a:r>
            <a:br>
              <a:rPr lang="en-US" dirty="0" smtClean="0">
                <a:solidFill>
                  <a:srgbClr val="C00000"/>
                </a:solidFill>
              </a:rPr>
            </a:br>
            <a:r>
              <a:rPr lang="en-US" dirty="0" smtClean="0">
                <a:solidFill>
                  <a:srgbClr val="C00000"/>
                </a:solidFill>
              </a:rPr>
              <a:t>NĂM B</a:t>
            </a:r>
            <a:br>
              <a:rPr lang="en-US" dirty="0" smtClean="0">
                <a:solidFill>
                  <a:srgbClr val="C00000"/>
                </a:solidFill>
              </a:rPr>
            </a:br>
            <a:r>
              <a:rPr lang="en-US" dirty="0" smtClean="0">
                <a:solidFill>
                  <a:srgbClr val="C00000"/>
                </a:solidFill>
              </a:rPr>
              <a:t>LM KIM LONG</a:t>
            </a:r>
            <a:br>
              <a:rPr lang="en-US" dirty="0" smtClean="0">
                <a:solidFill>
                  <a:srgbClr val="C00000"/>
                </a:solidFill>
              </a:rPr>
            </a:br>
            <a:r>
              <a:rPr lang="en-US" dirty="0" smtClean="0">
                <a:solidFill>
                  <a:srgbClr val="C00000"/>
                </a:solidFill>
              </a:rPr>
              <a:t>03 </a:t>
            </a:r>
            <a:r>
              <a:rPr lang="en-US" dirty="0" err="1" smtClean="0">
                <a:solidFill>
                  <a:srgbClr val="C00000"/>
                </a:solidFill>
              </a:rPr>
              <a:t>Câu</a:t>
            </a:r>
            <a:endParaRPr lang="en-US" dirty="0">
              <a:solidFill>
                <a:srgbClr val="C00000"/>
              </a:solidFill>
            </a:endParaRPr>
          </a:p>
        </p:txBody>
      </p:sp>
    </p:spTree>
    <p:extLst>
      <p:ext uri="{BB962C8B-B14F-4D97-AF65-F5344CB8AC3E}">
        <p14:creationId xmlns:p14="http://schemas.microsoft.com/office/powerpoint/2010/main" val="2935406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a:solidFill>
                  <a:srgbClr val="002060"/>
                </a:solidFill>
              </a:rPr>
              <a:t> </a:t>
            </a:r>
            <a:r>
              <a:rPr lang="en-US" sz="6600" dirty="0" err="1">
                <a:solidFill>
                  <a:srgbClr val="002060"/>
                </a:solidFill>
              </a:rPr>
              <a:t>Lạy</a:t>
            </a:r>
            <a:r>
              <a:rPr lang="en-US" sz="6600" dirty="0">
                <a:solidFill>
                  <a:srgbClr val="002060"/>
                </a:solidFill>
              </a:rPr>
              <a:t> </a:t>
            </a:r>
            <a:r>
              <a:rPr lang="en-US" sz="6600" dirty="0" err="1" smtClean="0">
                <a:solidFill>
                  <a:srgbClr val="002060"/>
                </a:solidFill>
              </a:rPr>
              <a:t>Chúa</a:t>
            </a:r>
            <a:r>
              <a:rPr lang="en-US" sz="6600" dirty="0">
                <a:solidFill>
                  <a:srgbClr val="002060"/>
                </a:solidFill>
              </a:rPr>
              <a:t>.</a:t>
            </a:r>
            <a:r>
              <a:rPr lang="en-US" sz="6600" dirty="0" smtClean="0">
                <a:solidFill>
                  <a:srgbClr val="002060"/>
                </a:solidFill>
              </a:rPr>
              <a:t> </a:t>
            </a:r>
            <a:r>
              <a:rPr lang="en-US" sz="6600" dirty="0" err="1" smtClean="0">
                <a:solidFill>
                  <a:srgbClr val="002060"/>
                </a:solidFill>
              </a:rPr>
              <a:t>xin</a:t>
            </a:r>
            <a:r>
              <a:rPr lang="en-US" sz="6600" dirty="0" smtClean="0">
                <a:solidFill>
                  <a:srgbClr val="002060"/>
                </a:solidFill>
              </a:rPr>
              <a:t> </a:t>
            </a:r>
            <a:r>
              <a:rPr lang="en-US" sz="6600" dirty="0" err="1">
                <a:solidFill>
                  <a:srgbClr val="002060"/>
                </a:solidFill>
              </a:rPr>
              <a:t>chiếu</a:t>
            </a:r>
            <a:r>
              <a:rPr lang="en-US" sz="6600" dirty="0">
                <a:solidFill>
                  <a:srgbClr val="002060"/>
                </a:solidFill>
              </a:rPr>
              <a:t> </a:t>
            </a:r>
            <a:r>
              <a:rPr lang="en-US" sz="6600" dirty="0" err="1">
                <a:solidFill>
                  <a:srgbClr val="002060"/>
                </a:solidFill>
              </a:rPr>
              <a:t>ánh</a:t>
            </a:r>
            <a:r>
              <a:rPr lang="en-US" sz="6600" dirty="0">
                <a:solidFill>
                  <a:srgbClr val="002060"/>
                </a:solidFill>
              </a:rPr>
              <a:t> </a:t>
            </a:r>
            <a:r>
              <a:rPr lang="en-US" sz="6600" dirty="0" err="1">
                <a:solidFill>
                  <a:srgbClr val="002060"/>
                </a:solidFill>
              </a:rPr>
              <a:t>Thiên</a:t>
            </a:r>
            <a:r>
              <a:rPr lang="en-US" sz="6600" dirty="0">
                <a:solidFill>
                  <a:srgbClr val="002060"/>
                </a:solidFill>
              </a:rPr>
              <a:t> </a:t>
            </a:r>
            <a:r>
              <a:rPr lang="en-US" sz="6600" dirty="0" err="1">
                <a:solidFill>
                  <a:srgbClr val="002060"/>
                </a:solidFill>
              </a:rPr>
              <a:t>Nhan</a:t>
            </a:r>
            <a:r>
              <a:rPr lang="en-US" sz="6600" dirty="0">
                <a:solidFill>
                  <a:srgbClr val="002060"/>
                </a:solidFill>
              </a:rPr>
              <a:t> </a:t>
            </a:r>
            <a:r>
              <a:rPr lang="en-US" sz="6600" dirty="0" err="1">
                <a:solidFill>
                  <a:srgbClr val="002060"/>
                </a:solidFill>
              </a:rPr>
              <a:t>trên</a:t>
            </a:r>
            <a:r>
              <a:rPr lang="en-US" sz="6600" dirty="0">
                <a:solidFill>
                  <a:srgbClr val="002060"/>
                </a:solidFill>
              </a:rPr>
              <a:t> </a:t>
            </a:r>
            <a:r>
              <a:rPr lang="en-US" sz="6600" dirty="0" err="1">
                <a:solidFill>
                  <a:srgbClr val="002060"/>
                </a:solidFill>
              </a:rPr>
              <a:t>mình</a:t>
            </a:r>
            <a:r>
              <a:rPr lang="en-US" sz="6600" dirty="0">
                <a:solidFill>
                  <a:srgbClr val="002060"/>
                </a:solidFill>
              </a:rPr>
              <a:t> </a:t>
            </a:r>
            <a:r>
              <a:rPr lang="en-US" sz="6600" dirty="0" err="1">
                <a:solidFill>
                  <a:srgbClr val="002060"/>
                </a:solidFill>
              </a:rPr>
              <a:t>chúng</a:t>
            </a:r>
            <a:r>
              <a:rPr lang="en-US" sz="6600" dirty="0">
                <a:solidFill>
                  <a:srgbClr val="002060"/>
                </a:solidFill>
              </a:rPr>
              <a:t> con.</a:t>
            </a:r>
          </a:p>
        </p:txBody>
      </p:sp>
    </p:spTree>
    <p:extLst>
      <p:ext uri="{BB962C8B-B14F-4D97-AF65-F5344CB8AC3E}">
        <p14:creationId xmlns:p14="http://schemas.microsoft.com/office/powerpoint/2010/main" val="3474451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rgbClr val="C00000"/>
                </a:solidFill>
              </a:rPr>
              <a:t>Tk1:</a:t>
            </a:r>
            <a:r>
              <a:rPr lang="en-US" sz="4800" dirty="0">
                <a:solidFill>
                  <a:srgbClr val="002060"/>
                </a:solidFill>
              </a:rPr>
              <a:t> </a:t>
            </a:r>
            <a:r>
              <a:rPr lang="vi-VN" sz="4800" dirty="0">
                <a:solidFill>
                  <a:srgbClr val="002060"/>
                </a:solidFill>
              </a:rPr>
              <a:t>Vạn lạy Chúa con khấn xin Ngài, đèn trời soi xét, ngày nguy khốn này con kêu, Ngài thương tình giải thoát. Này phàm nhân cho đến bao giờ lòng còn chai đá, còn ưa thích truyện hư </a:t>
            </a:r>
            <a:r>
              <a:rPr lang="vi-VN" sz="4800" dirty="0" smtClean="0">
                <a:solidFill>
                  <a:srgbClr val="002060"/>
                </a:solidFill>
              </a:rPr>
              <a:t>không, </a:t>
            </a:r>
            <a:r>
              <a:rPr lang="vi-VN" sz="4800" dirty="0">
                <a:solidFill>
                  <a:srgbClr val="002060"/>
                </a:solidFill>
              </a:rPr>
              <a:t>chạy theo </a:t>
            </a:r>
            <a:r>
              <a:rPr lang="vi-VN" sz="4800" dirty="0" smtClean="0">
                <a:solidFill>
                  <a:srgbClr val="002060"/>
                </a:solidFill>
              </a:rPr>
              <a:t>điều </a:t>
            </a:r>
            <a:r>
              <a:rPr lang="vi-VN" sz="4800" dirty="0">
                <a:solidFill>
                  <a:srgbClr val="002060"/>
                </a:solidFill>
              </a:rPr>
              <a:t>hão huyền.</a:t>
            </a:r>
            <a:endParaRPr lang="en-US" sz="4800" dirty="0">
              <a:solidFill>
                <a:srgbClr val="002060"/>
              </a:solidFill>
            </a:endParaRPr>
          </a:p>
        </p:txBody>
      </p:sp>
    </p:spTree>
    <p:extLst>
      <p:ext uri="{BB962C8B-B14F-4D97-AF65-F5344CB8AC3E}">
        <p14:creationId xmlns:p14="http://schemas.microsoft.com/office/powerpoint/2010/main" val="142781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a:solidFill>
                  <a:srgbClr val="002060"/>
                </a:solidFill>
              </a:rPr>
              <a:t> </a:t>
            </a:r>
            <a:r>
              <a:rPr lang="en-US" sz="6600" dirty="0" err="1">
                <a:solidFill>
                  <a:srgbClr val="002060"/>
                </a:solidFill>
              </a:rPr>
              <a:t>Lạy</a:t>
            </a:r>
            <a:r>
              <a:rPr lang="en-US" sz="6600" dirty="0">
                <a:solidFill>
                  <a:srgbClr val="002060"/>
                </a:solidFill>
              </a:rPr>
              <a:t> </a:t>
            </a:r>
            <a:r>
              <a:rPr lang="en-US" sz="6600" dirty="0" err="1" smtClean="0">
                <a:solidFill>
                  <a:srgbClr val="002060"/>
                </a:solidFill>
              </a:rPr>
              <a:t>Chúa</a:t>
            </a:r>
            <a:r>
              <a:rPr lang="en-US" sz="6600" dirty="0">
                <a:solidFill>
                  <a:srgbClr val="002060"/>
                </a:solidFill>
              </a:rPr>
              <a:t>.</a:t>
            </a:r>
            <a:r>
              <a:rPr lang="en-US" sz="6600" dirty="0" smtClean="0">
                <a:solidFill>
                  <a:srgbClr val="002060"/>
                </a:solidFill>
              </a:rPr>
              <a:t> </a:t>
            </a:r>
            <a:r>
              <a:rPr lang="en-US" sz="6600" dirty="0" err="1" smtClean="0">
                <a:solidFill>
                  <a:srgbClr val="002060"/>
                </a:solidFill>
              </a:rPr>
              <a:t>xin</a:t>
            </a:r>
            <a:r>
              <a:rPr lang="en-US" sz="6600" dirty="0" smtClean="0">
                <a:solidFill>
                  <a:srgbClr val="002060"/>
                </a:solidFill>
              </a:rPr>
              <a:t> </a:t>
            </a:r>
            <a:r>
              <a:rPr lang="en-US" sz="6600" dirty="0" err="1">
                <a:solidFill>
                  <a:srgbClr val="002060"/>
                </a:solidFill>
              </a:rPr>
              <a:t>chiếu</a:t>
            </a:r>
            <a:r>
              <a:rPr lang="en-US" sz="6600" dirty="0">
                <a:solidFill>
                  <a:srgbClr val="002060"/>
                </a:solidFill>
              </a:rPr>
              <a:t> </a:t>
            </a:r>
            <a:r>
              <a:rPr lang="en-US" sz="6600" dirty="0" err="1">
                <a:solidFill>
                  <a:srgbClr val="002060"/>
                </a:solidFill>
              </a:rPr>
              <a:t>ánh</a:t>
            </a:r>
            <a:r>
              <a:rPr lang="en-US" sz="6600" dirty="0">
                <a:solidFill>
                  <a:srgbClr val="002060"/>
                </a:solidFill>
              </a:rPr>
              <a:t> </a:t>
            </a:r>
            <a:r>
              <a:rPr lang="en-US" sz="6600" dirty="0" err="1">
                <a:solidFill>
                  <a:srgbClr val="002060"/>
                </a:solidFill>
              </a:rPr>
              <a:t>Thiên</a:t>
            </a:r>
            <a:r>
              <a:rPr lang="en-US" sz="6600" dirty="0">
                <a:solidFill>
                  <a:srgbClr val="002060"/>
                </a:solidFill>
              </a:rPr>
              <a:t> </a:t>
            </a:r>
            <a:r>
              <a:rPr lang="en-US" sz="6600" dirty="0" err="1">
                <a:solidFill>
                  <a:srgbClr val="002060"/>
                </a:solidFill>
              </a:rPr>
              <a:t>Nhan</a:t>
            </a:r>
            <a:r>
              <a:rPr lang="en-US" sz="6600" dirty="0">
                <a:solidFill>
                  <a:srgbClr val="002060"/>
                </a:solidFill>
              </a:rPr>
              <a:t> </a:t>
            </a:r>
            <a:r>
              <a:rPr lang="en-US" sz="6600" dirty="0" err="1">
                <a:solidFill>
                  <a:srgbClr val="002060"/>
                </a:solidFill>
              </a:rPr>
              <a:t>trên</a:t>
            </a:r>
            <a:r>
              <a:rPr lang="en-US" sz="6600" dirty="0">
                <a:solidFill>
                  <a:srgbClr val="002060"/>
                </a:solidFill>
              </a:rPr>
              <a:t> </a:t>
            </a:r>
            <a:r>
              <a:rPr lang="en-US" sz="6600" dirty="0" err="1">
                <a:solidFill>
                  <a:srgbClr val="002060"/>
                </a:solidFill>
              </a:rPr>
              <a:t>mình</a:t>
            </a:r>
            <a:r>
              <a:rPr lang="en-US" sz="6600" dirty="0">
                <a:solidFill>
                  <a:srgbClr val="002060"/>
                </a:solidFill>
              </a:rPr>
              <a:t> </a:t>
            </a:r>
            <a:r>
              <a:rPr lang="en-US" sz="6600" dirty="0" err="1">
                <a:solidFill>
                  <a:srgbClr val="002060"/>
                </a:solidFill>
              </a:rPr>
              <a:t>chúng</a:t>
            </a:r>
            <a:r>
              <a:rPr lang="en-US" sz="6600" dirty="0">
                <a:solidFill>
                  <a:srgbClr val="002060"/>
                </a:solidFill>
              </a:rPr>
              <a:t> con.</a:t>
            </a:r>
          </a:p>
        </p:txBody>
      </p:sp>
    </p:spTree>
    <p:extLst>
      <p:ext uri="{BB962C8B-B14F-4D97-AF65-F5344CB8AC3E}">
        <p14:creationId xmlns:p14="http://schemas.microsoft.com/office/powerpoint/2010/main" val="2695477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C00000"/>
                </a:solidFill>
              </a:rPr>
              <a:t>Tk2:</a:t>
            </a:r>
            <a:r>
              <a:rPr lang="en-US" sz="4800" dirty="0">
                <a:solidFill>
                  <a:srgbClr val="002060"/>
                </a:solidFill>
              </a:rPr>
              <a:t> </a:t>
            </a:r>
            <a:r>
              <a:rPr lang="vi-VN" sz="4800" dirty="0">
                <a:solidFill>
                  <a:srgbClr val="002060"/>
                </a:solidFill>
              </a:rPr>
              <a:t>Hãy nhận biết Thiên Chúa yêu vì người nào trung hiếu. Lời con mới vừa kêu lên, Ngài thương tình trả đáp. Này người ơi mau hãy run sợ, đừng phạm tội nữa, nằm yên đó hồi tâm đi, và tin cậy Chúa Trời.</a:t>
            </a:r>
            <a:endParaRPr lang="en-US" sz="4800" dirty="0">
              <a:solidFill>
                <a:srgbClr val="002060"/>
              </a:solidFill>
            </a:endParaRPr>
          </a:p>
        </p:txBody>
      </p:sp>
    </p:spTree>
    <p:extLst>
      <p:ext uri="{BB962C8B-B14F-4D97-AF65-F5344CB8AC3E}">
        <p14:creationId xmlns:p14="http://schemas.microsoft.com/office/powerpoint/2010/main" val="4219198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a:solidFill>
                  <a:srgbClr val="002060"/>
                </a:solidFill>
              </a:rPr>
              <a:t> </a:t>
            </a:r>
            <a:r>
              <a:rPr lang="en-US" sz="6600" dirty="0" err="1">
                <a:solidFill>
                  <a:srgbClr val="002060"/>
                </a:solidFill>
              </a:rPr>
              <a:t>Lạy</a:t>
            </a:r>
            <a:r>
              <a:rPr lang="en-US" sz="6600" dirty="0">
                <a:solidFill>
                  <a:srgbClr val="002060"/>
                </a:solidFill>
              </a:rPr>
              <a:t> </a:t>
            </a:r>
            <a:r>
              <a:rPr lang="en-US" sz="6600" dirty="0" err="1" smtClean="0">
                <a:solidFill>
                  <a:srgbClr val="002060"/>
                </a:solidFill>
              </a:rPr>
              <a:t>Chúa</a:t>
            </a:r>
            <a:r>
              <a:rPr lang="en-US" sz="6600" dirty="0">
                <a:solidFill>
                  <a:srgbClr val="002060"/>
                </a:solidFill>
              </a:rPr>
              <a:t>.</a:t>
            </a:r>
            <a:r>
              <a:rPr lang="en-US" sz="6600" dirty="0" smtClean="0">
                <a:solidFill>
                  <a:srgbClr val="002060"/>
                </a:solidFill>
              </a:rPr>
              <a:t> </a:t>
            </a:r>
            <a:r>
              <a:rPr lang="en-US" sz="6600" dirty="0" err="1" smtClean="0">
                <a:solidFill>
                  <a:srgbClr val="002060"/>
                </a:solidFill>
              </a:rPr>
              <a:t>xin</a:t>
            </a:r>
            <a:r>
              <a:rPr lang="en-US" sz="6600" dirty="0" smtClean="0">
                <a:solidFill>
                  <a:srgbClr val="002060"/>
                </a:solidFill>
              </a:rPr>
              <a:t> </a:t>
            </a:r>
            <a:r>
              <a:rPr lang="en-US" sz="6600" dirty="0" err="1">
                <a:solidFill>
                  <a:srgbClr val="002060"/>
                </a:solidFill>
              </a:rPr>
              <a:t>chiếu</a:t>
            </a:r>
            <a:r>
              <a:rPr lang="en-US" sz="6600" dirty="0">
                <a:solidFill>
                  <a:srgbClr val="002060"/>
                </a:solidFill>
              </a:rPr>
              <a:t> </a:t>
            </a:r>
            <a:r>
              <a:rPr lang="en-US" sz="6600" dirty="0" err="1">
                <a:solidFill>
                  <a:srgbClr val="002060"/>
                </a:solidFill>
              </a:rPr>
              <a:t>ánh</a:t>
            </a:r>
            <a:r>
              <a:rPr lang="en-US" sz="6600" dirty="0">
                <a:solidFill>
                  <a:srgbClr val="002060"/>
                </a:solidFill>
              </a:rPr>
              <a:t> </a:t>
            </a:r>
            <a:r>
              <a:rPr lang="en-US" sz="6600" dirty="0" err="1">
                <a:solidFill>
                  <a:srgbClr val="002060"/>
                </a:solidFill>
              </a:rPr>
              <a:t>Thiên</a:t>
            </a:r>
            <a:r>
              <a:rPr lang="en-US" sz="6600" dirty="0">
                <a:solidFill>
                  <a:srgbClr val="002060"/>
                </a:solidFill>
              </a:rPr>
              <a:t> </a:t>
            </a:r>
            <a:r>
              <a:rPr lang="en-US" sz="6600" dirty="0" err="1">
                <a:solidFill>
                  <a:srgbClr val="002060"/>
                </a:solidFill>
              </a:rPr>
              <a:t>Nhan</a:t>
            </a:r>
            <a:r>
              <a:rPr lang="en-US" sz="6600" dirty="0">
                <a:solidFill>
                  <a:srgbClr val="002060"/>
                </a:solidFill>
              </a:rPr>
              <a:t> </a:t>
            </a:r>
            <a:r>
              <a:rPr lang="en-US" sz="6600" dirty="0" err="1">
                <a:solidFill>
                  <a:srgbClr val="002060"/>
                </a:solidFill>
              </a:rPr>
              <a:t>trên</a:t>
            </a:r>
            <a:r>
              <a:rPr lang="en-US" sz="6600" dirty="0">
                <a:solidFill>
                  <a:srgbClr val="002060"/>
                </a:solidFill>
              </a:rPr>
              <a:t> </a:t>
            </a:r>
            <a:r>
              <a:rPr lang="en-US" sz="6600" dirty="0" err="1">
                <a:solidFill>
                  <a:srgbClr val="002060"/>
                </a:solidFill>
              </a:rPr>
              <a:t>mình</a:t>
            </a:r>
            <a:r>
              <a:rPr lang="en-US" sz="6600" dirty="0">
                <a:solidFill>
                  <a:srgbClr val="002060"/>
                </a:solidFill>
              </a:rPr>
              <a:t> </a:t>
            </a:r>
            <a:r>
              <a:rPr lang="en-US" sz="6600" dirty="0" err="1">
                <a:solidFill>
                  <a:srgbClr val="002060"/>
                </a:solidFill>
              </a:rPr>
              <a:t>chúng</a:t>
            </a:r>
            <a:r>
              <a:rPr lang="en-US" sz="6600" dirty="0">
                <a:solidFill>
                  <a:srgbClr val="002060"/>
                </a:solidFill>
              </a:rPr>
              <a:t> con.</a:t>
            </a:r>
          </a:p>
        </p:txBody>
      </p:sp>
    </p:spTree>
    <p:extLst>
      <p:ext uri="{BB962C8B-B14F-4D97-AF65-F5344CB8AC3E}">
        <p14:creationId xmlns:p14="http://schemas.microsoft.com/office/powerpoint/2010/main" val="4062925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C00000"/>
                </a:solidFill>
              </a:rPr>
              <a:t>Tk3:</a:t>
            </a:r>
            <a:r>
              <a:rPr lang="en-US" sz="4800" dirty="0" smtClean="0">
                <a:solidFill>
                  <a:srgbClr val="002060"/>
                </a:solidFill>
              </a:rPr>
              <a:t> </a:t>
            </a:r>
            <a:r>
              <a:rPr lang="vi-VN" sz="4800" dirty="0">
                <a:solidFill>
                  <a:srgbClr val="002060"/>
                </a:solidFill>
              </a:rPr>
              <a:t>Nhiều người nói: ai sẽ ban tặng một đời hạnh phúc. Phần con vẫn chỉ trông mong Thần nhan Ngài tỏa sáng. Lòng mừng vui hơn lúc thiên hạ được mùa lúa mới, nhờ ơn Chúa dủ thương con, tặng ban đầy phước lộc.</a:t>
            </a:r>
            <a:endParaRPr lang="en-US" sz="4800" dirty="0">
              <a:solidFill>
                <a:srgbClr val="002060"/>
              </a:solidFill>
            </a:endParaRPr>
          </a:p>
        </p:txBody>
      </p:sp>
    </p:spTree>
    <p:extLst>
      <p:ext uri="{BB962C8B-B14F-4D97-AF65-F5344CB8AC3E}">
        <p14:creationId xmlns:p14="http://schemas.microsoft.com/office/powerpoint/2010/main" val="1730249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a:solidFill>
                  <a:srgbClr val="002060"/>
                </a:solidFill>
              </a:rPr>
              <a:t> </a:t>
            </a:r>
            <a:r>
              <a:rPr lang="en-US" sz="6600" dirty="0" err="1">
                <a:solidFill>
                  <a:srgbClr val="002060"/>
                </a:solidFill>
              </a:rPr>
              <a:t>Lạy</a:t>
            </a:r>
            <a:r>
              <a:rPr lang="en-US" sz="6600" dirty="0">
                <a:solidFill>
                  <a:srgbClr val="002060"/>
                </a:solidFill>
              </a:rPr>
              <a:t> </a:t>
            </a:r>
            <a:r>
              <a:rPr lang="en-US" sz="6600" dirty="0" err="1" smtClean="0">
                <a:solidFill>
                  <a:srgbClr val="002060"/>
                </a:solidFill>
              </a:rPr>
              <a:t>Chúa</a:t>
            </a:r>
            <a:r>
              <a:rPr lang="en-US" sz="6600" dirty="0">
                <a:solidFill>
                  <a:srgbClr val="002060"/>
                </a:solidFill>
              </a:rPr>
              <a:t>.</a:t>
            </a:r>
            <a:r>
              <a:rPr lang="en-US" sz="6600" dirty="0" smtClean="0">
                <a:solidFill>
                  <a:srgbClr val="002060"/>
                </a:solidFill>
              </a:rPr>
              <a:t> </a:t>
            </a:r>
            <a:r>
              <a:rPr lang="en-US" sz="6600" dirty="0" err="1" smtClean="0">
                <a:solidFill>
                  <a:srgbClr val="002060"/>
                </a:solidFill>
              </a:rPr>
              <a:t>xin</a:t>
            </a:r>
            <a:r>
              <a:rPr lang="en-US" sz="6600" dirty="0" smtClean="0">
                <a:solidFill>
                  <a:srgbClr val="002060"/>
                </a:solidFill>
              </a:rPr>
              <a:t> </a:t>
            </a:r>
            <a:r>
              <a:rPr lang="en-US" sz="6600" dirty="0" err="1">
                <a:solidFill>
                  <a:srgbClr val="002060"/>
                </a:solidFill>
              </a:rPr>
              <a:t>chiếu</a:t>
            </a:r>
            <a:r>
              <a:rPr lang="en-US" sz="6600" dirty="0">
                <a:solidFill>
                  <a:srgbClr val="002060"/>
                </a:solidFill>
              </a:rPr>
              <a:t> </a:t>
            </a:r>
            <a:r>
              <a:rPr lang="en-US" sz="6600" dirty="0" err="1">
                <a:solidFill>
                  <a:srgbClr val="002060"/>
                </a:solidFill>
              </a:rPr>
              <a:t>ánh</a:t>
            </a:r>
            <a:r>
              <a:rPr lang="en-US" sz="6600" dirty="0">
                <a:solidFill>
                  <a:srgbClr val="002060"/>
                </a:solidFill>
              </a:rPr>
              <a:t> </a:t>
            </a:r>
            <a:r>
              <a:rPr lang="en-US" sz="6600" dirty="0" err="1">
                <a:solidFill>
                  <a:srgbClr val="002060"/>
                </a:solidFill>
              </a:rPr>
              <a:t>Thiên</a:t>
            </a:r>
            <a:r>
              <a:rPr lang="en-US" sz="6600" dirty="0">
                <a:solidFill>
                  <a:srgbClr val="002060"/>
                </a:solidFill>
              </a:rPr>
              <a:t> </a:t>
            </a:r>
            <a:r>
              <a:rPr lang="en-US" sz="6600" dirty="0" err="1">
                <a:solidFill>
                  <a:srgbClr val="002060"/>
                </a:solidFill>
              </a:rPr>
              <a:t>Nhan</a:t>
            </a:r>
            <a:r>
              <a:rPr lang="en-US" sz="6600" dirty="0">
                <a:solidFill>
                  <a:srgbClr val="002060"/>
                </a:solidFill>
              </a:rPr>
              <a:t> </a:t>
            </a:r>
            <a:r>
              <a:rPr lang="en-US" sz="6600" dirty="0" err="1">
                <a:solidFill>
                  <a:srgbClr val="002060"/>
                </a:solidFill>
              </a:rPr>
              <a:t>trên</a:t>
            </a:r>
            <a:r>
              <a:rPr lang="en-US" sz="6600" dirty="0">
                <a:solidFill>
                  <a:srgbClr val="002060"/>
                </a:solidFill>
              </a:rPr>
              <a:t> </a:t>
            </a:r>
            <a:r>
              <a:rPr lang="en-US" sz="6600" dirty="0" err="1">
                <a:solidFill>
                  <a:srgbClr val="002060"/>
                </a:solidFill>
              </a:rPr>
              <a:t>mình</a:t>
            </a:r>
            <a:r>
              <a:rPr lang="en-US" sz="6600" dirty="0">
                <a:solidFill>
                  <a:srgbClr val="002060"/>
                </a:solidFill>
              </a:rPr>
              <a:t> </a:t>
            </a:r>
            <a:r>
              <a:rPr lang="en-US" sz="6600" dirty="0" err="1">
                <a:solidFill>
                  <a:srgbClr val="002060"/>
                </a:solidFill>
              </a:rPr>
              <a:t>chúng</a:t>
            </a:r>
            <a:r>
              <a:rPr lang="en-US" sz="6600" dirty="0">
                <a:solidFill>
                  <a:srgbClr val="002060"/>
                </a:solidFill>
              </a:rPr>
              <a:t> con.</a:t>
            </a:r>
          </a:p>
        </p:txBody>
      </p:sp>
    </p:spTree>
    <p:extLst>
      <p:ext uri="{BB962C8B-B14F-4D97-AF65-F5344CB8AC3E}">
        <p14:creationId xmlns:p14="http://schemas.microsoft.com/office/powerpoint/2010/main" val="268508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a:solidFill>
                  <a:srgbClr val="002060"/>
                </a:solidFill>
              </a:rPr>
              <a:t> </a:t>
            </a:r>
            <a:r>
              <a:rPr lang="en-US" sz="6600" dirty="0" err="1">
                <a:solidFill>
                  <a:srgbClr val="002060"/>
                </a:solidFill>
              </a:rPr>
              <a:t>Lạy</a:t>
            </a:r>
            <a:r>
              <a:rPr lang="en-US" sz="6600" dirty="0">
                <a:solidFill>
                  <a:srgbClr val="002060"/>
                </a:solidFill>
              </a:rPr>
              <a:t> </a:t>
            </a:r>
            <a:r>
              <a:rPr lang="en-US" sz="6600" dirty="0" err="1" smtClean="0">
                <a:solidFill>
                  <a:srgbClr val="002060"/>
                </a:solidFill>
              </a:rPr>
              <a:t>Chúa</a:t>
            </a:r>
            <a:r>
              <a:rPr lang="en-US" sz="6600" dirty="0">
                <a:solidFill>
                  <a:srgbClr val="002060"/>
                </a:solidFill>
              </a:rPr>
              <a:t>.</a:t>
            </a:r>
            <a:r>
              <a:rPr lang="en-US" sz="6600" dirty="0" smtClean="0">
                <a:solidFill>
                  <a:srgbClr val="002060"/>
                </a:solidFill>
              </a:rPr>
              <a:t> </a:t>
            </a:r>
            <a:r>
              <a:rPr lang="en-US" sz="6600" dirty="0" err="1" smtClean="0">
                <a:solidFill>
                  <a:srgbClr val="002060"/>
                </a:solidFill>
              </a:rPr>
              <a:t>xin</a:t>
            </a:r>
            <a:r>
              <a:rPr lang="en-US" sz="6600" dirty="0" smtClean="0">
                <a:solidFill>
                  <a:srgbClr val="002060"/>
                </a:solidFill>
              </a:rPr>
              <a:t> </a:t>
            </a:r>
            <a:r>
              <a:rPr lang="en-US" sz="6600" dirty="0" err="1">
                <a:solidFill>
                  <a:srgbClr val="002060"/>
                </a:solidFill>
              </a:rPr>
              <a:t>chiếu</a:t>
            </a:r>
            <a:r>
              <a:rPr lang="en-US" sz="6600" dirty="0">
                <a:solidFill>
                  <a:srgbClr val="002060"/>
                </a:solidFill>
              </a:rPr>
              <a:t> </a:t>
            </a:r>
            <a:r>
              <a:rPr lang="en-US" sz="6600" dirty="0" err="1">
                <a:solidFill>
                  <a:srgbClr val="002060"/>
                </a:solidFill>
              </a:rPr>
              <a:t>ánh</a:t>
            </a:r>
            <a:r>
              <a:rPr lang="en-US" sz="6600" dirty="0">
                <a:solidFill>
                  <a:srgbClr val="002060"/>
                </a:solidFill>
              </a:rPr>
              <a:t> </a:t>
            </a:r>
            <a:r>
              <a:rPr lang="en-US" sz="6600" dirty="0" err="1">
                <a:solidFill>
                  <a:srgbClr val="002060"/>
                </a:solidFill>
              </a:rPr>
              <a:t>Thiên</a:t>
            </a:r>
            <a:r>
              <a:rPr lang="en-US" sz="6600" dirty="0">
                <a:solidFill>
                  <a:srgbClr val="002060"/>
                </a:solidFill>
              </a:rPr>
              <a:t> </a:t>
            </a:r>
            <a:r>
              <a:rPr lang="en-US" sz="6600" dirty="0" err="1">
                <a:solidFill>
                  <a:srgbClr val="002060"/>
                </a:solidFill>
              </a:rPr>
              <a:t>Nhan</a:t>
            </a:r>
            <a:r>
              <a:rPr lang="en-US" sz="6600" dirty="0">
                <a:solidFill>
                  <a:srgbClr val="002060"/>
                </a:solidFill>
              </a:rPr>
              <a:t> </a:t>
            </a:r>
            <a:r>
              <a:rPr lang="en-US" sz="6600" dirty="0" err="1">
                <a:solidFill>
                  <a:srgbClr val="002060"/>
                </a:solidFill>
              </a:rPr>
              <a:t>trên</a:t>
            </a:r>
            <a:r>
              <a:rPr lang="en-US" sz="6600" dirty="0">
                <a:solidFill>
                  <a:srgbClr val="002060"/>
                </a:solidFill>
              </a:rPr>
              <a:t> </a:t>
            </a:r>
            <a:r>
              <a:rPr lang="en-US" sz="6600" dirty="0" err="1">
                <a:solidFill>
                  <a:srgbClr val="002060"/>
                </a:solidFill>
              </a:rPr>
              <a:t>mình</a:t>
            </a:r>
            <a:r>
              <a:rPr lang="en-US" sz="6600" dirty="0">
                <a:solidFill>
                  <a:srgbClr val="002060"/>
                </a:solidFill>
              </a:rPr>
              <a:t> </a:t>
            </a:r>
            <a:r>
              <a:rPr lang="en-US" sz="6600" dirty="0" err="1">
                <a:solidFill>
                  <a:srgbClr val="002060"/>
                </a:solidFill>
              </a:rPr>
              <a:t>chúng</a:t>
            </a:r>
            <a:r>
              <a:rPr lang="en-US" sz="6600" dirty="0">
                <a:solidFill>
                  <a:srgbClr val="002060"/>
                </a:solidFill>
              </a:rPr>
              <a:t> con.</a:t>
            </a:r>
          </a:p>
        </p:txBody>
      </p:sp>
    </p:spTree>
    <p:extLst>
      <p:ext uri="{BB962C8B-B14F-4D97-AF65-F5344CB8AC3E}">
        <p14:creationId xmlns:p14="http://schemas.microsoft.com/office/powerpoint/2010/main" val="2946519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6466835" cy="1754326"/>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Chính Đức Giê-su </a:t>
            </a:r>
            <a:r>
              <a:rPr lang="vi-VN" sz="3600" dirty="0" smtClean="0">
                <a:solidFill>
                  <a:srgbClr val="003399"/>
                </a:solidFill>
              </a:rPr>
              <a:t>Ki-tô</a:t>
            </a:r>
            <a:endParaRPr lang="en-US" sz="3600" dirty="0" smtClean="0">
              <a:solidFill>
                <a:srgbClr val="003399"/>
              </a:solidFill>
            </a:endParaRPr>
          </a:p>
          <a:p>
            <a:r>
              <a:rPr lang="vi-VN" sz="3600" dirty="0" smtClean="0">
                <a:solidFill>
                  <a:srgbClr val="003399"/>
                </a:solidFill>
              </a:rPr>
              <a:t>là </a:t>
            </a:r>
            <a:r>
              <a:rPr lang="vi-VN" sz="3600" dirty="0">
                <a:solidFill>
                  <a:srgbClr val="003399"/>
                </a:solidFill>
              </a:rPr>
              <a:t>của lễ đền bù tội lỗi chúng </a:t>
            </a:r>
            <a:r>
              <a:rPr lang="vi-VN" sz="3600" dirty="0" smtClean="0">
                <a:solidFill>
                  <a:srgbClr val="003399"/>
                </a:solidFill>
              </a:rPr>
              <a:t>ta,</a:t>
            </a:r>
            <a:endParaRPr lang="en-US" sz="3600" dirty="0" smtClean="0">
              <a:solidFill>
                <a:srgbClr val="003399"/>
              </a:solidFill>
            </a:endParaRPr>
          </a:p>
          <a:p>
            <a:r>
              <a:rPr lang="vi-VN" sz="3600" dirty="0" smtClean="0">
                <a:solidFill>
                  <a:srgbClr val="003399"/>
                </a:solidFill>
              </a:rPr>
              <a:t>và </a:t>
            </a:r>
            <a:r>
              <a:rPr lang="vi-VN" sz="3600" dirty="0">
                <a:solidFill>
                  <a:srgbClr val="003399"/>
                </a:solidFill>
              </a:rPr>
              <a:t>tội lỗi cả thế gian nữa.</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5400" dirty="0" err="1">
                <a:solidFill>
                  <a:srgbClr val="002060"/>
                </a:solidFill>
              </a:rPr>
              <a:t>Lạy</a:t>
            </a:r>
            <a:r>
              <a:rPr lang="en-US" sz="5400" dirty="0">
                <a:solidFill>
                  <a:srgbClr val="002060"/>
                </a:solidFill>
              </a:rPr>
              <a:t> </a:t>
            </a:r>
            <a:r>
              <a:rPr lang="en-US" sz="5400" dirty="0" err="1">
                <a:solidFill>
                  <a:srgbClr val="002060"/>
                </a:solidFill>
              </a:rPr>
              <a:t>Chúa</a:t>
            </a:r>
            <a:r>
              <a:rPr lang="en-US" sz="5400" dirty="0">
                <a:solidFill>
                  <a:srgbClr val="002060"/>
                </a:solidFill>
              </a:rPr>
              <a:t> </a:t>
            </a:r>
            <a:r>
              <a:rPr lang="en-US" sz="5400" dirty="0" err="1" smtClean="0">
                <a:solidFill>
                  <a:srgbClr val="002060"/>
                </a:solidFill>
              </a:rPr>
              <a:t>Giê-su</a:t>
            </a:r>
            <a:r>
              <a:rPr lang="en-US" sz="5400" dirty="0">
                <a:solidFill>
                  <a:srgbClr val="002060"/>
                </a:solidFill>
              </a:rPr>
              <a:t>.</a:t>
            </a:r>
            <a:r>
              <a:rPr lang="en-US" sz="5400" dirty="0" smtClean="0">
                <a:solidFill>
                  <a:srgbClr val="002060"/>
                </a:solidFill>
              </a:rPr>
              <a:t> </a:t>
            </a:r>
            <a:r>
              <a:rPr lang="en-US" sz="5400" dirty="0" err="1">
                <a:solidFill>
                  <a:srgbClr val="002060"/>
                </a:solidFill>
              </a:rPr>
              <a:t>xin</a:t>
            </a:r>
            <a:r>
              <a:rPr lang="en-US" sz="5400" dirty="0">
                <a:solidFill>
                  <a:srgbClr val="002060"/>
                </a:solidFill>
              </a:rPr>
              <a:t> </a:t>
            </a:r>
            <a:r>
              <a:rPr lang="en-US" sz="5400" dirty="0" err="1">
                <a:solidFill>
                  <a:srgbClr val="002060"/>
                </a:solidFill>
              </a:rPr>
              <a:t>giải</a:t>
            </a:r>
            <a:r>
              <a:rPr lang="en-US" sz="5400" dirty="0">
                <a:solidFill>
                  <a:srgbClr val="002060"/>
                </a:solidFill>
              </a:rPr>
              <a:t> </a:t>
            </a:r>
            <a:r>
              <a:rPr lang="en-US" sz="5400" dirty="0" err="1">
                <a:solidFill>
                  <a:srgbClr val="002060"/>
                </a:solidFill>
              </a:rPr>
              <a:t>thích</a:t>
            </a:r>
            <a:r>
              <a:rPr lang="en-US" sz="5400" dirty="0">
                <a:solidFill>
                  <a:srgbClr val="002060"/>
                </a:solidFill>
              </a:rPr>
              <a:t> </a:t>
            </a:r>
            <a:r>
              <a:rPr lang="en-US" sz="5400" dirty="0" err="1">
                <a:solidFill>
                  <a:srgbClr val="002060"/>
                </a:solidFill>
              </a:rPr>
              <a:t>Kinh</a:t>
            </a:r>
            <a:r>
              <a:rPr lang="en-US" sz="5400" dirty="0">
                <a:solidFill>
                  <a:srgbClr val="002060"/>
                </a:solidFill>
              </a:rPr>
              <a:t> </a:t>
            </a:r>
            <a:r>
              <a:rPr lang="en-US" sz="5400" dirty="0" err="1">
                <a:solidFill>
                  <a:srgbClr val="002060"/>
                </a:solidFill>
              </a:rPr>
              <a:t>Thánh</a:t>
            </a:r>
            <a:r>
              <a:rPr lang="en-US" sz="5400" dirty="0">
                <a:solidFill>
                  <a:srgbClr val="002060"/>
                </a:solidFill>
              </a:rPr>
              <a:t> </a:t>
            </a:r>
            <a:r>
              <a:rPr lang="en-US" sz="5400" dirty="0" err="1">
                <a:solidFill>
                  <a:srgbClr val="002060"/>
                </a:solidFill>
              </a:rPr>
              <a:t>cho</a:t>
            </a:r>
            <a:r>
              <a:rPr lang="en-US" sz="5400" dirty="0">
                <a:solidFill>
                  <a:srgbClr val="002060"/>
                </a:solidFill>
              </a:rPr>
              <a:t> </a:t>
            </a:r>
            <a:r>
              <a:rPr lang="en-US" sz="5400" dirty="0" err="1">
                <a:solidFill>
                  <a:srgbClr val="002060"/>
                </a:solidFill>
              </a:rPr>
              <a:t>chúng</a:t>
            </a:r>
            <a:r>
              <a:rPr lang="en-US" sz="5400" dirty="0">
                <a:solidFill>
                  <a:srgbClr val="002060"/>
                </a:solidFill>
              </a:rPr>
              <a:t> </a:t>
            </a:r>
            <a:r>
              <a:rPr lang="en-US" sz="5400" dirty="0" smtClean="0">
                <a:solidFill>
                  <a:srgbClr val="002060"/>
                </a:solidFill>
              </a:rPr>
              <a:t>con. </a:t>
            </a:r>
            <a:r>
              <a:rPr lang="en-US" sz="5400" dirty="0" err="1">
                <a:solidFill>
                  <a:srgbClr val="002060"/>
                </a:solidFill>
              </a:rPr>
              <a:t>khiến</a:t>
            </a:r>
            <a:r>
              <a:rPr lang="en-US" sz="5400" dirty="0">
                <a:solidFill>
                  <a:srgbClr val="002060"/>
                </a:solidFill>
              </a:rPr>
              <a:t> </a:t>
            </a:r>
            <a:r>
              <a:rPr lang="en-US" sz="5400" dirty="0" err="1">
                <a:solidFill>
                  <a:srgbClr val="002060"/>
                </a:solidFill>
              </a:rPr>
              <a:t>lòng</a:t>
            </a:r>
            <a:r>
              <a:rPr lang="en-US" sz="5400" dirty="0">
                <a:solidFill>
                  <a:srgbClr val="002060"/>
                </a:solidFill>
              </a:rPr>
              <a:t> </a:t>
            </a:r>
            <a:r>
              <a:rPr lang="en-US" sz="5400" dirty="0" err="1">
                <a:solidFill>
                  <a:srgbClr val="002060"/>
                </a:solidFill>
              </a:rPr>
              <a:t>chúng</a:t>
            </a:r>
            <a:r>
              <a:rPr lang="en-US" sz="5400" dirty="0">
                <a:solidFill>
                  <a:srgbClr val="002060"/>
                </a:solidFill>
              </a:rPr>
              <a:t> con </a:t>
            </a:r>
            <a:r>
              <a:rPr lang="en-US" sz="5400" dirty="0" err="1">
                <a:solidFill>
                  <a:srgbClr val="002060"/>
                </a:solidFill>
              </a:rPr>
              <a:t>bừng</a:t>
            </a:r>
            <a:r>
              <a:rPr lang="en-US" sz="5400" dirty="0">
                <a:solidFill>
                  <a:srgbClr val="002060"/>
                </a:solidFill>
              </a:rPr>
              <a:t> </a:t>
            </a:r>
            <a:r>
              <a:rPr lang="en-US" sz="5400" dirty="0" err="1">
                <a:solidFill>
                  <a:srgbClr val="002060"/>
                </a:solidFill>
              </a:rPr>
              <a:t>cháy</a:t>
            </a:r>
            <a:r>
              <a:rPr lang="en-US" sz="5400" dirty="0">
                <a:solidFill>
                  <a:srgbClr val="002060"/>
                </a:solidFill>
              </a:rPr>
              <a:t> </a:t>
            </a:r>
            <a:r>
              <a:rPr lang="en-US" sz="5400" dirty="0" err="1" smtClean="0">
                <a:solidFill>
                  <a:srgbClr val="002060"/>
                </a:solidFill>
              </a:rPr>
              <a:t>lên</a:t>
            </a:r>
            <a:r>
              <a:rPr lang="en-US" sz="5400" dirty="0" smtClean="0">
                <a:solidFill>
                  <a:srgbClr val="002060"/>
                </a:solidFill>
              </a:rPr>
              <a:t>, </a:t>
            </a:r>
            <a:r>
              <a:rPr lang="en-US" sz="5400" dirty="0" err="1">
                <a:solidFill>
                  <a:srgbClr val="002060"/>
                </a:solidFill>
              </a:rPr>
              <a:t>khi</a:t>
            </a:r>
            <a:r>
              <a:rPr lang="en-US" sz="5400" dirty="0">
                <a:solidFill>
                  <a:srgbClr val="002060"/>
                </a:solidFill>
              </a:rPr>
              <a:t> </a:t>
            </a:r>
            <a:r>
              <a:rPr lang="en-US" sz="5400" dirty="0" err="1">
                <a:solidFill>
                  <a:srgbClr val="002060"/>
                </a:solidFill>
              </a:rPr>
              <a:t>nghe</a:t>
            </a:r>
            <a:r>
              <a:rPr lang="en-US" sz="5400" dirty="0">
                <a:solidFill>
                  <a:srgbClr val="002060"/>
                </a:solidFill>
              </a:rPr>
              <a:t> </a:t>
            </a:r>
            <a:r>
              <a:rPr lang="en-US" sz="5400" dirty="0" err="1">
                <a:solidFill>
                  <a:srgbClr val="002060"/>
                </a:solidFill>
              </a:rPr>
              <a:t>Chúa</a:t>
            </a:r>
            <a:r>
              <a:rPr lang="en-US" sz="5400" dirty="0">
                <a:solidFill>
                  <a:srgbClr val="002060"/>
                </a:solidFill>
              </a:rPr>
              <a:t> </a:t>
            </a:r>
            <a:r>
              <a:rPr lang="en-US" sz="5400" dirty="0" err="1">
                <a:solidFill>
                  <a:srgbClr val="002060"/>
                </a:solidFill>
              </a:rPr>
              <a:t>phán</a:t>
            </a:r>
            <a:r>
              <a:rPr lang="en-US" sz="5400" dirty="0">
                <a:solidFill>
                  <a:srgbClr val="002060"/>
                </a:solidFill>
              </a:rPr>
              <a:t> </a:t>
            </a:r>
            <a:r>
              <a:rPr lang="en-US" sz="5400" dirty="0" err="1">
                <a:solidFill>
                  <a:srgbClr val="002060"/>
                </a:solidFill>
              </a:rPr>
              <a:t>dạy</a:t>
            </a:r>
            <a:r>
              <a:rPr lang="en-US" sz="5400" dirty="0">
                <a:solidFill>
                  <a:srgbClr val="002060"/>
                </a:solidFill>
              </a:rPr>
              <a:t>.</a:t>
            </a:r>
            <a:endParaRPr lang="en-US"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u="sng" smtClean="0">
                <a:solidFill>
                  <a:srgbClr val="C00000"/>
                </a:solidFill>
              </a:rPr>
              <a:t>Alleluia-Alleluia: </a:t>
            </a:r>
            <a:endParaRPr lang="en-US" sz="3600" u="sng">
              <a:solidFill>
                <a:srgbClr val="C00000"/>
              </a:solidFill>
            </a:endParaRPr>
          </a:p>
        </p:txBody>
      </p:sp>
      <p:sp>
        <p:nvSpPr>
          <p:cNvPr id="4" name="Rectangle 3"/>
          <p:cNvSpPr/>
          <p:nvPr/>
        </p:nvSpPr>
        <p:spPr>
          <a:xfrm>
            <a:off x="6705600" y="4497169"/>
            <a:ext cx="2053767" cy="646331"/>
          </a:xfrm>
          <a:prstGeom prst="rect">
            <a:avLst/>
          </a:prstGeom>
        </p:spPr>
        <p:txBody>
          <a:bodyPr wrap="none">
            <a:spAutoFit/>
          </a:bodyPr>
          <a:lstStyle/>
          <a:p>
            <a:pPr algn="r"/>
            <a:r>
              <a:rPr lang="en-US" sz="3600" smtClean="0">
                <a:solidFill>
                  <a:srgbClr val="C00000"/>
                </a:solidFill>
              </a:rPr>
              <a:t>Alleluia… </a:t>
            </a:r>
            <a:endParaRPr lang="en-US" sz="3600">
              <a:solidFill>
                <a:srgbClr val="C00000"/>
              </a:solidFill>
            </a:endParaRPr>
          </a:p>
        </p:txBody>
      </p:sp>
    </p:spTree>
    <p:extLst>
      <p:ext uri="{BB962C8B-B14F-4D97-AF65-F5344CB8AC3E}">
        <p14:creationId xmlns:p14="http://schemas.microsoft.com/office/powerpoint/2010/main" val="536295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5400" dirty="0" err="1">
                <a:solidFill>
                  <a:srgbClr val="002060"/>
                </a:solidFill>
              </a:rPr>
              <a:t>Lạy</a:t>
            </a:r>
            <a:r>
              <a:rPr lang="en-US" sz="5400" dirty="0">
                <a:solidFill>
                  <a:srgbClr val="002060"/>
                </a:solidFill>
              </a:rPr>
              <a:t> </a:t>
            </a:r>
            <a:r>
              <a:rPr lang="en-US" sz="5400" dirty="0" err="1">
                <a:solidFill>
                  <a:srgbClr val="002060"/>
                </a:solidFill>
              </a:rPr>
              <a:t>Chúa</a:t>
            </a:r>
            <a:r>
              <a:rPr lang="en-US" sz="5400" dirty="0">
                <a:solidFill>
                  <a:srgbClr val="002060"/>
                </a:solidFill>
              </a:rPr>
              <a:t> </a:t>
            </a:r>
            <a:r>
              <a:rPr lang="en-US" sz="5400" dirty="0" err="1" smtClean="0">
                <a:solidFill>
                  <a:srgbClr val="002060"/>
                </a:solidFill>
              </a:rPr>
              <a:t>Giê-su</a:t>
            </a:r>
            <a:r>
              <a:rPr lang="en-US" sz="5400" dirty="0">
                <a:solidFill>
                  <a:srgbClr val="002060"/>
                </a:solidFill>
              </a:rPr>
              <a:t>.</a:t>
            </a:r>
            <a:r>
              <a:rPr lang="en-US" sz="5400" dirty="0" smtClean="0">
                <a:solidFill>
                  <a:srgbClr val="002060"/>
                </a:solidFill>
              </a:rPr>
              <a:t> </a:t>
            </a:r>
            <a:r>
              <a:rPr lang="en-US" sz="5400" dirty="0" err="1">
                <a:solidFill>
                  <a:srgbClr val="002060"/>
                </a:solidFill>
              </a:rPr>
              <a:t>xin</a:t>
            </a:r>
            <a:r>
              <a:rPr lang="en-US" sz="5400" dirty="0">
                <a:solidFill>
                  <a:srgbClr val="002060"/>
                </a:solidFill>
              </a:rPr>
              <a:t> </a:t>
            </a:r>
            <a:r>
              <a:rPr lang="en-US" sz="5400" dirty="0" err="1">
                <a:solidFill>
                  <a:srgbClr val="002060"/>
                </a:solidFill>
              </a:rPr>
              <a:t>giải</a:t>
            </a:r>
            <a:r>
              <a:rPr lang="en-US" sz="5400" dirty="0">
                <a:solidFill>
                  <a:srgbClr val="002060"/>
                </a:solidFill>
              </a:rPr>
              <a:t> </a:t>
            </a:r>
            <a:r>
              <a:rPr lang="en-US" sz="5400" dirty="0" err="1">
                <a:solidFill>
                  <a:srgbClr val="002060"/>
                </a:solidFill>
              </a:rPr>
              <a:t>thích</a:t>
            </a:r>
            <a:r>
              <a:rPr lang="en-US" sz="5400" dirty="0">
                <a:solidFill>
                  <a:srgbClr val="002060"/>
                </a:solidFill>
              </a:rPr>
              <a:t> </a:t>
            </a:r>
            <a:r>
              <a:rPr lang="en-US" sz="5400" dirty="0" err="1">
                <a:solidFill>
                  <a:srgbClr val="002060"/>
                </a:solidFill>
              </a:rPr>
              <a:t>Kinh</a:t>
            </a:r>
            <a:r>
              <a:rPr lang="en-US" sz="5400" dirty="0">
                <a:solidFill>
                  <a:srgbClr val="002060"/>
                </a:solidFill>
              </a:rPr>
              <a:t> </a:t>
            </a:r>
            <a:r>
              <a:rPr lang="en-US" sz="5400" dirty="0" err="1">
                <a:solidFill>
                  <a:srgbClr val="002060"/>
                </a:solidFill>
              </a:rPr>
              <a:t>Thánh</a:t>
            </a:r>
            <a:r>
              <a:rPr lang="en-US" sz="5400" dirty="0">
                <a:solidFill>
                  <a:srgbClr val="002060"/>
                </a:solidFill>
              </a:rPr>
              <a:t> </a:t>
            </a:r>
            <a:r>
              <a:rPr lang="en-US" sz="5400" dirty="0" err="1">
                <a:solidFill>
                  <a:srgbClr val="002060"/>
                </a:solidFill>
              </a:rPr>
              <a:t>cho</a:t>
            </a:r>
            <a:r>
              <a:rPr lang="en-US" sz="5400" dirty="0">
                <a:solidFill>
                  <a:srgbClr val="002060"/>
                </a:solidFill>
              </a:rPr>
              <a:t> </a:t>
            </a:r>
            <a:r>
              <a:rPr lang="en-US" sz="5400" dirty="0" err="1">
                <a:solidFill>
                  <a:srgbClr val="002060"/>
                </a:solidFill>
              </a:rPr>
              <a:t>chúng</a:t>
            </a:r>
            <a:r>
              <a:rPr lang="en-US" sz="5400" dirty="0">
                <a:solidFill>
                  <a:srgbClr val="002060"/>
                </a:solidFill>
              </a:rPr>
              <a:t> </a:t>
            </a:r>
            <a:r>
              <a:rPr lang="en-US" sz="5400" dirty="0" smtClean="0">
                <a:solidFill>
                  <a:srgbClr val="002060"/>
                </a:solidFill>
              </a:rPr>
              <a:t>con. </a:t>
            </a:r>
            <a:r>
              <a:rPr lang="en-US" sz="5400" dirty="0" err="1">
                <a:solidFill>
                  <a:srgbClr val="002060"/>
                </a:solidFill>
              </a:rPr>
              <a:t>khiến</a:t>
            </a:r>
            <a:r>
              <a:rPr lang="en-US" sz="5400" dirty="0">
                <a:solidFill>
                  <a:srgbClr val="002060"/>
                </a:solidFill>
              </a:rPr>
              <a:t> </a:t>
            </a:r>
            <a:r>
              <a:rPr lang="en-US" sz="5400" dirty="0" err="1">
                <a:solidFill>
                  <a:srgbClr val="002060"/>
                </a:solidFill>
              </a:rPr>
              <a:t>lòng</a:t>
            </a:r>
            <a:r>
              <a:rPr lang="en-US" sz="5400" dirty="0">
                <a:solidFill>
                  <a:srgbClr val="002060"/>
                </a:solidFill>
              </a:rPr>
              <a:t> </a:t>
            </a:r>
            <a:r>
              <a:rPr lang="en-US" sz="5400" dirty="0" err="1">
                <a:solidFill>
                  <a:srgbClr val="002060"/>
                </a:solidFill>
              </a:rPr>
              <a:t>chúng</a:t>
            </a:r>
            <a:r>
              <a:rPr lang="en-US" sz="5400" dirty="0">
                <a:solidFill>
                  <a:srgbClr val="002060"/>
                </a:solidFill>
              </a:rPr>
              <a:t> con </a:t>
            </a:r>
            <a:r>
              <a:rPr lang="en-US" sz="5400" dirty="0" err="1">
                <a:solidFill>
                  <a:srgbClr val="002060"/>
                </a:solidFill>
              </a:rPr>
              <a:t>bừng</a:t>
            </a:r>
            <a:r>
              <a:rPr lang="en-US" sz="5400" dirty="0">
                <a:solidFill>
                  <a:srgbClr val="002060"/>
                </a:solidFill>
              </a:rPr>
              <a:t> </a:t>
            </a:r>
            <a:r>
              <a:rPr lang="en-US" sz="5400" dirty="0" err="1">
                <a:solidFill>
                  <a:srgbClr val="002060"/>
                </a:solidFill>
              </a:rPr>
              <a:t>cháy</a:t>
            </a:r>
            <a:r>
              <a:rPr lang="en-US" sz="5400" dirty="0">
                <a:solidFill>
                  <a:srgbClr val="002060"/>
                </a:solidFill>
              </a:rPr>
              <a:t> </a:t>
            </a:r>
            <a:r>
              <a:rPr lang="en-US" sz="5400" dirty="0" err="1" smtClean="0">
                <a:solidFill>
                  <a:srgbClr val="002060"/>
                </a:solidFill>
              </a:rPr>
              <a:t>lên</a:t>
            </a:r>
            <a:r>
              <a:rPr lang="en-US" sz="5400" dirty="0" smtClean="0">
                <a:solidFill>
                  <a:srgbClr val="002060"/>
                </a:solidFill>
              </a:rPr>
              <a:t>, </a:t>
            </a:r>
            <a:r>
              <a:rPr lang="en-US" sz="5400" dirty="0" err="1">
                <a:solidFill>
                  <a:srgbClr val="002060"/>
                </a:solidFill>
              </a:rPr>
              <a:t>khi</a:t>
            </a:r>
            <a:r>
              <a:rPr lang="en-US" sz="5400" dirty="0">
                <a:solidFill>
                  <a:srgbClr val="002060"/>
                </a:solidFill>
              </a:rPr>
              <a:t> </a:t>
            </a:r>
            <a:r>
              <a:rPr lang="en-US" sz="5400" dirty="0" err="1">
                <a:solidFill>
                  <a:srgbClr val="002060"/>
                </a:solidFill>
              </a:rPr>
              <a:t>nghe</a:t>
            </a:r>
            <a:r>
              <a:rPr lang="en-US" sz="5400" dirty="0">
                <a:solidFill>
                  <a:srgbClr val="002060"/>
                </a:solidFill>
              </a:rPr>
              <a:t> </a:t>
            </a:r>
            <a:r>
              <a:rPr lang="en-US" sz="5400" dirty="0" err="1">
                <a:solidFill>
                  <a:srgbClr val="002060"/>
                </a:solidFill>
              </a:rPr>
              <a:t>Chúa</a:t>
            </a:r>
            <a:r>
              <a:rPr lang="en-US" sz="5400" dirty="0">
                <a:solidFill>
                  <a:srgbClr val="002060"/>
                </a:solidFill>
              </a:rPr>
              <a:t> </a:t>
            </a:r>
            <a:r>
              <a:rPr lang="en-US" sz="5400" dirty="0" err="1">
                <a:solidFill>
                  <a:srgbClr val="002060"/>
                </a:solidFill>
              </a:rPr>
              <a:t>phán</a:t>
            </a:r>
            <a:r>
              <a:rPr lang="en-US" sz="5400" dirty="0">
                <a:solidFill>
                  <a:srgbClr val="002060"/>
                </a:solidFill>
              </a:rPr>
              <a:t> </a:t>
            </a:r>
            <a:r>
              <a:rPr lang="en-US" sz="5400" dirty="0" err="1">
                <a:solidFill>
                  <a:srgbClr val="002060"/>
                </a:solidFill>
              </a:rPr>
              <a:t>dạy</a:t>
            </a:r>
            <a:r>
              <a:rPr lang="en-US" sz="5400" dirty="0">
                <a:solidFill>
                  <a:srgbClr val="002060"/>
                </a:solidFill>
              </a:rPr>
              <a:t>.</a:t>
            </a:r>
            <a:endParaRPr lang="en-US"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u="sng" smtClean="0">
                <a:solidFill>
                  <a:srgbClr val="C00000"/>
                </a:solidFill>
              </a:rPr>
              <a:t>Alleluia-Alleluia: </a:t>
            </a:r>
            <a:endParaRPr lang="en-US" sz="3600" u="sng">
              <a:solidFill>
                <a:srgbClr val="C00000"/>
              </a:solidFill>
            </a:endParaRPr>
          </a:p>
        </p:txBody>
      </p:sp>
      <p:sp>
        <p:nvSpPr>
          <p:cNvPr id="4" name="Rectangle 3"/>
          <p:cNvSpPr/>
          <p:nvPr/>
        </p:nvSpPr>
        <p:spPr>
          <a:xfrm>
            <a:off x="6705600" y="4497169"/>
            <a:ext cx="2053767" cy="646331"/>
          </a:xfrm>
          <a:prstGeom prst="rect">
            <a:avLst/>
          </a:prstGeom>
        </p:spPr>
        <p:txBody>
          <a:bodyPr wrap="none">
            <a:spAutoFit/>
          </a:bodyPr>
          <a:lstStyle/>
          <a:p>
            <a:pPr algn="r"/>
            <a:r>
              <a:rPr lang="en-US" sz="3600" smtClean="0">
                <a:solidFill>
                  <a:srgbClr val="C00000"/>
                </a:solidFill>
              </a:rPr>
              <a:t>Alleluia… </a:t>
            </a:r>
            <a:endParaRPr lang="en-US" sz="3600">
              <a:solidFill>
                <a:srgbClr val="C00000"/>
              </a:solidFill>
            </a:endParaRPr>
          </a:p>
        </p:txBody>
      </p:sp>
    </p:spTree>
    <p:extLst>
      <p:ext uri="{BB962C8B-B14F-4D97-AF65-F5344CB8AC3E}">
        <p14:creationId xmlns:p14="http://schemas.microsoft.com/office/powerpoint/2010/main" val="2862234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smtClean="0">
                <a:solidFill>
                  <a:schemeClr val="accent6">
                    <a:lumMod val="50000"/>
                  </a:schemeClr>
                </a:solidFill>
              </a:rPr>
              <a:t>LỜI NGUYỆN TÍN HỮU</a:t>
            </a:r>
            <a:endParaRPr lang="en-US" dirty="0">
              <a:solidFill>
                <a:schemeClr val="accent6">
                  <a:lumMod val="50000"/>
                </a:schemeClr>
              </a:solidFill>
            </a:endParaRPr>
          </a:p>
        </p:txBody>
      </p:sp>
      <p:sp>
        <p:nvSpPr>
          <p:cNvPr id="4" name="Rectangle 3"/>
          <p:cNvSpPr/>
          <p:nvPr/>
        </p:nvSpPr>
        <p:spPr>
          <a:xfrm>
            <a:off x="2438400" y="1504950"/>
            <a:ext cx="6477000" cy="2677656"/>
          </a:xfrm>
          <a:prstGeom prst="rect">
            <a:avLst/>
          </a:prstGeom>
        </p:spPr>
        <p:txBody>
          <a:bodyPr wrap="square">
            <a:spAutoFit/>
          </a:bodyPr>
          <a:lstStyle/>
          <a:p>
            <a:r>
              <a:rPr lang="vi-VN" sz="2800" dirty="0">
                <a:solidFill>
                  <a:prstClr val="black"/>
                </a:solidFill>
              </a:rPr>
              <a:t>Chúa Giêsu đã sống lại và có mặt ở khắp mọi nơi, Ngài cùng đi với chúng ta trên mọi nẻo đường đời, âm thầm ban muôn ơn lành hồn xác. Tin tưởng vào sự hiện diện của Chúa trong cuộc đời mình, chúng ta cùng dâng lời cầu xin</a:t>
            </a:r>
            <a:endParaRPr lang="en-US" sz="2800" dirty="0">
              <a:solidFill>
                <a:prstClr val="black"/>
              </a:solidFill>
            </a:endParaRPr>
          </a:p>
        </p:txBody>
      </p:sp>
    </p:spTree>
    <p:extLst>
      <p:ext uri="{BB962C8B-B14F-4D97-AF65-F5344CB8AC3E}">
        <p14:creationId xmlns:p14="http://schemas.microsoft.com/office/powerpoint/2010/main" val="5741224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 Lễ Phục Sinh</a:t>
            </a:r>
            <a:endParaRPr lang="vi-VN"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vi-VN" altLang="en-US" sz="4800" b="1" i="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Đinh Công Huỳnh</a:t>
            </a:r>
            <a:endParaRPr lang="en-US" altLang="en-US" sz="48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60444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133350"/>
            <a:ext cx="9144000" cy="5143500"/>
          </a:xfrm>
        </p:spPr>
        <p:txBody>
          <a:bodyPr>
            <a:noAutofit/>
          </a:bodyPr>
          <a:lstStyle/>
          <a:p>
            <a:pPr marL="27385" indent="0" algn="just">
              <a:buNone/>
            </a:pPr>
            <a:r>
              <a:rPr lang="vi-VN" sz="4400" b="1" dirty="0" smtClean="0">
                <a:solidFill>
                  <a:srgbClr val="FF0000"/>
                </a:solidFill>
              </a:rPr>
              <a:t>Pk1</a:t>
            </a:r>
            <a:r>
              <a:rPr lang="vi-VN" sz="4400" b="1" dirty="0">
                <a:solidFill>
                  <a:srgbClr val="FF0000"/>
                </a:solidFill>
              </a:rPr>
              <a:t>: </a:t>
            </a:r>
            <a:r>
              <a:rPr lang="vi-VN" sz="4400" b="1" dirty="0" smtClean="0">
                <a:solidFill>
                  <a:srgbClr val="002060"/>
                </a:solidFill>
              </a:rPr>
              <a:t>Hiệp </a:t>
            </a:r>
            <a:r>
              <a:rPr lang="vi-VN" sz="4400" b="1" dirty="0">
                <a:solidFill>
                  <a:srgbClr val="002060"/>
                </a:solidFill>
              </a:rPr>
              <a:t>lòng </a:t>
            </a:r>
            <a:r>
              <a:rPr lang="vi-VN" sz="4400" b="1" dirty="0" smtClean="0">
                <a:solidFill>
                  <a:srgbClr val="002060"/>
                </a:solidFill>
              </a:rPr>
              <a:t>xin, </a:t>
            </a:r>
            <a:r>
              <a:rPr lang="vi-VN" sz="4400" b="1" dirty="0">
                <a:solidFill>
                  <a:srgbClr val="002060"/>
                </a:solidFill>
              </a:rPr>
              <a:t>tiến dâng này của </a:t>
            </a:r>
            <a:r>
              <a:rPr lang="vi-VN" sz="4400" b="1" dirty="0" smtClean="0">
                <a:solidFill>
                  <a:srgbClr val="002060"/>
                </a:solidFill>
              </a:rPr>
              <a:t>lễ, </a:t>
            </a:r>
            <a:r>
              <a:rPr lang="vi-VN" sz="4400" b="1" dirty="0">
                <a:solidFill>
                  <a:srgbClr val="002060"/>
                </a:solidFill>
              </a:rPr>
              <a:t>tinh </a:t>
            </a:r>
            <a:r>
              <a:rPr lang="vi-VN" sz="4400" b="1" dirty="0" smtClean="0">
                <a:solidFill>
                  <a:srgbClr val="002060"/>
                </a:solidFill>
              </a:rPr>
              <a:t>tuyền. </a:t>
            </a:r>
            <a:r>
              <a:rPr lang="vi-VN" sz="4400" b="1" dirty="0">
                <a:solidFill>
                  <a:srgbClr val="002060"/>
                </a:solidFill>
              </a:rPr>
              <a:t>là rượu </a:t>
            </a:r>
            <a:r>
              <a:rPr lang="vi-VN" sz="4400" b="1" dirty="0" smtClean="0">
                <a:solidFill>
                  <a:srgbClr val="002060"/>
                </a:solidFill>
              </a:rPr>
              <a:t>nho, </a:t>
            </a:r>
            <a:r>
              <a:rPr lang="vi-VN" sz="4400" b="1" dirty="0">
                <a:solidFill>
                  <a:srgbClr val="002060"/>
                </a:solidFill>
              </a:rPr>
              <a:t>bánh miến bởi lao </a:t>
            </a:r>
            <a:r>
              <a:rPr lang="vi-VN" sz="4400" b="1" dirty="0" smtClean="0">
                <a:solidFill>
                  <a:srgbClr val="002060"/>
                </a:solidFill>
              </a:rPr>
              <a:t>công, </a:t>
            </a:r>
            <a:r>
              <a:rPr lang="vi-VN" sz="4400" b="1" dirty="0">
                <a:solidFill>
                  <a:srgbClr val="002060"/>
                </a:solidFill>
              </a:rPr>
              <a:t>ngày đêm. Tựa Mình Máu xưa Chiên Con hiến dâng cứu độ cho toàn dân. Người đổi lấy chính thân mình làm giá cứu chuộc khắp trần gian.</a:t>
            </a:r>
            <a:endParaRPr lang="en-US" altLang="en-US" sz="44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95250"/>
            <a:ext cx="9144000" cy="5143500"/>
          </a:xfrm>
        </p:spPr>
        <p:txBody>
          <a:bodyPr>
            <a:noAutofit/>
          </a:bodyPr>
          <a:lstStyle/>
          <a:p>
            <a:pPr marL="27385" indent="0" algn="just">
              <a:buNone/>
            </a:pPr>
            <a:r>
              <a:rPr lang="vi-VN" sz="4400" b="1" dirty="0" smtClean="0">
                <a:solidFill>
                  <a:srgbClr val="FF0000"/>
                </a:solidFill>
              </a:rPr>
              <a:t>ĐK</a:t>
            </a:r>
            <a:r>
              <a:rPr lang="vi-VN" sz="4400" b="1" dirty="0">
                <a:solidFill>
                  <a:srgbClr val="FF0000"/>
                </a:solidFill>
              </a:rPr>
              <a:t>: </a:t>
            </a:r>
            <a:r>
              <a:rPr lang="vi-VN" sz="4400" b="1" dirty="0">
                <a:solidFill>
                  <a:srgbClr val="002060"/>
                </a:solidFill>
              </a:rPr>
              <a:t>Nguyện dâng lên Chúa (</a:t>
            </a:r>
            <a:r>
              <a:rPr lang="vi-VN" sz="4400" i="1" dirty="0">
                <a:solidFill>
                  <a:srgbClr val="002060"/>
                </a:solidFill>
              </a:rPr>
              <a:t>Nguyện dâng lên Chúa</a:t>
            </a:r>
            <a:r>
              <a:rPr lang="vi-VN" sz="4400" b="1" dirty="0">
                <a:solidFill>
                  <a:srgbClr val="002060"/>
                </a:solidFill>
              </a:rPr>
              <a:t>) Rượu nho tinh khiết (</a:t>
            </a:r>
            <a:r>
              <a:rPr lang="vi-VN" sz="4400" i="1" dirty="0">
                <a:solidFill>
                  <a:srgbClr val="002060"/>
                </a:solidFill>
              </a:rPr>
              <a:t>Rượu nho tinh khiết</a:t>
            </a:r>
            <a:r>
              <a:rPr lang="vi-VN" sz="4400" b="1" dirty="0">
                <a:solidFill>
                  <a:srgbClr val="002060"/>
                </a:solidFill>
              </a:rPr>
              <a:t>) bánh miến thơm hương. Do lao công sớm hôm nhọc tâm, bao hy sinh góp chung toàn dân. Tiến dâng mừng Con Thiên Chúa Phục </a:t>
            </a:r>
            <a:r>
              <a:rPr lang="vi-VN" sz="4400" b="1" dirty="0" smtClean="0">
                <a:solidFill>
                  <a:srgbClr val="002060"/>
                </a:solidFill>
              </a:rPr>
              <a:t>Sinh.</a:t>
            </a:r>
            <a:endParaRPr lang="en-US" altLang="en-US" sz="4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133350"/>
            <a:ext cx="9144000" cy="5143500"/>
          </a:xfrm>
        </p:spPr>
        <p:txBody>
          <a:bodyPr>
            <a:noAutofit/>
          </a:bodyPr>
          <a:lstStyle/>
          <a:p>
            <a:pPr marL="27385" indent="0" algn="just">
              <a:buNone/>
            </a:pPr>
            <a:r>
              <a:rPr lang="vi-VN" sz="4400" b="1" dirty="0" smtClean="0">
                <a:solidFill>
                  <a:srgbClr val="FF0000"/>
                </a:solidFill>
              </a:rPr>
              <a:t>Pk2</a:t>
            </a:r>
            <a:r>
              <a:rPr lang="vi-VN" sz="4400" b="1" dirty="0">
                <a:solidFill>
                  <a:srgbClr val="FF0000"/>
                </a:solidFill>
              </a:rPr>
              <a:t>: </a:t>
            </a:r>
            <a:r>
              <a:rPr lang="vi-VN" sz="4400" b="1" dirty="0" smtClean="0">
                <a:solidFill>
                  <a:srgbClr val="002060"/>
                </a:solidFill>
              </a:rPr>
              <a:t>Nhờ </a:t>
            </a:r>
            <a:r>
              <a:rPr lang="vi-VN" sz="4400" b="1" dirty="0">
                <a:solidFill>
                  <a:srgbClr val="002060"/>
                </a:solidFill>
              </a:rPr>
              <a:t>Con </a:t>
            </a:r>
            <a:r>
              <a:rPr lang="vi-VN" sz="4400" b="1" dirty="0" smtClean="0">
                <a:solidFill>
                  <a:srgbClr val="002060"/>
                </a:solidFill>
              </a:rPr>
              <a:t>Chúa, </a:t>
            </a:r>
            <a:r>
              <a:rPr lang="vi-VN" sz="4400" b="1" dirty="0">
                <a:solidFill>
                  <a:srgbClr val="002060"/>
                </a:solidFill>
              </a:rPr>
              <a:t>hiến thân bằng khổ </a:t>
            </a:r>
            <a:r>
              <a:rPr lang="vi-VN" sz="4400" b="1" dirty="0" smtClean="0">
                <a:solidFill>
                  <a:srgbClr val="002060"/>
                </a:solidFill>
              </a:rPr>
              <a:t>giá, </a:t>
            </a:r>
            <a:r>
              <a:rPr lang="vi-VN" sz="4400" b="1" dirty="0">
                <a:solidFill>
                  <a:srgbClr val="002060"/>
                </a:solidFill>
              </a:rPr>
              <a:t>can trường. Giờ trở </a:t>
            </a:r>
            <a:r>
              <a:rPr lang="vi-VN" sz="4400" b="1" dirty="0" smtClean="0">
                <a:solidFill>
                  <a:srgbClr val="002060"/>
                </a:solidFill>
              </a:rPr>
              <a:t>nên, </a:t>
            </a:r>
            <a:r>
              <a:rPr lang="vi-VN" sz="4400" b="1" dirty="0">
                <a:solidFill>
                  <a:srgbClr val="002060"/>
                </a:solidFill>
              </a:rPr>
              <a:t>hiến lễ để trao </a:t>
            </a:r>
            <a:r>
              <a:rPr lang="vi-VN" sz="4400" b="1" dirty="0" smtClean="0">
                <a:solidFill>
                  <a:srgbClr val="002060"/>
                </a:solidFill>
              </a:rPr>
              <a:t>ban, </a:t>
            </a:r>
            <a:r>
              <a:rPr lang="vi-VN" sz="4400" b="1" dirty="0">
                <a:solidFill>
                  <a:srgbClr val="002060"/>
                </a:solidFill>
              </a:rPr>
              <a:t>tình thương. Người phục sinh trong quang vinh thánh oai lẫy lừng trên tầng xanh. Nào thiên sứ với nhân trần hợp tiếng hát mừng </a:t>
            </a:r>
            <a:r>
              <a:rPr lang="vi-VN" sz="4400" b="1" dirty="0" smtClean="0">
                <a:solidFill>
                  <a:srgbClr val="002060"/>
                </a:solidFill>
              </a:rPr>
              <a:t> </a:t>
            </a:r>
            <a:r>
              <a:rPr lang="vi-VN" sz="4400" b="1" dirty="0">
                <a:solidFill>
                  <a:srgbClr val="002060"/>
                </a:solidFill>
              </a:rPr>
              <a:t>Chúa Phục Sinh.</a:t>
            </a:r>
            <a:endParaRPr lang="en-US" altLang="en-US" sz="4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95250"/>
            <a:ext cx="9144000" cy="5143500"/>
          </a:xfrm>
        </p:spPr>
        <p:txBody>
          <a:bodyPr>
            <a:noAutofit/>
          </a:bodyPr>
          <a:lstStyle/>
          <a:p>
            <a:pPr marL="27385" indent="0" algn="just">
              <a:buNone/>
            </a:pPr>
            <a:r>
              <a:rPr lang="vi-VN" sz="4400" b="1" dirty="0" smtClean="0">
                <a:solidFill>
                  <a:srgbClr val="FF0000"/>
                </a:solidFill>
              </a:rPr>
              <a:t>ĐK</a:t>
            </a:r>
            <a:r>
              <a:rPr lang="vi-VN" sz="4400" b="1" dirty="0">
                <a:solidFill>
                  <a:srgbClr val="FF0000"/>
                </a:solidFill>
              </a:rPr>
              <a:t>: </a:t>
            </a:r>
            <a:r>
              <a:rPr lang="vi-VN" sz="4400" b="1" dirty="0">
                <a:solidFill>
                  <a:srgbClr val="002060"/>
                </a:solidFill>
              </a:rPr>
              <a:t>Nguyện dâng lên Chúa (</a:t>
            </a:r>
            <a:r>
              <a:rPr lang="vi-VN" sz="4400" i="1" dirty="0">
                <a:solidFill>
                  <a:srgbClr val="002060"/>
                </a:solidFill>
              </a:rPr>
              <a:t>Nguyện dâng lên Chúa</a:t>
            </a:r>
            <a:r>
              <a:rPr lang="vi-VN" sz="4400" b="1" dirty="0">
                <a:solidFill>
                  <a:srgbClr val="002060"/>
                </a:solidFill>
              </a:rPr>
              <a:t>) Rượu nho tinh khiết (</a:t>
            </a:r>
            <a:r>
              <a:rPr lang="vi-VN" sz="4400" i="1" dirty="0">
                <a:solidFill>
                  <a:srgbClr val="002060"/>
                </a:solidFill>
              </a:rPr>
              <a:t>Rượu nho tinh khiết</a:t>
            </a:r>
            <a:r>
              <a:rPr lang="vi-VN" sz="4400" b="1" dirty="0">
                <a:solidFill>
                  <a:srgbClr val="002060"/>
                </a:solidFill>
              </a:rPr>
              <a:t>) bánh miến thơm hương. Do lao công sớm hôm nhọc tâm, bao hy sinh góp chung toàn dân. Tiến dâng mừng Con Thiên Chúa Phục </a:t>
            </a:r>
            <a:r>
              <a:rPr lang="vi-VN" sz="4400" b="1" dirty="0" smtClean="0">
                <a:solidFill>
                  <a:srgbClr val="002060"/>
                </a:solidFill>
              </a:rPr>
              <a:t>Sinh.</a:t>
            </a:r>
            <a:endParaRPr lang="en-US" altLang="en-US" sz="4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31429642"/>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Đừng</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Sợ</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Chính</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Là</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Thầy</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Đây</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vi-VN"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Huỳnh</a:t>
            </a:r>
            <a:r>
              <a:rPr lang="en-US" sz="44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Minh </a:t>
            </a:r>
            <a:r>
              <a:rPr lang="en-US" sz="44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Kỳ</a:t>
            </a:r>
            <a:r>
              <a:rPr lang="en-US" sz="44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&amp; </a:t>
            </a:r>
            <a:r>
              <a:rPr lang="en-US" sz="44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Đinh</a:t>
            </a:r>
            <a:r>
              <a:rPr lang="en-US" sz="44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Công</a:t>
            </a:r>
            <a:r>
              <a:rPr lang="en-US" sz="44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Huỳnh</a:t>
            </a:r>
            <a:endParaRPr lang="en-US" sz="44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vi-VN" sz="4600" b="1" dirty="0" smtClean="0">
                <a:solidFill>
                  <a:srgbClr val="FF0000"/>
                </a:solidFill>
                <a:latin typeface="+mj-lt"/>
                <a:cs typeface="Times New Roman" panose="02020603050405020304" pitchFamily="18" charset="0"/>
              </a:rPr>
              <a:t>Pk1</a:t>
            </a:r>
            <a:r>
              <a:rPr lang="vi-VN" sz="4600" b="1" dirty="0">
                <a:solidFill>
                  <a:srgbClr val="FF0000"/>
                </a:solidFill>
                <a:latin typeface="+mj-lt"/>
                <a:cs typeface="Times New Roman" panose="02020603050405020304" pitchFamily="18" charset="0"/>
              </a:rPr>
              <a:t>: </a:t>
            </a:r>
            <a:r>
              <a:rPr lang="vi-VN" sz="4600" b="1" dirty="0" smtClean="0">
                <a:solidFill>
                  <a:srgbClr val="002060"/>
                </a:solidFill>
                <a:latin typeface="+mj-lt"/>
                <a:cs typeface="Times New Roman" panose="02020603050405020304" pitchFamily="18" charset="0"/>
              </a:rPr>
              <a:t>Sao </a:t>
            </a:r>
            <a:r>
              <a:rPr lang="vi-VN" sz="4600" b="1" dirty="0">
                <a:solidFill>
                  <a:srgbClr val="002060"/>
                </a:solidFill>
                <a:latin typeface="+mj-lt"/>
                <a:cs typeface="Times New Roman" panose="02020603050405020304" pitchFamily="18" charset="0"/>
              </a:rPr>
              <a:t>lại bối rối chưa </a:t>
            </a:r>
            <a:r>
              <a:rPr lang="vi-VN" sz="4600" b="1" dirty="0" smtClean="0">
                <a:solidFill>
                  <a:srgbClr val="002060"/>
                </a:solidFill>
                <a:latin typeface="+mj-lt"/>
                <a:cs typeface="Times New Roman" panose="02020603050405020304" pitchFamily="18" charset="0"/>
              </a:rPr>
              <a:t>tin, </a:t>
            </a:r>
            <a:r>
              <a:rPr lang="vi-VN" sz="4600" b="1" dirty="0">
                <a:solidFill>
                  <a:srgbClr val="002060"/>
                </a:solidFill>
                <a:latin typeface="+mj-lt"/>
                <a:cs typeface="Times New Roman" panose="02020603050405020304" pitchFamily="18" charset="0"/>
              </a:rPr>
              <a:t>Thầy đây các con đừng sợ. Sao lòng luôn mãi lo </a:t>
            </a:r>
            <a:r>
              <a:rPr lang="vi-VN" sz="4600" b="1" dirty="0" smtClean="0">
                <a:solidFill>
                  <a:srgbClr val="002060"/>
                </a:solidFill>
                <a:latin typeface="+mj-lt"/>
                <a:cs typeface="Times New Roman" panose="02020603050405020304" pitchFamily="18" charset="0"/>
              </a:rPr>
              <a:t>âu, </a:t>
            </a:r>
            <a:r>
              <a:rPr lang="vi-VN" sz="4600" b="1" dirty="0">
                <a:solidFill>
                  <a:srgbClr val="002060"/>
                </a:solidFill>
                <a:latin typeface="+mj-lt"/>
                <a:cs typeface="Times New Roman" panose="02020603050405020304" pitchFamily="18" charset="0"/>
              </a:rPr>
              <a:t>Thầy đang ở giữa các con. Hãy mau bước đến mà </a:t>
            </a:r>
            <a:r>
              <a:rPr lang="vi-VN" sz="4600" b="1" dirty="0" smtClean="0">
                <a:solidFill>
                  <a:srgbClr val="002060"/>
                </a:solidFill>
                <a:latin typeface="+mj-lt"/>
                <a:cs typeface="Times New Roman" panose="02020603050405020304" pitchFamily="18" charset="0"/>
              </a:rPr>
              <a:t>xem, chính </a:t>
            </a:r>
            <a:r>
              <a:rPr lang="vi-VN" sz="4600" b="1" dirty="0">
                <a:solidFill>
                  <a:srgbClr val="002060"/>
                </a:solidFill>
                <a:latin typeface="+mj-lt"/>
                <a:cs typeface="Times New Roman" panose="02020603050405020304" pitchFamily="18" charset="0"/>
              </a:rPr>
              <a:t>đây là tay chân Thầy. Bình an ở cùng các con, đừng sợ chính là Thầy </a:t>
            </a:r>
            <a:r>
              <a:rPr lang="vi-VN" sz="4600" b="1" dirty="0" smtClean="0">
                <a:solidFill>
                  <a:srgbClr val="002060"/>
                </a:solidFill>
                <a:latin typeface="+mj-lt"/>
                <a:cs typeface="Times New Roman" panose="02020603050405020304" pitchFamily="18" charset="0"/>
              </a:rPr>
              <a:t>đây.</a:t>
            </a:r>
            <a:endParaRPr lang="en-US" sz="4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vi-VN" sz="4700" b="1" dirty="0" smtClean="0">
                <a:solidFill>
                  <a:srgbClr val="FF0000"/>
                </a:solidFill>
                <a:latin typeface="+mj-lt"/>
                <a:cs typeface="Times New Roman" panose="02020603050405020304" pitchFamily="18" charset="0"/>
              </a:rPr>
              <a:t>ĐK</a:t>
            </a:r>
            <a:r>
              <a:rPr lang="vi-VN" sz="4700" b="1" dirty="0">
                <a:solidFill>
                  <a:srgbClr val="FF0000"/>
                </a:solidFill>
                <a:latin typeface="+mj-lt"/>
                <a:cs typeface="Times New Roman" panose="02020603050405020304" pitchFamily="18" charset="0"/>
              </a:rPr>
              <a:t>: </a:t>
            </a:r>
            <a:r>
              <a:rPr lang="vi-VN" sz="4700" b="1" dirty="0">
                <a:solidFill>
                  <a:srgbClr val="002060"/>
                </a:solidFill>
                <a:latin typeface="+mj-lt"/>
                <a:cs typeface="Times New Roman" panose="02020603050405020304" pitchFamily="18" charset="0"/>
              </a:rPr>
              <a:t>Lạy Chúa </a:t>
            </a:r>
            <a:r>
              <a:rPr lang="vi-VN" sz="4700" b="1" dirty="0" smtClean="0">
                <a:solidFill>
                  <a:srgbClr val="002060"/>
                </a:solidFill>
                <a:latin typeface="+mj-lt"/>
                <a:cs typeface="Times New Roman" panose="02020603050405020304" pitchFamily="18" charset="0"/>
              </a:rPr>
              <a:t>Giê-su, </a:t>
            </a:r>
            <a:r>
              <a:rPr lang="vi-VN" sz="4700" b="1" dirty="0">
                <a:solidFill>
                  <a:srgbClr val="002060"/>
                </a:solidFill>
                <a:latin typeface="+mj-lt"/>
                <a:cs typeface="Times New Roman" panose="02020603050405020304" pitchFamily="18" charset="0"/>
              </a:rPr>
              <a:t>cho trái tim con say lòng mến, đốt cháy tâm </a:t>
            </a:r>
            <a:r>
              <a:rPr lang="vi-VN" sz="4700" b="1" dirty="0" smtClean="0">
                <a:solidFill>
                  <a:srgbClr val="002060"/>
                </a:solidFill>
                <a:latin typeface="+mj-lt"/>
                <a:cs typeface="Times New Roman" panose="02020603050405020304" pitchFamily="18" charset="0"/>
              </a:rPr>
              <a:t>can, </a:t>
            </a:r>
            <a:r>
              <a:rPr lang="vi-VN" sz="4700" b="1" dirty="0">
                <a:solidFill>
                  <a:srgbClr val="002060"/>
                </a:solidFill>
                <a:latin typeface="+mj-lt"/>
                <a:cs typeface="Times New Roman" panose="02020603050405020304" pitchFamily="18" charset="0"/>
              </a:rPr>
              <a:t>cho con đức tin con luôn rực sáng. Lạy Chúa </a:t>
            </a:r>
            <a:r>
              <a:rPr lang="vi-VN" sz="4700" b="1" dirty="0" smtClean="0">
                <a:solidFill>
                  <a:srgbClr val="002060"/>
                </a:solidFill>
                <a:latin typeface="+mj-lt"/>
                <a:cs typeface="Times New Roman" panose="02020603050405020304" pitchFamily="18" charset="0"/>
              </a:rPr>
              <a:t>Giê-su, </a:t>
            </a:r>
            <a:r>
              <a:rPr lang="vi-VN" sz="4700" b="1" dirty="0">
                <a:solidFill>
                  <a:srgbClr val="002060"/>
                </a:solidFill>
                <a:latin typeface="+mj-lt"/>
                <a:cs typeface="Times New Roman" panose="02020603050405020304" pitchFamily="18" charset="0"/>
              </a:rPr>
              <a:t>cho chúng con nên con người mới, vững bước ra </a:t>
            </a:r>
            <a:r>
              <a:rPr lang="vi-VN" sz="4700" b="1" dirty="0" smtClean="0">
                <a:solidFill>
                  <a:srgbClr val="002060"/>
                </a:solidFill>
                <a:latin typeface="+mj-lt"/>
                <a:cs typeface="Times New Roman" panose="02020603050405020304" pitchFamily="18" charset="0"/>
              </a:rPr>
              <a:t>đi, nên </a:t>
            </a:r>
            <a:r>
              <a:rPr lang="vi-VN" sz="4700" b="1" dirty="0">
                <a:solidFill>
                  <a:srgbClr val="002060"/>
                </a:solidFill>
                <a:latin typeface="+mj-lt"/>
                <a:cs typeface="Times New Roman" panose="02020603050405020304" pitchFamily="18" charset="0"/>
              </a:rPr>
              <a:t>chứng nhân của Chúa Phục </a:t>
            </a:r>
            <a:r>
              <a:rPr lang="vi-VN" sz="4700" b="1" dirty="0" smtClean="0">
                <a:solidFill>
                  <a:srgbClr val="002060"/>
                </a:solidFill>
                <a:latin typeface="+mj-lt"/>
                <a:cs typeface="Times New Roman" panose="02020603050405020304" pitchFamily="18" charset="0"/>
              </a:rPr>
              <a:t>Sinh.</a:t>
            </a:r>
            <a:endParaRPr lang="en-US" sz="47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533400"/>
            <a:ext cx="9144000" cy="3943350"/>
          </a:xfrm>
        </p:spPr>
        <p:txBody>
          <a:bodyPr>
            <a:normAutofit fontScale="92500" lnSpcReduction="10000"/>
          </a:bodyPr>
          <a:lstStyle/>
          <a:p>
            <a:pPr marL="27432" indent="0" algn="ctr">
              <a:lnSpc>
                <a:spcPct val="120000"/>
              </a:lnSpc>
              <a:buNone/>
            </a:pP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en-US" sz="7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hập</a:t>
            </a: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a:t>
            </a:r>
            <a:r>
              <a:rPr lang="en-US" sz="7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ễ</a:t>
            </a: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8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Hát Lên Bài Ca</a:t>
            </a:r>
            <a:endParaRPr lang="vi-VN" sz="8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52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vi-VN" sz="52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Kim Long</a:t>
            </a:r>
            <a:endParaRPr lang="en-US" sz="52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vi-VN" sz="4600" b="1" dirty="0" smtClean="0">
                <a:solidFill>
                  <a:srgbClr val="FF0000"/>
                </a:solidFill>
                <a:latin typeface="+mj-lt"/>
                <a:cs typeface="Times New Roman" panose="02020603050405020304" pitchFamily="18" charset="0"/>
              </a:rPr>
              <a:t>Pk2</a:t>
            </a:r>
            <a:r>
              <a:rPr lang="vi-VN" sz="4600" b="1" dirty="0">
                <a:solidFill>
                  <a:srgbClr val="FF0000"/>
                </a:solidFill>
                <a:latin typeface="+mj-lt"/>
                <a:cs typeface="Times New Roman" panose="02020603050405020304" pitchFamily="18" charset="0"/>
              </a:rPr>
              <a:t>: </a:t>
            </a:r>
            <a:r>
              <a:rPr lang="vi-VN" sz="4600" b="1" dirty="0" smtClean="0">
                <a:solidFill>
                  <a:srgbClr val="002060"/>
                </a:solidFill>
                <a:latin typeface="+mj-lt"/>
                <a:cs typeface="Times New Roman" panose="02020603050405020304" pitchFamily="18" charset="0"/>
              </a:rPr>
              <a:t>Chúa </a:t>
            </a:r>
            <a:r>
              <a:rPr lang="vi-VN" sz="4600" b="1" dirty="0">
                <a:solidFill>
                  <a:srgbClr val="002060"/>
                </a:solidFill>
                <a:latin typeface="+mj-lt"/>
                <a:cs typeface="Times New Roman" panose="02020603050405020304" pitchFamily="18" charset="0"/>
              </a:rPr>
              <a:t>mở đôi mắt cho </a:t>
            </a:r>
            <a:r>
              <a:rPr lang="vi-VN" sz="4600" b="1" dirty="0" smtClean="0">
                <a:solidFill>
                  <a:srgbClr val="002060"/>
                </a:solidFill>
                <a:latin typeface="+mj-lt"/>
                <a:cs typeface="Times New Roman" panose="02020603050405020304" pitchFamily="18" charset="0"/>
              </a:rPr>
              <a:t>con, </a:t>
            </a:r>
            <a:r>
              <a:rPr lang="vi-VN" sz="4600" b="1" dirty="0">
                <a:solidFill>
                  <a:srgbClr val="002060"/>
                </a:solidFill>
                <a:latin typeface="+mj-lt"/>
                <a:cs typeface="Times New Roman" panose="02020603050405020304" pitchFamily="18" charset="0"/>
              </a:rPr>
              <a:t>để con biết tin vào Ngài. Chúa mở tâm trí cho </a:t>
            </a:r>
            <a:r>
              <a:rPr lang="vi-VN" sz="4600" b="1" dirty="0" smtClean="0">
                <a:solidFill>
                  <a:srgbClr val="002060"/>
                </a:solidFill>
                <a:latin typeface="+mj-lt"/>
                <a:cs typeface="Times New Roman" panose="02020603050405020304" pitchFamily="18" charset="0"/>
              </a:rPr>
              <a:t>con, </a:t>
            </a:r>
            <a:r>
              <a:rPr lang="vi-VN" sz="4600" b="1" dirty="0">
                <a:solidFill>
                  <a:srgbClr val="002060"/>
                </a:solidFill>
                <a:latin typeface="+mj-lt"/>
                <a:cs typeface="Times New Roman" panose="02020603050405020304" pitchFamily="18" charset="0"/>
              </a:rPr>
              <a:t>để con nhận biết chính Ngài. Bình an Chúa ở cùng </a:t>
            </a:r>
            <a:r>
              <a:rPr lang="vi-VN" sz="4600" b="1" dirty="0" smtClean="0">
                <a:solidFill>
                  <a:srgbClr val="002060"/>
                </a:solidFill>
                <a:latin typeface="+mj-lt"/>
                <a:cs typeface="Times New Roman" panose="02020603050405020304" pitchFamily="18" charset="0"/>
              </a:rPr>
              <a:t>con, </a:t>
            </a:r>
            <a:r>
              <a:rPr lang="vi-VN" sz="4600" b="1" dirty="0">
                <a:solidFill>
                  <a:srgbClr val="002060"/>
                </a:solidFill>
                <a:latin typeface="+mj-lt"/>
                <a:cs typeface="Times New Roman" panose="02020603050405020304" pitchFamily="18" charset="0"/>
              </a:rPr>
              <a:t>xóa tan sầu lo nghi ngờ, dạy con từng lời Thánh </a:t>
            </a:r>
            <a:r>
              <a:rPr lang="vi-VN" sz="4600" b="1" dirty="0" smtClean="0">
                <a:solidFill>
                  <a:srgbClr val="002060"/>
                </a:solidFill>
                <a:latin typeface="+mj-lt"/>
                <a:cs typeface="Times New Roman" panose="02020603050405020304" pitchFamily="18" charset="0"/>
              </a:rPr>
              <a:t>kinh, </a:t>
            </a:r>
            <a:r>
              <a:rPr lang="vi-VN" sz="4600" b="1" dirty="0">
                <a:solidFill>
                  <a:srgbClr val="002060"/>
                </a:solidFill>
                <a:latin typeface="+mj-lt"/>
                <a:cs typeface="Times New Roman" panose="02020603050405020304" pitchFamily="18" charset="0"/>
              </a:rPr>
              <a:t>để lòng cháy bừng niềm </a:t>
            </a:r>
            <a:r>
              <a:rPr lang="vi-VN" sz="4600" b="1" dirty="0" smtClean="0">
                <a:solidFill>
                  <a:srgbClr val="002060"/>
                </a:solidFill>
                <a:latin typeface="+mj-lt"/>
                <a:cs typeface="Times New Roman" panose="02020603050405020304" pitchFamily="18" charset="0"/>
              </a:rPr>
              <a:t>tin.</a:t>
            </a:r>
            <a:endParaRPr lang="en-US" sz="4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vi-VN" sz="4700" b="1" dirty="0" smtClean="0">
                <a:solidFill>
                  <a:srgbClr val="FF0000"/>
                </a:solidFill>
                <a:latin typeface="+mj-lt"/>
                <a:cs typeface="Times New Roman" panose="02020603050405020304" pitchFamily="18" charset="0"/>
              </a:rPr>
              <a:t>ĐK</a:t>
            </a:r>
            <a:r>
              <a:rPr lang="vi-VN" sz="4700" b="1" dirty="0">
                <a:solidFill>
                  <a:srgbClr val="FF0000"/>
                </a:solidFill>
                <a:latin typeface="+mj-lt"/>
                <a:cs typeface="Times New Roman" panose="02020603050405020304" pitchFamily="18" charset="0"/>
              </a:rPr>
              <a:t>: </a:t>
            </a:r>
            <a:r>
              <a:rPr lang="vi-VN" sz="4700" b="1" dirty="0">
                <a:solidFill>
                  <a:srgbClr val="002060"/>
                </a:solidFill>
                <a:latin typeface="+mj-lt"/>
                <a:cs typeface="Times New Roman" panose="02020603050405020304" pitchFamily="18" charset="0"/>
              </a:rPr>
              <a:t>Lạy Chúa </a:t>
            </a:r>
            <a:r>
              <a:rPr lang="vi-VN" sz="4700" b="1" dirty="0" smtClean="0">
                <a:solidFill>
                  <a:srgbClr val="002060"/>
                </a:solidFill>
                <a:latin typeface="+mj-lt"/>
                <a:cs typeface="Times New Roman" panose="02020603050405020304" pitchFamily="18" charset="0"/>
              </a:rPr>
              <a:t>Giê-su, </a:t>
            </a:r>
            <a:r>
              <a:rPr lang="vi-VN" sz="4700" b="1" dirty="0">
                <a:solidFill>
                  <a:srgbClr val="002060"/>
                </a:solidFill>
                <a:latin typeface="+mj-lt"/>
                <a:cs typeface="Times New Roman" panose="02020603050405020304" pitchFamily="18" charset="0"/>
              </a:rPr>
              <a:t>cho trái tim con say lòng mến, đốt cháy tâm </a:t>
            </a:r>
            <a:r>
              <a:rPr lang="vi-VN" sz="4700" b="1" dirty="0" smtClean="0">
                <a:solidFill>
                  <a:srgbClr val="002060"/>
                </a:solidFill>
                <a:latin typeface="+mj-lt"/>
                <a:cs typeface="Times New Roman" panose="02020603050405020304" pitchFamily="18" charset="0"/>
              </a:rPr>
              <a:t>can, </a:t>
            </a:r>
            <a:r>
              <a:rPr lang="vi-VN" sz="4700" b="1" dirty="0">
                <a:solidFill>
                  <a:srgbClr val="002060"/>
                </a:solidFill>
                <a:latin typeface="+mj-lt"/>
                <a:cs typeface="Times New Roman" panose="02020603050405020304" pitchFamily="18" charset="0"/>
              </a:rPr>
              <a:t>cho con đức tin con luôn rực sáng. Lạy Chúa </a:t>
            </a:r>
            <a:r>
              <a:rPr lang="vi-VN" sz="4700" b="1" dirty="0" smtClean="0">
                <a:solidFill>
                  <a:srgbClr val="002060"/>
                </a:solidFill>
                <a:latin typeface="+mj-lt"/>
                <a:cs typeface="Times New Roman" panose="02020603050405020304" pitchFamily="18" charset="0"/>
              </a:rPr>
              <a:t>Giê-su, </a:t>
            </a:r>
            <a:r>
              <a:rPr lang="vi-VN" sz="4700" b="1" dirty="0">
                <a:solidFill>
                  <a:srgbClr val="002060"/>
                </a:solidFill>
                <a:latin typeface="+mj-lt"/>
                <a:cs typeface="Times New Roman" panose="02020603050405020304" pitchFamily="18" charset="0"/>
              </a:rPr>
              <a:t>cho chúng con nên con người mới, vững bước ra </a:t>
            </a:r>
            <a:r>
              <a:rPr lang="vi-VN" sz="4700" b="1" dirty="0" smtClean="0">
                <a:solidFill>
                  <a:srgbClr val="002060"/>
                </a:solidFill>
                <a:latin typeface="+mj-lt"/>
                <a:cs typeface="Times New Roman" panose="02020603050405020304" pitchFamily="18" charset="0"/>
              </a:rPr>
              <a:t>đi, nên </a:t>
            </a:r>
            <a:r>
              <a:rPr lang="vi-VN" sz="4700" b="1" dirty="0">
                <a:solidFill>
                  <a:srgbClr val="002060"/>
                </a:solidFill>
                <a:latin typeface="+mj-lt"/>
                <a:cs typeface="Times New Roman" panose="02020603050405020304" pitchFamily="18" charset="0"/>
              </a:rPr>
              <a:t>chứng nhân của Chúa Phục </a:t>
            </a:r>
            <a:r>
              <a:rPr lang="vi-VN" sz="4700" b="1" dirty="0" smtClean="0">
                <a:solidFill>
                  <a:srgbClr val="002060"/>
                </a:solidFill>
                <a:latin typeface="+mj-lt"/>
                <a:cs typeface="Times New Roman" panose="02020603050405020304" pitchFamily="18" charset="0"/>
              </a:rPr>
              <a:t>Sinh.</a:t>
            </a:r>
            <a:endParaRPr lang="en-US" sz="47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12123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4600" b="1" dirty="0" smtClean="0">
                <a:solidFill>
                  <a:srgbClr val="FF0000"/>
                </a:solidFill>
                <a:latin typeface="+mj-lt"/>
                <a:cs typeface="Times New Roman" panose="02020603050405020304" pitchFamily="18" charset="0"/>
              </a:rPr>
              <a:t>Pk3: </a:t>
            </a:r>
            <a:r>
              <a:rPr lang="vi-VN" sz="4600" b="1" dirty="0" smtClean="0">
                <a:solidFill>
                  <a:srgbClr val="002060"/>
                </a:solidFill>
                <a:latin typeface="+mj-lt"/>
                <a:cs typeface="Times New Roman" panose="02020603050405020304" pitchFamily="18" charset="0"/>
              </a:rPr>
              <a:t>Xin </a:t>
            </a:r>
            <a:r>
              <a:rPr lang="vi-VN" sz="4600" b="1" dirty="0">
                <a:solidFill>
                  <a:srgbClr val="002060"/>
                </a:solidFill>
                <a:latin typeface="+mj-lt"/>
                <a:cs typeface="Times New Roman" panose="02020603050405020304" pitchFamily="18" charset="0"/>
              </a:rPr>
              <a:t>Ngài thắp sáng tin </a:t>
            </a:r>
            <a:r>
              <a:rPr lang="vi-VN" sz="4600" b="1" dirty="0" smtClean="0">
                <a:solidFill>
                  <a:srgbClr val="002060"/>
                </a:solidFill>
                <a:latin typeface="+mj-lt"/>
                <a:cs typeface="Times New Roman" panose="02020603050405020304" pitchFamily="18" charset="0"/>
              </a:rPr>
              <a:t>yêu, </a:t>
            </a:r>
            <a:r>
              <a:rPr lang="vi-VN" sz="4600" b="1" dirty="0">
                <a:solidFill>
                  <a:srgbClr val="002060"/>
                </a:solidFill>
                <a:latin typeface="+mj-lt"/>
                <a:cs typeface="Times New Roman" panose="02020603050405020304" pitchFamily="18" charset="0"/>
              </a:rPr>
              <a:t>dạy con dấn thân phục vụ. loan truyền Chúa khắp muôn nơi. vì nay Ngài đã sống lại. Ngài như đốm lửa tình </a:t>
            </a:r>
            <a:r>
              <a:rPr lang="vi-VN" sz="4600" b="1" dirty="0" smtClean="0">
                <a:solidFill>
                  <a:srgbClr val="002060"/>
                </a:solidFill>
                <a:latin typeface="+mj-lt"/>
                <a:cs typeface="Times New Roman" panose="02020603050405020304" pitchFamily="18" charset="0"/>
              </a:rPr>
              <a:t>yêu, </a:t>
            </a:r>
            <a:r>
              <a:rPr lang="vi-VN" sz="4600" b="1" dirty="0">
                <a:solidFill>
                  <a:srgbClr val="002060"/>
                </a:solidFill>
                <a:latin typeface="+mj-lt"/>
                <a:cs typeface="Times New Roman" panose="02020603050405020304" pitchFamily="18" charset="0"/>
              </a:rPr>
              <a:t>giúp con đổi thay tâm hồn. Niềm tin bùng lên sáng </a:t>
            </a:r>
            <a:r>
              <a:rPr lang="vi-VN" sz="4600" b="1" dirty="0" smtClean="0">
                <a:solidFill>
                  <a:srgbClr val="002060"/>
                </a:solidFill>
                <a:latin typeface="+mj-lt"/>
                <a:cs typeface="Times New Roman" panose="02020603050405020304" pitchFamily="18" charset="0"/>
              </a:rPr>
              <a:t>tươi, </a:t>
            </a:r>
            <a:r>
              <a:rPr lang="vi-VN" sz="4600" b="1" dirty="0">
                <a:solidFill>
                  <a:srgbClr val="002060"/>
                </a:solidFill>
                <a:latin typeface="+mj-lt"/>
                <a:cs typeface="Times New Roman" panose="02020603050405020304" pitchFamily="18" charset="0"/>
              </a:rPr>
              <a:t>vì Ngài đã chạm vào </a:t>
            </a:r>
            <a:r>
              <a:rPr lang="vi-VN" sz="4600" b="1" dirty="0" smtClean="0">
                <a:solidFill>
                  <a:srgbClr val="002060"/>
                </a:solidFill>
                <a:latin typeface="+mj-lt"/>
                <a:cs typeface="Times New Roman" panose="02020603050405020304" pitchFamily="18" charset="0"/>
              </a:rPr>
              <a:t>con.</a:t>
            </a:r>
            <a:endParaRPr lang="en-US" sz="4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vi-VN" sz="4700" b="1" dirty="0" smtClean="0">
                <a:solidFill>
                  <a:srgbClr val="FF0000"/>
                </a:solidFill>
                <a:latin typeface="+mj-lt"/>
                <a:cs typeface="Times New Roman" panose="02020603050405020304" pitchFamily="18" charset="0"/>
              </a:rPr>
              <a:t>ĐK</a:t>
            </a:r>
            <a:r>
              <a:rPr lang="vi-VN" sz="4700" b="1" dirty="0">
                <a:solidFill>
                  <a:srgbClr val="FF0000"/>
                </a:solidFill>
                <a:latin typeface="+mj-lt"/>
                <a:cs typeface="Times New Roman" panose="02020603050405020304" pitchFamily="18" charset="0"/>
              </a:rPr>
              <a:t>: </a:t>
            </a:r>
            <a:r>
              <a:rPr lang="vi-VN" sz="4700" b="1" dirty="0">
                <a:solidFill>
                  <a:srgbClr val="002060"/>
                </a:solidFill>
                <a:latin typeface="+mj-lt"/>
                <a:cs typeface="Times New Roman" panose="02020603050405020304" pitchFamily="18" charset="0"/>
              </a:rPr>
              <a:t>Lạy Chúa </a:t>
            </a:r>
            <a:r>
              <a:rPr lang="vi-VN" sz="4700" b="1" dirty="0" smtClean="0">
                <a:solidFill>
                  <a:srgbClr val="002060"/>
                </a:solidFill>
                <a:latin typeface="+mj-lt"/>
                <a:cs typeface="Times New Roman" panose="02020603050405020304" pitchFamily="18" charset="0"/>
              </a:rPr>
              <a:t>Giê-su, </a:t>
            </a:r>
            <a:r>
              <a:rPr lang="vi-VN" sz="4700" b="1" dirty="0">
                <a:solidFill>
                  <a:srgbClr val="002060"/>
                </a:solidFill>
                <a:latin typeface="+mj-lt"/>
                <a:cs typeface="Times New Roman" panose="02020603050405020304" pitchFamily="18" charset="0"/>
              </a:rPr>
              <a:t>cho trái tim con say lòng mến, đốt cháy tâm </a:t>
            </a:r>
            <a:r>
              <a:rPr lang="vi-VN" sz="4700" b="1" dirty="0" smtClean="0">
                <a:solidFill>
                  <a:srgbClr val="002060"/>
                </a:solidFill>
                <a:latin typeface="+mj-lt"/>
                <a:cs typeface="Times New Roman" panose="02020603050405020304" pitchFamily="18" charset="0"/>
              </a:rPr>
              <a:t>can, </a:t>
            </a:r>
            <a:r>
              <a:rPr lang="vi-VN" sz="4700" b="1" dirty="0">
                <a:solidFill>
                  <a:srgbClr val="002060"/>
                </a:solidFill>
                <a:latin typeface="+mj-lt"/>
                <a:cs typeface="Times New Roman" panose="02020603050405020304" pitchFamily="18" charset="0"/>
              </a:rPr>
              <a:t>cho con đức tin con luôn rực sáng. Lạy Chúa </a:t>
            </a:r>
            <a:r>
              <a:rPr lang="vi-VN" sz="4700" b="1" dirty="0" smtClean="0">
                <a:solidFill>
                  <a:srgbClr val="002060"/>
                </a:solidFill>
                <a:latin typeface="+mj-lt"/>
                <a:cs typeface="Times New Roman" panose="02020603050405020304" pitchFamily="18" charset="0"/>
              </a:rPr>
              <a:t>Giê-su, </a:t>
            </a:r>
            <a:r>
              <a:rPr lang="vi-VN" sz="4700" b="1" dirty="0">
                <a:solidFill>
                  <a:srgbClr val="002060"/>
                </a:solidFill>
                <a:latin typeface="+mj-lt"/>
                <a:cs typeface="Times New Roman" panose="02020603050405020304" pitchFamily="18" charset="0"/>
              </a:rPr>
              <a:t>cho chúng con nên con người mới, vững bước ra </a:t>
            </a:r>
            <a:r>
              <a:rPr lang="vi-VN" sz="4700" b="1" dirty="0" smtClean="0">
                <a:solidFill>
                  <a:srgbClr val="002060"/>
                </a:solidFill>
                <a:latin typeface="+mj-lt"/>
                <a:cs typeface="Times New Roman" panose="02020603050405020304" pitchFamily="18" charset="0"/>
              </a:rPr>
              <a:t>đi, nên </a:t>
            </a:r>
            <a:r>
              <a:rPr lang="vi-VN" sz="4700" b="1" dirty="0">
                <a:solidFill>
                  <a:srgbClr val="002060"/>
                </a:solidFill>
                <a:latin typeface="+mj-lt"/>
                <a:cs typeface="Times New Roman" panose="02020603050405020304" pitchFamily="18" charset="0"/>
              </a:rPr>
              <a:t>chứng nhân của Chúa Phục </a:t>
            </a:r>
            <a:r>
              <a:rPr lang="vi-VN" sz="4700" b="1" dirty="0" smtClean="0">
                <a:solidFill>
                  <a:srgbClr val="002060"/>
                </a:solidFill>
                <a:latin typeface="+mj-lt"/>
                <a:cs typeface="Times New Roman" panose="02020603050405020304" pitchFamily="18" charset="0"/>
              </a:rPr>
              <a:t>Sinh.</a:t>
            </a:r>
            <a:endParaRPr lang="en-US" sz="47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215765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521266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buNone/>
            </a:pP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Ca</a:t>
            </a:r>
            <a:r>
              <a:rPr lang="en-US" sz="6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K</a:t>
            </a:r>
            <a:r>
              <a:rPr lang="en-US" sz="6600" b="1" dirty="0" err="1" smtClean="0">
                <a:solidFill>
                  <a:srgbClr val="FF0000"/>
                </a:solidFill>
                <a:effectLst>
                  <a:outerShdw blurRad="38100" dist="38100" dir="2700000" algn="tl">
                    <a:srgbClr val="000000">
                      <a:alpha val="43137"/>
                    </a:srgbClr>
                  </a:outerShdw>
                </a:effectLst>
                <a:latin typeface="+mj-lt"/>
                <a:cs typeface="Times New Roman" pitchFamily="18" charset="0"/>
              </a:rPr>
              <a:t>ết</a:t>
            </a:r>
            <a:r>
              <a:rPr lang="en-US" sz="66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L</a:t>
            </a:r>
            <a:r>
              <a:rPr lang="en-US" sz="6600" b="1" dirty="0" err="1" smtClean="0">
                <a:solidFill>
                  <a:srgbClr val="FF0000"/>
                </a:solidFill>
                <a:effectLst>
                  <a:outerShdw blurRad="38100" dist="38100" dir="2700000" algn="tl">
                    <a:srgbClr val="000000">
                      <a:alpha val="43137"/>
                    </a:srgbClr>
                  </a:outerShdw>
                </a:effectLst>
                <a:latin typeface="+mj-lt"/>
                <a:cs typeface="Times New Roman" pitchFamily="18" charset="0"/>
              </a:rPr>
              <a:t>ễ</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buNone/>
            </a:pPr>
            <a:r>
              <a:rPr lang="en-US" sz="6600" b="1" dirty="0" err="1" smtClean="0">
                <a:solidFill>
                  <a:srgbClr val="FF0000"/>
                </a:solidFill>
                <a:latin typeface="+mj-lt"/>
                <a:cs typeface="Times New Roman" panose="02020603050405020304" pitchFamily="18" charset="0"/>
              </a:rPr>
              <a:t>Dâng</a:t>
            </a:r>
            <a:r>
              <a:rPr lang="en-US" sz="6600" b="1" dirty="0" smtClean="0">
                <a:solidFill>
                  <a:srgbClr val="FF0000"/>
                </a:solidFill>
                <a:latin typeface="+mj-lt"/>
                <a:cs typeface="Times New Roman" panose="02020603050405020304" pitchFamily="18" charset="0"/>
              </a:rPr>
              <a:t> </a:t>
            </a:r>
            <a:r>
              <a:rPr lang="en-US" sz="6600" b="1" dirty="0" err="1" smtClean="0">
                <a:solidFill>
                  <a:srgbClr val="FF0000"/>
                </a:solidFill>
                <a:latin typeface="+mj-lt"/>
                <a:cs typeface="Times New Roman" panose="02020603050405020304" pitchFamily="18" charset="0"/>
              </a:rPr>
              <a:t>Mẹ</a:t>
            </a:r>
            <a:endParaRPr lang="en-US" sz="6600" b="1" dirty="0">
              <a:solidFill>
                <a:srgbClr val="FF0000"/>
              </a:solidFill>
              <a:latin typeface="+mj-lt"/>
              <a:cs typeface="Times New Roman" panose="02020603050405020304" pitchFamily="18" charset="0"/>
            </a:endParaRPr>
          </a:p>
          <a:p>
            <a:pPr marL="0" indent="0" algn="ctr">
              <a:buNone/>
            </a:pPr>
            <a:r>
              <a:rPr lang="en-US" sz="4800" b="1" i="1" dirty="0">
                <a:solidFill>
                  <a:srgbClr val="003399"/>
                </a:solidFill>
                <a:latin typeface="+mj-lt"/>
                <a:cs typeface="Times New Roman" panose="02020603050405020304" pitchFamily="18" charset="0"/>
              </a:rPr>
              <a:t>Lm. </a:t>
            </a:r>
            <a:r>
              <a:rPr lang="en-US" sz="4800" b="1" i="1" dirty="0" err="1" smtClean="0">
                <a:solidFill>
                  <a:srgbClr val="003399"/>
                </a:solidFill>
                <a:latin typeface="+mj-lt"/>
                <a:cs typeface="Times New Roman" panose="02020603050405020304" pitchFamily="18" charset="0"/>
              </a:rPr>
              <a:t>Hoài</a:t>
            </a:r>
            <a:r>
              <a:rPr lang="en-US" sz="4800" b="1" i="1" dirty="0" smtClean="0">
                <a:solidFill>
                  <a:srgbClr val="003399"/>
                </a:solidFill>
                <a:latin typeface="+mj-lt"/>
                <a:cs typeface="Times New Roman" panose="02020603050405020304" pitchFamily="18" charset="0"/>
              </a:rPr>
              <a:t> </a:t>
            </a:r>
            <a:r>
              <a:rPr lang="en-US" sz="4800" b="1" i="1" dirty="0" err="1" smtClean="0">
                <a:solidFill>
                  <a:srgbClr val="003399"/>
                </a:solidFill>
                <a:latin typeface="+mj-lt"/>
                <a:cs typeface="Times New Roman" panose="02020603050405020304" pitchFamily="18" charset="0"/>
              </a:rPr>
              <a:t>Đức</a:t>
            </a:r>
            <a:endParaRPr lang="en-US" sz="4800" b="1" i="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vi-VN" sz="4800" b="1" dirty="0" smtClean="0">
                <a:solidFill>
                  <a:srgbClr val="FF0000"/>
                </a:solidFill>
                <a:latin typeface="+mj-lt"/>
                <a:cs typeface="Times New Roman" panose="02020603050405020304" pitchFamily="18" charset="0"/>
              </a:rPr>
              <a:t>ĐK</a:t>
            </a:r>
            <a:r>
              <a:rPr lang="vi-VN" sz="4800" b="1" dirty="0">
                <a:solidFill>
                  <a:srgbClr val="FF0000"/>
                </a:solidFill>
                <a:latin typeface="+mj-lt"/>
                <a:cs typeface="Times New Roman" panose="02020603050405020304" pitchFamily="18" charset="0"/>
              </a:rPr>
              <a:t>: </a:t>
            </a:r>
            <a:r>
              <a:rPr lang="vi-VN" sz="4800" b="1" dirty="0">
                <a:solidFill>
                  <a:srgbClr val="002060"/>
                </a:solidFill>
                <a:latin typeface="+mj-lt"/>
                <a:cs typeface="Times New Roman" panose="02020603050405020304" pitchFamily="18" charset="0"/>
              </a:rPr>
              <a:t>Lạy Mẹ </a:t>
            </a:r>
            <a:r>
              <a:rPr lang="vi-VN" sz="4800" b="1" dirty="0" smtClean="0">
                <a:solidFill>
                  <a:srgbClr val="002060"/>
                </a:solidFill>
                <a:latin typeface="+mj-lt"/>
                <a:cs typeface="Times New Roman" panose="02020603050405020304" pitchFamily="18" charset="0"/>
              </a:rPr>
              <a:t>Ma-ri-a </a:t>
            </a:r>
            <a:r>
              <a:rPr lang="vi-VN" sz="4800" b="1" dirty="0">
                <a:solidFill>
                  <a:srgbClr val="002060"/>
                </a:solidFill>
                <a:latin typeface="+mj-lt"/>
                <a:cs typeface="Times New Roman" panose="02020603050405020304" pitchFamily="18" charset="0"/>
              </a:rPr>
              <a:t>Mẹ Thiên Chúa Mẹ Đồng Trinh. Đoàn con chung tiếng hát chung tấm lòng dâng đời sống. Lạy Mẹ </a:t>
            </a:r>
            <a:r>
              <a:rPr lang="vi-VN" sz="4800" b="1" dirty="0" smtClean="0">
                <a:solidFill>
                  <a:srgbClr val="002060"/>
                </a:solidFill>
                <a:latin typeface="+mj-lt"/>
                <a:cs typeface="Times New Roman" panose="02020603050405020304" pitchFamily="18" charset="0"/>
              </a:rPr>
              <a:t>Ma-ri-a </a:t>
            </a:r>
            <a:r>
              <a:rPr lang="vi-VN" sz="4800" b="1" dirty="0">
                <a:solidFill>
                  <a:srgbClr val="002060"/>
                </a:solidFill>
                <a:latin typeface="+mj-lt"/>
                <a:cs typeface="Times New Roman" panose="02020603050405020304" pitchFamily="18" charset="0"/>
              </a:rPr>
              <a:t>Mẹ nhân ái Mẹ hiển vinh. Mẹ chính là Nữ Vương là trạng sư là Mẹ con.</a:t>
            </a:r>
            <a:endParaRPr lang="en-US" sz="48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vi-VN" sz="5400" b="1" dirty="0" smtClean="0">
                <a:solidFill>
                  <a:srgbClr val="FF0000"/>
                </a:solidFill>
                <a:latin typeface="+mj-lt"/>
                <a:cs typeface="Times New Roman" panose="02020603050405020304" pitchFamily="18" charset="0"/>
              </a:rPr>
              <a:t>Pk1</a:t>
            </a:r>
            <a:r>
              <a:rPr lang="vi-VN" sz="5400" b="1" dirty="0">
                <a:solidFill>
                  <a:srgbClr val="FF0000"/>
                </a:solidFill>
                <a:latin typeface="+mj-lt"/>
                <a:cs typeface="Times New Roman" panose="02020603050405020304" pitchFamily="18" charset="0"/>
              </a:rPr>
              <a:t>: </a:t>
            </a:r>
            <a:r>
              <a:rPr lang="vi-VN" sz="5400" b="1" dirty="0">
                <a:solidFill>
                  <a:srgbClr val="002060"/>
                </a:solidFill>
                <a:latin typeface="+mj-lt"/>
                <a:cs typeface="Times New Roman" panose="02020603050405020304" pitchFamily="18" charset="0"/>
              </a:rPr>
              <a:t>Con dâng Mẹ đây tâm hồn đây trí khôn. Cả dĩ vãng cả hiện tại với tương lai. Đức thiện toàn con cương quyết gắng đi tới. </a:t>
            </a:r>
            <a:r>
              <a:rPr lang="vi-VN" sz="5400" b="1" dirty="0" smtClean="0">
                <a:solidFill>
                  <a:srgbClr val="002060"/>
                </a:solidFill>
                <a:latin typeface="+mj-lt"/>
                <a:cs typeface="Times New Roman" panose="02020603050405020304" pitchFamily="18" charset="0"/>
              </a:rPr>
              <a:t>Hướng </a:t>
            </a:r>
            <a:r>
              <a:rPr lang="vi-VN" sz="5400" b="1" dirty="0">
                <a:solidFill>
                  <a:srgbClr val="002060"/>
                </a:solidFill>
                <a:latin typeface="+mj-lt"/>
                <a:cs typeface="Times New Roman" panose="02020603050405020304" pitchFamily="18" charset="0"/>
              </a:rPr>
              <a:t>lên Mẹ là gương mẫu của đời con.</a:t>
            </a:r>
            <a:endParaRPr lang="en-US" sz="5400" b="1" dirty="0">
              <a:solidFill>
                <a:srgbClr val="002060"/>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vi-VN" sz="4800" b="1" dirty="0" smtClean="0">
                <a:solidFill>
                  <a:srgbClr val="FF0000"/>
                </a:solidFill>
                <a:latin typeface="+mj-lt"/>
                <a:cs typeface="Times New Roman" panose="02020603050405020304" pitchFamily="18" charset="0"/>
              </a:rPr>
              <a:t>ĐK</a:t>
            </a:r>
            <a:r>
              <a:rPr lang="vi-VN" sz="4800" b="1" dirty="0">
                <a:solidFill>
                  <a:srgbClr val="FF0000"/>
                </a:solidFill>
                <a:latin typeface="+mj-lt"/>
                <a:cs typeface="Times New Roman" panose="02020603050405020304" pitchFamily="18" charset="0"/>
              </a:rPr>
              <a:t>: </a:t>
            </a:r>
            <a:r>
              <a:rPr lang="vi-VN" sz="4800" b="1" dirty="0">
                <a:solidFill>
                  <a:srgbClr val="002060"/>
                </a:solidFill>
                <a:latin typeface="+mj-lt"/>
                <a:cs typeface="Times New Roman" panose="02020603050405020304" pitchFamily="18" charset="0"/>
              </a:rPr>
              <a:t>Lạy Mẹ </a:t>
            </a:r>
            <a:r>
              <a:rPr lang="vi-VN" sz="4800" b="1" dirty="0" smtClean="0">
                <a:solidFill>
                  <a:srgbClr val="002060"/>
                </a:solidFill>
                <a:latin typeface="+mj-lt"/>
                <a:cs typeface="Times New Roman" panose="02020603050405020304" pitchFamily="18" charset="0"/>
              </a:rPr>
              <a:t>Ma-ri-a </a:t>
            </a:r>
            <a:r>
              <a:rPr lang="vi-VN" sz="4800" b="1" dirty="0">
                <a:solidFill>
                  <a:srgbClr val="002060"/>
                </a:solidFill>
                <a:latin typeface="+mj-lt"/>
                <a:cs typeface="Times New Roman" panose="02020603050405020304" pitchFamily="18" charset="0"/>
              </a:rPr>
              <a:t>Mẹ Thiên Chúa Mẹ Đồng Trinh. Đoàn con chung tiếng hát chung tấm lòng dâng đời sống. Lạy Mẹ </a:t>
            </a:r>
            <a:r>
              <a:rPr lang="vi-VN" sz="4800" b="1" dirty="0" smtClean="0">
                <a:solidFill>
                  <a:srgbClr val="002060"/>
                </a:solidFill>
                <a:latin typeface="+mj-lt"/>
                <a:cs typeface="Times New Roman" panose="02020603050405020304" pitchFamily="18" charset="0"/>
              </a:rPr>
              <a:t>Ma-ri-a </a:t>
            </a:r>
            <a:r>
              <a:rPr lang="vi-VN" sz="4800" b="1" dirty="0">
                <a:solidFill>
                  <a:srgbClr val="002060"/>
                </a:solidFill>
                <a:latin typeface="+mj-lt"/>
                <a:cs typeface="Times New Roman" panose="02020603050405020304" pitchFamily="18" charset="0"/>
              </a:rPr>
              <a:t>Mẹ nhân ái Mẹ hiển vinh. Mẹ chính là Nữ Vương là trạng sư là Mẹ con.</a:t>
            </a:r>
            <a:endParaRPr lang="en-US" sz="48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583727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rPr>
              <a:t>ĐK</a:t>
            </a:r>
            <a:r>
              <a:rPr lang="vi-VN" sz="5400" b="1" dirty="0">
                <a:solidFill>
                  <a:srgbClr val="FF0000"/>
                </a:solidFill>
              </a:rPr>
              <a:t>: </a:t>
            </a:r>
            <a:r>
              <a:rPr lang="vi-VN" sz="5400" b="1" dirty="0">
                <a:solidFill>
                  <a:srgbClr val="002060"/>
                </a:solidFill>
              </a:rPr>
              <a:t>Hát lên bài </a:t>
            </a:r>
            <a:r>
              <a:rPr lang="vi-VN" sz="5400" b="1" dirty="0" smtClean="0">
                <a:solidFill>
                  <a:srgbClr val="002060"/>
                </a:solidFill>
              </a:rPr>
              <a:t>ca. </a:t>
            </a:r>
            <a:r>
              <a:rPr lang="vi-VN" sz="5400" b="1" dirty="0">
                <a:solidFill>
                  <a:srgbClr val="002060"/>
                </a:solidFill>
              </a:rPr>
              <a:t>(</a:t>
            </a:r>
            <a:r>
              <a:rPr lang="vi-VN" sz="5400" i="1" dirty="0">
                <a:solidFill>
                  <a:srgbClr val="002060"/>
                </a:solidFill>
              </a:rPr>
              <a:t>hỡi ngàn dân</a:t>
            </a:r>
            <a:r>
              <a:rPr lang="vi-VN" sz="5400" b="1" dirty="0">
                <a:solidFill>
                  <a:srgbClr val="002060"/>
                </a:solidFill>
              </a:rPr>
              <a:t>) hãy hát lên bài ca chúc tụng Thiên Chúa. Sáng trong niềm </a:t>
            </a:r>
            <a:r>
              <a:rPr lang="vi-VN" sz="5400" b="1" dirty="0" smtClean="0">
                <a:solidFill>
                  <a:srgbClr val="002060"/>
                </a:solidFill>
              </a:rPr>
              <a:t>tin. </a:t>
            </a:r>
            <a:r>
              <a:rPr lang="vi-VN" sz="5400" b="1" dirty="0">
                <a:solidFill>
                  <a:srgbClr val="002060"/>
                </a:solidFill>
              </a:rPr>
              <a:t>(</a:t>
            </a:r>
            <a:r>
              <a:rPr lang="vi-VN" sz="5400" i="1" dirty="0">
                <a:solidFill>
                  <a:srgbClr val="002060"/>
                </a:solidFill>
              </a:rPr>
              <a:t>một niềm tin</a:t>
            </a:r>
            <a:r>
              <a:rPr lang="vi-VN" sz="5400" b="1" dirty="0">
                <a:solidFill>
                  <a:srgbClr val="002060"/>
                </a:solidFill>
              </a:rPr>
              <a:t>), khắp thế nhân chung tiếng hoan ca dâng Chúa thiên đình.</a:t>
            </a:r>
            <a:endParaRPr lang="en-US" sz="54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541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vi-VN" sz="5000" b="1" dirty="0" smtClean="0">
                <a:solidFill>
                  <a:srgbClr val="FF0000"/>
                </a:solidFill>
              </a:rPr>
              <a:t>Pk1</a:t>
            </a:r>
            <a:r>
              <a:rPr lang="vi-VN" sz="5000" b="1" dirty="0">
                <a:solidFill>
                  <a:srgbClr val="FF0000"/>
                </a:solidFill>
              </a:rPr>
              <a:t>: </a:t>
            </a:r>
            <a:r>
              <a:rPr lang="vi-VN" sz="5000" b="1" dirty="0">
                <a:solidFill>
                  <a:srgbClr val="002060"/>
                </a:solidFill>
              </a:rPr>
              <a:t>Về đây muôn người, nhạc tấu vang trời, cùng hát muôn lời hòa tiếng nơi nơi, tung hô Chúa. Trong nắng ban mai, hoa lá khoe tươi, chim hót vui say muôn khúc tân ca mau vang </a:t>
            </a:r>
            <a:r>
              <a:rPr lang="vi-VN" sz="5000" b="1" dirty="0" smtClean="0">
                <a:solidFill>
                  <a:srgbClr val="002060"/>
                </a:solidFill>
              </a:rPr>
              <a:t>hòa.</a:t>
            </a:r>
            <a:endParaRPr lang="en-US" sz="5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rPr>
              <a:t>ĐK</a:t>
            </a:r>
            <a:r>
              <a:rPr lang="vi-VN" sz="5400" b="1" dirty="0">
                <a:solidFill>
                  <a:srgbClr val="FF0000"/>
                </a:solidFill>
              </a:rPr>
              <a:t>: </a:t>
            </a:r>
            <a:r>
              <a:rPr lang="vi-VN" sz="5400" b="1" dirty="0">
                <a:solidFill>
                  <a:srgbClr val="002060"/>
                </a:solidFill>
              </a:rPr>
              <a:t>Hát lên bài </a:t>
            </a:r>
            <a:r>
              <a:rPr lang="vi-VN" sz="5400" b="1" dirty="0" smtClean="0">
                <a:solidFill>
                  <a:srgbClr val="002060"/>
                </a:solidFill>
              </a:rPr>
              <a:t>ca. </a:t>
            </a:r>
            <a:r>
              <a:rPr lang="vi-VN" sz="5400" b="1" dirty="0">
                <a:solidFill>
                  <a:srgbClr val="002060"/>
                </a:solidFill>
              </a:rPr>
              <a:t>(</a:t>
            </a:r>
            <a:r>
              <a:rPr lang="vi-VN" sz="5400" i="1" dirty="0">
                <a:solidFill>
                  <a:srgbClr val="002060"/>
                </a:solidFill>
              </a:rPr>
              <a:t>hỡi ngàn dân</a:t>
            </a:r>
            <a:r>
              <a:rPr lang="vi-VN" sz="5400" b="1" dirty="0">
                <a:solidFill>
                  <a:srgbClr val="002060"/>
                </a:solidFill>
              </a:rPr>
              <a:t>) hãy hát lên bài ca chúc tụng Thiên Chúa. Sáng trong niềm </a:t>
            </a:r>
            <a:r>
              <a:rPr lang="vi-VN" sz="5400" b="1" dirty="0" smtClean="0">
                <a:solidFill>
                  <a:srgbClr val="002060"/>
                </a:solidFill>
              </a:rPr>
              <a:t>tin. </a:t>
            </a:r>
            <a:r>
              <a:rPr lang="vi-VN" sz="5400" b="1" dirty="0">
                <a:solidFill>
                  <a:srgbClr val="002060"/>
                </a:solidFill>
              </a:rPr>
              <a:t>(</a:t>
            </a:r>
            <a:r>
              <a:rPr lang="vi-VN" sz="5400" i="1" dirty="0">
                <a:solidFill>
                  <a:srgbClr val="002060"/>
                </a:solidFill>
              </a:rPr>
              <a:t>một niềm tin</a:t>
            </a:r>
            <a:r>
              <a:rPr lang="vi-VN" sz="5400" b="1" dirty="0">
                <a:solidFill>
                  <a:srgbClr val="002060"/>
                </a:solidFill>
              </a:rPr>
              <a:t>), khắp thế nhân chung tiếng hoan ca dâng Chúa thiên đình.</a:t>
            </a:r>
            <a:endParaRPr lang="en-US" sz="54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8811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1905</Words>
  <Application>Microsoft Office PowerPoint</Application>
  <PresentationFormat>On-screen Show (16:9)</PresentationFormat>
  <Paragraphs>96</Paragraphs>
  <Slides>70</Slides>
  <Notes>0</Notes>
  <HiddenSlides>0</HiddenSlides>
  <MMClips>0</MMClips>
  <ScaleCrop>false</ScaleCrop>
  <HeadingPairs>
    <vt:vector size="4" baseType="variant">
      <vt:variant>
        <vt:lpstr>Theme</vt:lpstr>
      </vt:variant>
      <vt:variant>
        <vt:i4>19</vt:i4>
      </vt:variant>
      <vt:variant>
        <vt:lpstr>Slide Titles</vt:lpstr>
      </vt:variant>
      <vt:variant>
        <vt:i4>70</vt:i4>
      </vt:variant>
    </vt:vector>
  </HeadingPairs>
  <TitlesOfParts>
    <vt:vector size="89" baseType="lpstr">
      <vt:lpstr>Office Theme</vt:lpstr>
      <vt:lpstr>10_Office Theme</vt:lpstr>
      <vt:lpstr>36_Default Design</vt:lpstr>
      <vt:lpstr>37_Default Design</vt:lpstr>
      <vt:lpstr>6_Office Theme</vt:lpstr>
      <vt:lpstr>8_Office Theme</vt:lpstr>
      <vt:lpstr>11_Office Theme</vt:lpstr>
      <vt:lpstr>13_Office Theme</vt:lpstr>
      <vt:lpstr>21_Office Theme</vt:lpstr>
      <vt:lpstr>7_Office Theme</vt:lpstr>
      <vt:lpstr>4_Office Theme</vt:lpstr>
      <vt:lpstr>5_Office Theme</vt:lpstr>
      <vt:lpstr>9_Office Theme</vt:lpstr>
      <vt:lpstr>1_Office Theme</vt:lpstr>
      <vt:lpstr>12_Office Theme</vt:lpstr>
      <vt:lpstr>22_Office Theme</vt:lpstr>
      <vt:lpstr>14_Office Theme</vt:lpstr>
      <vt:lpstr>15_Office Theme</vt:lpstr>
      <vt:lpstr>2_Office Theme</vt:lpstr>
      <vt:lpstr>PowerPoint Presentation</vt:lpstr>
      <vt:lpstr>Tập Hát Cộng Đoàn</vt:lpstr>
      <vt:lpstr>Đk: Lạy Chúa. xin chiếu ánh Thiên Nhan trên mình chúng con.</vt:lpstr>
      <vt:lpstr>Lạy Chúa Giê-su. xin giải thích Kinh Thánh cho chúng con. khiến lòng chúng con bừng cháy lên, khi nghe Chúa phán dạy.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THÁNH VỊNH 4 CHÚA NHẬT III PHỤC SINH NĂM B LM KIM LONG 03 Câu</vt:lpstr>
      <vt:lpstr>Đk: Lạy Chúa. xin chiếu ánh Thiên Nhan trên mình chúng con.</vt:lpstr>
      <vt:lpstr>Tk1: Vạn lạy Chúa con khấn xin Ngài, đèn trời soi xét, ngày nguy khốn này con kêu, Ngài thương tình giải thoát. Này phàm nhân cho đến bao giờ lòng còn chai đá, còn ưa thích truyện hư không, chạy theo điều hão huyền.</vt:lpstr>
      <vt:lpstr>Đk: Lạy Chúa. xin chiếu ánh Thiên Nhan trên mình chúng con.</vt:lpstr>
      <vt:lpstr>Tk2: Hãy nhận biết Thiên Chúa yêu vì người nào trung hiếu. Lời con mới vừa kêu lên, Ngài thương tình trả đáp. Này người ơi mau hãy run sợ, đừng phạm tội nữa, nằm yên đó hồi tâm đi, và tin cậy Chúa Trời.</vt:lpstr>
      <vt:lpstr>Đk: Lạy Chúa. xin chiếu ánh Thiên Nhan trên mình chúng con.</vt:lpstr>
      <vt:lpstr>Tk3: Nhiều người nói: ai sẽ ban tặng một đời hạnh phúc. Phần con vẫn chỉ trông mong Thần nhan Ngài tỏa sáng. Lòng mừng vui hơn lúc thiên hạ được mùa lúa mới, nhờ ơn Chúa dủ thương con, tặng ban đầy phước lộc.</vt:lpstr>
      <vt:lpstr>Đk: Lạy Chúa. xin chiếu ánh Thiên Nhan trên mình chúng con.</vt:lpstr>
      <vt:lpstr> </vt:lpstr>
      <vt:lpstr>Lạy Chúa Giê-su. xin giải thích Kinh Thánh cho chúng con. khiến lòng chúng con bừng cháy lên, khi nghe Chúa phán dạy.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AutoBVT</cp:lastModifiedBy>
  <cp:revision>109</cp:revision>
  <dcterms:created xsi:type="dcterms:W3CDTF">2021-05-09T08:36:44Z</dcterms:created>
  <dcterms:modified xsi:type="dcterms:W3CDTF">2024-04-09T09:21:52Z</dcterms:modified>
</cp:coreProperties>
</file>