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80" r:id="rId11"/>
    <p:sldMasterId id="2147484492" r:id="rId12"/>
    <p:sldMasterId id="2147484504" r:id="rId13"/>
    <p:sldMasterId id="2147484516" r:id="rId14"/>
  </p:sldMasterIdLst>
  <p:notesMasterIdLst>
    <p:notesMasterId r:id="rId93"/>
  </p:notesMasterIdLst>
  <p:sldIdLst>
    <p:sldId id="507" r:id="rId15"/>
    <p:sldId id="376" r:id="rId16"/>
    <p:sldId id="879" r:id="rId17"/>
    <p:sldId id="881" r:id="rId18"/>
    <p:sldId id="891" r:id="rId19"/>
    <p:sldId id="553" r:id="rId20"/>
    <p:sldId id="443" r:id="rId21"/>
    <p:sldId id="585" r:id="rId22"/>
    <p:sldId id="895" r:id="rId23"/>
    <p:sldId id="676" r:id="rId24"/>
    <p:sldId id="896" r:id="rId25"/>
    <p:sldId id="892" r:id="rId26"/>
    <p:sldId id="384" r:id="rId27"/>
    <p:sldId id="386" r:id="rId28"/>
    <p:sldId id="387" r:id="rId29"/>
    <p:sldId id="388" r:id="rId30"/>
    <p:sldId id="389" r:id="rId31"/>
    <p:sldId id="390" r:id="rId32"/>
    <p:sldId id="391" r:id="rId33"/>
    <p:sldId id="893" r:id="rId34"/>
    <p:sldId id="839" r:id="rId35"/>
    <p:sldId id="649" r:id="rId36"/>
    <p:sldId id="867" r:id="rId37"/>
    <p:sldId id="868" r:id="rId38"/>
    <p:sldId id="869" r:id="rId39"/>
    <p:sldId id="870" r:id="rId40"/>
    <p:sldId id="871" r:id="rId41"/>
    <p:sldId id="872" r:id="rId42"/>
    <p:sldId id="873" r:id="rId43"/>
    <p:sldId id="874" r:id="rId44"/>
    <p:sldId id="861" r:id="rId45"/>
    <p:sldId id="897" r:id="rId46"/>
    <p:sldId id="853"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59" r:id="rId64"/>
    <p:sldId id="561" r:id="rId65"/>
    <p:sldId id="830" r:id="rId66"/>
    <p:sldId id="898" r:id="rId67"/>
    <p:sldId id="831" r:id="rId68"/>
    <p:sldId id="899" r:id="rId69"/>
    <p:sldId id="276" r:id="rId70"/>
    <p:sldId id="810" r:id="rId71"/>
    <p:sldId id="840" r:id="rId72"/>
    <p:sldId id="277" r:id="rId73"/>
    <p:sldId id="278" r:id="rId74"/>
    <p:sldId id="279" r:id="rId75"/>
    <p:sldId id="290" r:id="rId76"/>
    <p:sldId id="291" r:id="rId77"/>
    <p:sldId id="887" r:id="rId78"/>
    <p:sldId id="900" r:id="rId79"/>
    <p:sldId id="292" r:id="rId80"/>
    <p:sldId id="698" r:id="rId81"/>
    <p:sldId id="903" r:id="rId82"/>
    <p:sldId id="904" r:id="rId83"/>
    <p:sldId id="905" r:id="rId84"/>
    <p:sldId id="906" r:id="rId85"/>
    <p:sldId id="293" r:id="rId86"/>
    <p:sldId id="563" r:id="rId87"/>
    <p:sldId id="564" r:id="rId88"/>
    <p:sldId id="901" r:id="rId89"/>
    <p:sldId id="751" r:id="rId90"/>
    <p:sldId id="902" r:id="rId91"/>
    <p:sldId id="894"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4790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185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40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494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6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556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8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111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322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327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98073"/>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Tiếng </a:t>
            </a:r>
            <a:r>
              <a:rPr lang="vi-VN" sz="5400" dirty="0" smtClean="0">
                <a:solidFill>
                  <a:schemeClr val="bg1"/>
                </a:solidFill>
                <a:latin typeface="+mj-lt"/>
              </a:rPr>
              <a:t>lòng, </a:t>
            </a:r>
            <a:r>
              <a:rPr lang="vi-VN" sz="5400" dirty="0">
                <a:solidFill>
                  <a:schemeClr val="bg1"/>
                </a:solidFill>
                <a:latin typeface="+mj-lt"/>
              </a:rPr>
              <a:t>giờ đây vang lên thiết </a:t>
            </a:r>
            <a:r>
              <a:rPr lang="vi-VN" sz="5400" dirty="0" smtClean="0">
                <a:solidFill>
                  <a:schemeClr val="bg1"/>
                </a:solidFill>
                <a:latin typeface="+mj-lt"/>
              </a:rPr>
              <a:t>tha, </a:t>
            </a:r>
            <a:r>
              <a:rPr lang="vi-VN" sz="5400" dirty="0">
                <a:solidFill>
                  <a:schemeClr val="bg1"/>
                </a:solidFill>
                <a:latin typeface="+mj-lt"/>
              </a:rPr>
              <a:t>ngát </a:t>
            </a:r>
            <a:r>
              <a:rPr lang="vi-VN" sz="5400" dirty="0" smtClean="0">
                <a:solidFill>
                  <a:schemeClr val="bg1"/>
                </a:solidFill>
                <a:latin typeface="+mj-lt"/>
              </a:rPr>
              <a:t>thơm, </a:t>
            </a:r>
            <a:r>
              <a:rPr lang="vi-VN" sz="5400" dirty="0">
                <a:solidFill>
                  <a:schemeClr val="bg1"/>
                </a:solidFill>
                <a:latin typeface="+mj-lt"/>
              </a:rPr>
              <a:t>như làn khói hương cao vời. Cùng </a:t>
            </a:r>
            <a:r>
              <a:rPr lang="vi-VN" sz="5400" dirty="0" smtClean="0">
                <a:solidFill>
                  <a:schemeClr val="bg1"/>
                </a:solidFill>
                <a:latin typeface="+mj-lt"/>
              </a:rPr>
              <a:t>chung, </a:t>
            </a:r>
            <a:r>
              <a:rPr lang="vi-VN" sz="5400" dirty="0">
                <a:solidFill>
                  <a:schemeClr val="bg1"/>
                </a:solidFill>
                <a:latin typeface="+mj-lt"/>
              </a:rPr>
              <a:t>với đất trời muôn tiếng ca, chúc </a:t>
            </a:r>
            <a:r>
              <a:rPr lang="vi-VN" sz="5400" dirty="0" smtClean="0">
                <a:solidFill>
                  <a:schemeClr val="bg1"/>
                </a:solidFill>
                <a:latin typeface="+mj-lt"/>
              </a:rPr>
              <a:t>tụng, </a:t>
            </a:r>
            <a:r>
              <a:rPr lang="vi-VN" sz="5400" dirty="0">
                <a:solidFill>
                  <a:schemeClr val="bg1"/>
                </a:solidFill>
                <a:latin typeface="+mj-lt"/>
              </a:rPr>
              <a:t>danh Chúa đến muôn muôn đời.</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Hãy </a:t>
            </a:r>
            <a:r>
              <a:rPr lang="vi-VN" sz="5400" dirty="0">
                <a:solidFill>
                  <a:schemeClr val="bg1"/>
                </a:solidFill>
                <a:latin typeface="+mj-lt"/>
              </a:rPr>
              <a:t>đến tung hô </a:t>
            </a:r>
            <a:r>
              <a:rPr lang="vi-VN" sz="5400" dirty="0" smtClean="0">
                <a:solidFill>
                  <a:schemeClr val="bg1"/>
                </a:solidFill>
                <a:latin typeface="+mj-lt"/>
              </a:rPr>
              <a:t>Chúa, </a:t>
            </a:r>
            <a:r>
              <a:rPr lang="vi-VN" sz="5400" dirty="0">
                <a:solidFill>
                  <a:schemeClr val="bg1"/>
                </a:solidFill>
                <a:latin typeface="+mj-lt"/>
              </a:rPr>
              <a:t>reo mừng Đấng cứu thoát ta. Nào cùng đến trước thiên nhan, nào cùng đến trước thiên nhan, dâng </a:t>
            </a:r>
            <a:r>
              <a:rPr lang="vi-VN" sz="5400" dirty="0" smtClean="0">
                <a:solidFill>
                  <a:schemeClr val="bg1"/>
                </a:solidFill>
                <a:latin typeface="+mj-lt"/>
              </a:rPr>
              <a:t>lời, </a:t>
            </a:r>
            <a:r>
              <a:rPr lang="vi-VN" sz="5400" dirty="0">
                <a:solidFill>
                  <a:schemeClr val="bg1"/>
                </a:solidFill>
                <a:latin typeface="+mj-lt"/>
              </a:rPr>
              <a:t>cảm tạ, và tung hô Chúa.</a:t>
            </a:r>
          </a:p>
        </p:txBody>
      </p:sp>
    </p:spTree>
    <p:extLst>
      <p:ext uri="{BB962C8B-B14F-4D97-AF65-F5344CB8AC3E}">
        <p14:creationId xmlns:p14="http://schemas.microsoft.com/office/powerpoint/2010/main" val="32923293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Dân Ni-ni-vê bỏ đường gian ác mà trở lại</a:t>
            </a:r>
            <a:r>
              <a:rPr lang="vi-VN" sz="3200" smtClean="0"/>
              <a:t>.</a:t>
            </a:r>
            <a:endParaRPr lang="vi-VN" sz="3200"/>
          </a:p>
          <a:p>
            <a:r>
              <a:rPr lang="vi-VN" sz="3200">
                <a:solidFill>
                  <a:srgbClr val="FF0000"/>
                </a:solidFill>
              </a:rPr>
              <a:t>Bài trích sách ngôn sứ Giô-na.</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24</a:t>
            </a:r>
            <a:br>
              <a:rPr lang="en-US" smtClean="0">
                <a:solidFill>
                  <a:srgbClr val="FFFF00"/>
                </a:solidFill>
              </a:rPr>
            </a:br>
            <a:r>
              <a:rPr lang="en-US" smtClean="0">
                <a:solidFill>
                  <a:srgbClr val="FFFF00"/>
                </a:solidFill>
              </a:rPr>
              <a:t>CHÚA NHẬT III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smtClean="0">
                <a:solidFill>
                  <a:srgbClr val="FFFF00"/>
                </a:solidFill>
              </a:rPr>
              <a:t>LM KIM LONG</a:t>
            </a:r>
            <a:br>
              <a:rPr lang="en-US" smtClean="0">
                <a:solidFill>
                  <a:srgbClr val="FFFF00"/>
                </a:solidFill>
              </a:rPr>
            </a:br>
            <a:r>
              <a:rPr lang="en-US" smtClean="0">
                <a:solidFill>
                  <a:srgbClr val="FFFF00"/>
                </a:solidFill>
              </a:rPr>
              <a:t>03 Câu</a:t>
            </a:r>
            <a:endParaRPr lang="en-US">
              <a:solidFill>
                <a:srgbClr val="FFFF00"/>
              </a:solidFill>
            </a:endParaRPr>
          </a:p>
        </p:txBody>
      </p:sp>
    </p:spTree>
    <p:extLst>
      <p:ext uri="{BB962C8B-B14F-4D97-AF65-F5344CB8AC3E}">
        <p14:creationId xmlns:p14="http://schemas.microsoft.com/office/powerpoint/2010/main" val="352866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a:t>
            </a:r>
            <a:r>
              <a:rPr lang="vi-VN" sz="8800" dirty="0" smtClean="0">
                <a:solidFill>
                  <a:schemeClr val="bg1"/>
                </a:solidFill>
              </a:rPr>
              <a:t>con, </a:t>
            </a:r>
            <a:r>
              <a:rPr lang="vi-VN" sz="8800" dirty="0">
                <a:solidFill>
                  <a:schemeClr val="bg1"/>
                </a:solidFill>
              </a:rPr>
              <a:t>lối bước của Ngài.</a:t>
            </a:r>
            <a:endParaRPr lang="en-US" sz="8800" dirty="0">
              <a:solidFill>
                <a:schemeClr val="bg1"/>
              </a:solidFill>
            </a:endParaRPr>
          </a:p>
        </p:txBody>
      </p:sp>
    </p:spTree>
    <p:extLst>
      <p:ext uri="{BB962C8B-B14F-4D97-AF65-F5344CB8AC3E}">
        <p14:creationId xmlns:p14="http://schemas.microsoft.com/office/powerpoint/2010/main" val="356048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Xin chỉ dạy con biết đường lối Chúa. Và dẫn con theo chân lý của Ngài. Vì Ngài là Thần Linh tế độ cho con. Ngày đêm con vững tin lòng thương xót Ngài.</a:t>
            </a:r>
            <a:endParaRPr lang="en-US" sz="5400">
              <a:solidFill>
                <a:schemeClr val="bg1"/>
              </a:solidFill>
            </a:endParaRPr>
          </a:p>
        </p:txBody>
      </p:sp>
    </p:spTree>
    <p:extLst>
      <p:ext uri="{BB962C8B-B14F-4D97-AF65-F5344CB8AC3E}">
        <p14:creationId xmlns:p14="http://schemas.microsoft.com/office/powerpoint/2010/main" val="197926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a:t>
            </a:r>
            <a:r>
              <a:rPr lang="vi-VN" sz="8800" dirty="0" smtClean="0">
                <a:solidFill>
                  <a:schemeClr val="bg1"/>
                </a:solidFill>
              </a:rPr>
              <a:t>con, </a:t>
            </a:r>
            <a:r>
              <a:rPr lang="vi-VN" sz="8800" dirty="0">
                <a:solidFill>
                  <a:schemeClr val="bg1"/>
                </a:solidFill>
              </a:rPr>
              <a:t>lối bước của Ngài.</a:t>
            </a:r>
            <a:endParaRPr lang="en-US" sz="8800" dirty="0">
              <a:solidFill>
                <a:schemeClr val="bg1"/>
              </a:solidFill>
            </a:endParaRPr>
          </a:p>
        </p:txBody>
      </p:sp>
    </p:spTree>
    <p:extLst>
      <p:ext uri="{BB962C8B-B14F-4D97-AF65-F5344CB8AC3E}">
        <p14:creationId xmlns:p14="http://schemas.microsoft.com/office/powerpoint/2010/main" val="211184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Xin dủ lòng thương nhớ tình nghĩa cũ. Ngài đã ban qua muôn thuở muôn đời. Tội tình của tuổi thơ Chúa đừng ghi tâm, mà xin luôn nhớ con vì ân nghĩa Ngài.</a:t>
            </a:r>
            <a:endParaRPr lang="en-US" sz="5400">
              <a:solidFill>
                <a:schemeClr val="bg1"/>
              </a:solidFill>
            </a:endParaRPr>
          </a:p>
        </p:txBody>
      </p:sp>
    </p:spTree>
    <p:extLst>
      <p:ext uri="{BB962C8B-B14F-4D97-AF65-F5344CB8AC3E}">
        <p14:creationId xmlns:p14="http://schemas.microsoft.com/office/powerpoint/2010/main" val="211538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a:t>
            </a:r>
            <a:r>
              <a:rPr lang="vi-VN" sz="8800" dirty="0" smtClean="0">
                <a:solidFill>
                  <a:schemeClr val="bg1"/>
                </a:solidFill>
              </a:rPr>
              <a:t>con, </a:t>
            </a:r>
            <a:r>
              <a:rPr lang="vi-VN" sz="8800" dirty="0">
                <a:solidFill>
                  <a:schemeClr val="bg1"/>
                </a:solidFill>
              </a:rPr>
              <a:t>lối bước của Ngài.</a:t>
            </a:r>
            <a:endParaRPr lang="en-US" sz="8800" dirty="0">
              <a:solidFill>
                <a:schemeClr val="bg1"/>
              </a:solidFill>
            </a:endParaRPr>
          </a:p>
        </p:txBody>
      </p:sp>
    </p:spTree>
    <p:extLst>
      <p:ext uri="{BB962C8B-B14F-4D97-AF65-F5344CB8AC3E}">
        <p14:creationId xmlns:p14="http://schemas.microsoft.com/office/powerpoint/2010/main" val="2541546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Xin chỉ đường cho những kẻ lỡ bước, vì Chúa đây luôn nhân ái chân thực. Dìu kẻ nghèo hèn theo lối đường công minh, dạy con luôn vững tâm tìm theo lối Ngài.</a:t>
            </a:r>
            <a:endParaRPr lang="en-US" sz="5400">
              <a:solidFill>
                <a:schemeClr val="bg1"/>
              </a:solidFill>
            </a:endParaRPr>
          </a:p>
        </p:txBody>
      </p:sp>
    </p:spTree>
    <p:extLst>
      <p:ext uri="{BB962C8B-B14F-4D97-AF65-F5344CB8AC3E}">
        <p14:creationId xmlns:p14="http://schemas.microsoft.com/office/powerpoint/2010/main" val="414948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a:t>
            </a:r>
            <a:r>
              <a:rPr lang="vi-VN" sz="8800" dirty="0" smtClean="0">
                <a:solidFill>
                  <a:schemeClr val="bg1"/>
                </a:solidFill>
              </a:rPr>
              <a:t>con, </a:t>
            </a:r>
            <a:r>
              <a:rPr lang="vi-VN" sz="8800" dirty="0">
                <a:solidFill>
                  <a:schemeClr val="bg1"/>
                </a:solidFill>
              </a:rPr>
              <a:t>lối bước của Ngài.</a:t>
            </a:r>
            <a:endParaRPr lang="en-US" sz="8800" dirty="0">
              <a:solidFill>
                <a:schemeClr val="bg1"/>
              </a:solidFill>
            </a:endParaRPr>
          </a:p>
        </p:txBody>
      </p:sp>
    </p:spTree>
    <p:extLst>
      <p:ext uri="{BB962C8B-B14F-4D97-AF65-F5344CB8AC3E}">
        <p14:creationId xmlns:p14="http://schemas.microsoft.com/office/powerpoint/2010/main" val="4160400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a:t>
            </a:r>
            <a:r>
              <a:rPr lang="vi-VN" sz="8800" dirty="0" smtClean="0">
                <a:solidFill>
                  <a:schemeClr val="bg1"/>
                </a:solidFill>
              </a:rPr>
              <a:t>con, </a:t>
            </a:r>
            <a:r>
              <a:rPr lang="vi-VN" sz="8800" dirty="0">
                <a:solidFill>
                  <a:schemeClr val="bg1"/>
                </a:solidFill>
              </a:rPr>
              <a:t>lối bước của Ngài.</a:t>
            </a:r>
            <a:endParaRPr lang="en-US" sz="8800" dirty="0">
              <a:solidFill>
                <a:schemeClr val="bg1"/>
              </a:solidFill>
            </a:endParaRPr>
          </a:p>
        </p:txBody>
      </p:sp>
    </p:spTree>
    <p:extLst>
      <p:ext uri="{BB962C8B-B14F-4D97-AF65-F5344CB8AC3E}">
        <p14:creationId xmlns:p14="http://schemas.microsoft.com/office/powerpoint/2010/main" val="314031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Bộ mặt thế gian này đang biến đi</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581400"/>
          </a:xfrm>
        </p:spPr>
        <p:txBody>
          <a:bodyPr>
            <a:noAutofit/>
          </a:bodyPr>
          <a:lstStyle/>
          <a:p>
            <a:pPr algn="just"/>
            <a:r>
              <a:rPr lang="vi-VN" sz="6600" dirty="0" smtClean="0">
                <a:solidFill>
                  <a:srgbClr val="FFFF00"/>
                </a:solidFill>
              </a:rPr>
              <a:t>Alleluia-Alleluia:      </a:t>
            </a:r>
            <a:r>
              <a:rPr lang="vi-VN" sz="6600" dirty="0" smtClean="0">
                <a:solidFill>
                  <a:schemeClr val="bg1"/>
                </a:solidFill>
              </a:rPr>
              <a:t>Nước </a:t>
            </a:r>
            <a:r>
              <a:rPr lang="vi-VN" sz="6600" dirty="0">
                <a:solidFill>
                  <a:schemeClr val="bg1"/>
                </a:solidFill>
              </a:rPr>
              <a:t>Thiên Chúa đã gần đến, hãy tin vào Tin Mừng. </a:t>
            </a:r>
            <a:r>
              <a:rPr lang="vi-VN" sz="6600" dirty="0" smtClean="0">
                <a:solidFill>
                  <a:schemeClr val="bg1"/>
                </a:solidFill>
              </a:rPr>
              <a:t>     </a:t>
            </a:r>
            <a:r>
              <a:rPr lang="vi-VN" sz="6600" dirty="0" smtClean="0">
                <a:solidFill>
                  <a:srgbClr val="FFFF00"/>
                </a:solidFill>
              </a:rPr>
              <a:t>Alleluia</a:t>
            </a:r>
            <a:r>
              <a:rPr lang="vi-VN" sz="6600" dirty="0">
                <a:solidFill>
                  <a:srgbClr val="FFFF00"/>
                </a:solidFill>
              </a:rPr>
              <a:t>…</a:t>
            </a:r>
          </a:p>
        </p:txBody>
      </p:sp>
    </p:spTree>
    <p:extLst>
      <p:ext uri="{BB962C8B-B14F-4D97-AF65-F5344CB8AC3E}">
        <p14:creationId xmlns:p14="http://schemas.microsoft.com/office/powerpoint/2010/main" val="813670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581400"/>
          </a:xfrm>
        </p:spPr>
        <p:txBody>
          <a:bodyPr>
            <a:noAutofit/>
          </a:bodyPr>
          <a:lstStyle/>
          <a:p>
            <a:pPr algn="just"/>
            <a:r>
              <a:rPr lang="vi-VN" sz="6600" dirty="0" smtClean="0">
                <a:solidFill>
                  <a:srgbClr val="FFFF00"/>
                </a:solidFill>
              </a:rPr>
              <a:t>Alleluia-Alleluia: </a:t>
            </a:r>
            <a:r>
              <a:rPr lang="vi-VN" sz="6600" dirty="0" smtClean="0">
                <a:solidFill>
                  <a:schemeClr val="bg1"/>
                </a:solidFill>
              </a:rPr>
              <a:t>Nước </a:t>
            </a:r>
            <a:r>
              <a:rPr lang="vi-VN" sz="6600" dirty="0">
                <a:solidFill>
                  <a:schemeClr val="bg1"/>
                </a:solidFill>
              </a:rPr>
              <a:t>Thiên Chúa đã gần đến, hãy tin vào Tin Mừng. </a:t>
            </a:r>
            <a:r>
              <a:rPr lang="vi-VN" sz="6600" dirty="0" smtClean="0">
                <a:solidFill>
                  <a:schemeClr val="bg1"/>
                </a:solidFill>
              </a:rPr>
              <a:t>     </a:t>
            </a:r>
            <a:r>
              <a:rPr lang="vi-VN" sz="6600" dirty="0" smtClean="0">
                <a:solidFill>
                  <a:srgbClr val="FFFF00"/>
                </a:solidFill>
              </a:rPr>
              <a:t>Alleluia</a:t>
            </a:r>
            <a:r>
              <a:rPr lang="vi-VN" sz="6600" dirty="0">
                <a:solidFill>
                  <a:srgbClr val="FFFF00"/>
                </a:solidFill>
              </a:rPr>
              <a:t>…</a:t>
            </a:r>
          </a:p>
        </p:txBody>
      </p:sp>
    </p:spTree>
    <p:extLst>
      <p:ext uri="{BB962C8B-B14F-4D97-AF65-F5344CB8AC3E}">
        <p14:creationId xmlns:p14="http://schemas.microsoft.com/office/powerpoint/2010/main" val="3111549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2985433"/>
          </a:xfrm>
          <a:prstGeom prst="rect">
            <a:avLst/>
          </a:prstGeom>
        </p:spPr>
        <p:txBody>
          <a:bodyPr wrap="square">
            <a:spAutoFit/>
          </a:bodyPr>
          <a:lstStyle/>
          <a:p>
            <a:pPr algn="ctr"/>
            <a:r>
              <a:rPr lang="en-US" sz="2400" smtClean="0"/>
              <a:t>Chúa Nhật III Thường Niên</a:t>
            </a:r>
          </a:p>
          <a:p>
            <a:pPr algn="ctr"/>
            <a:r>
              <a:rPr lang="en-US" sz="2400" smtClean="0"/>
              <a:t>Năm B</a:t>
            </a:r>
          </a:p>
          <a:p>
            <a:r>
              <a:rPr lang="vi-VN" sz="2800"/>
              <a:t>Anh chị em thân mến, ăn năn sám hối và tin vào Tin mừng là những việc mà người Kitô hữu chúng ta phải thực hiện suốt đời. Chúng ta hãy sốt sắng xin Chúa giúp chúng ta.</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124200" y="2877800"/>
            <a:ext cx="6400800" cy="1446550"/>
          </a:xfrm>
          <a:prstGeom prst="rect">
            <a:avLst/>
          </a:prstGeom>
        </p:spPr>
        <p:txBody>
          <a:bodyPr wrap="square">
            <a:spAutoFit/>
          </a:bodyPr>
          <a:lstStyle/>
          <a:p>
            <a:pPr algn="ctr"/>
            <a:r>
              <a:rPr lang="en-US" sz="4800" b="1" dirty="0" err="1" smtClean="0">
                <a:solidFill>
                  <a:srgbClr val="FFFF00"/>
                </a:solidFill>
              </a:rPr>
              <a:t>Dâng</a:t>
            </a:r>
            <a:r>
              <a:rPr lang="en-US" sz="4800" b="1" dirty="0" smtClean="0">
                <a:solidFill>
                  <a:srgbClr val="FFFF00"/>
                </a:solidFill>
              </a:rPr>
              <a:t> </a:t>
            </a:r>
            <a:r>
              <a:rPr lang="en-US" sz="4800" b="1" dirty="0" err="1" smtClean="0">
                <a:solidFill>
                  <a:srgbClr val="FFFF00"/>
                </a:solidFill>
              </a:rPr>
              <a:t>Niềm</a:t>
            </a:r>
            <a:r>
              <a:rPr lang="en-US" sz="4800" b="1" dirty="0" smtClean="0">
                <a:solidFill>
                  <a:srgbClr val="FFFF00"/>
                </a:solidFill>
              </a:rPr>
              <a:t> </a:t>
            </a:r>
            <a:r>
              <a:rPr lang="en-US" sz="4800" b="1" dirty="0" err="1" smtClean="0">
                <a:solidFill>
                  <a:srgbClr val="FFFF00"/>
                </a:solidFill>
              </a:rPr>
              <a:t>Cảm</a:t>
            </a:r>
            <a:r>
              <a:rPr lang="en-US" sz="4800" b="1" dirty="0" smtClean="0">
                <a:solidFill>
                  <a:srgbClr val="FFFF00"/>
                </a:solidFill>
              </a:rPr>
              <a:t> </a:t>
            </a:r>
            <a:r>
              <a:rPr lang="en-US" sz="4800" b="1" dirty="0" err="1" smtClean="0">
                <a:solidFill>
                  <a:srgbClr val="FFFF00"/>
                </a:solidFill>
              </a:rPr>
              <a:t>Mến</a:t>
            </a:r>
            <a:endParaRPr lang="en-US" sz="4800" b="1" dirty="0" smtClean="0">
              <a:solidFill>
                <a:srgbClr val="FFFF00"/>
              </a:solidFill>
            </a:endParaRPr>
          </a:p>
          <a:p>
            <a:pPr algn="ctr"/>
            <a:r>
              <a:rPr lang="en-US" sz="4000" b="1" i="1" dirty="0" err="1" smtClean="0">
                <a:solidFill>
                  <a:schemeClr val="bg1"/>
                </a:solidFill>
              </a:rPr>
              <a:t>Phanxicô</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Pk1</a:t>
            </a:r>
            <a:r>
              <a:rPr lang="vi-VN" sz="5000" dirty="0">
                <a:solidFill>
                  <a:srgbClr val="FFFF00"/>
                </a:solidFill>
              </a:rPr>
              <a:t>: </a:t>
            </a:r>
            <a:r>
              <a:rPr lang="vi-VN" sz="5000" dirty="0" smtClean="0">
                <a:solidFill>
                  <a:schemeClr val="bg1"/>
                </a:solidFill>
              </a:rPr>
              <a:t>Như </a:t>
            </a:r>
            <a:r>
              <a:rPr lang="vi-VN" sz="5000" dirty="0">
                <a:solidFill>
                  <a:schemeClr val="bg1"/>
                </a:solidFill>
              </a:rPr>
              <a:t>dòng nến trôi trên bàn thờ, tâm hồn </a:t>
            </a:r>
            <a:r>
              <a:rPr lang="vi-VN" sz="5000" dirty="0" smtClean="0">
                <a:solidFill>
                  <a:schemeClr val="bg1"/>
                </a:solidFill>
              </a:rPr>
              <a:t>con, </a:t>
            </a:r>
            <a:r>
              <a:rPr lang="vi-VN" sz="5000" dirty="0">
                <a:solidFill>
                  <a:schemeClr val="bg1"/>
                </a:solidFill>
              </a:rPr>
              <a:t>lâng lâng niềm cảm mến vô bờ. Xin tiến </a:t>
            </a:r>
            <a:r>
              <a:rPr lang="vi-VN" sz="5000" dirty="0" smtClean="0">
                <a:solidFill>
                  <a:schemeClr val="bg1"/>
                </a:solidFill>
              </a:rPr>
              <a:t>dâng, </a:t>
            </a:r>
            <a:r>
              <a:rPr lang="vi-VN" sz="5000" dirty="0">
                <a:solidFill>
                  <a:schemeClr val="bg1"/>
                </a:solidFill>
              </a:rPr>
              <a:t>đây con tim ươm bao ước vọng. Hằng muốn sắt son một </a:t>
            </a:r>
            <a:r>
              <a:rPr lang="vi-VN" sz="5000" dirty="0" smtClean="0">
                <a:solidFill>
                  <a:schemeClr val="bg1"/>
                </a:solidFill>
              </a:rPr>
              <a:t>đời, </a:t>
            </a:r>
            <a:r>
              <a:rPr lang="vi-VN" sz="5000" dirty="0">
                <a:solidFill>
                  <a:schemeClr val="bg1"/>
                </a:solidFill>
              </a:rPr>
              <a:t>mến yêu.</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Kính </a:t>
            </a:r>
            <a:r>
              <a:rPr lang="vi-VN" sz="5400" dirty="0">
                <a:solidFill>
                  <a:schemeClr val="bg1"/>
                </a:solidFill>
              </a:rPr>
              <a:t>tiến </a:t>
            </a:r>
            <a:r>
              <a:rPr lang="vi-VN" sz="5400" dirty="0" smtClean="0">
                <a:solidFill>
                  <a:schemeClr val="bg1"/>
                </a:solidFill>
              </a:rPr>
              <a:t>Chúa, </a:t>
            </a:r>
            <a:r>
              <a:rPr lang="vi-VN" sz="5400" dirty="0">
                <a:solidFill>
                  <a:schemeClr val="bg1"/>
                </a:solidFill>
              </a:rPr>
              <a:t>tình yêu bao nhiêu </a:t>
            </a:r>
            <a:r>
              <a:rPr lang="vi-VN" sz="5400" dirty="0" smtClean="0">
                <a:solidFill>
                  <a:schemeClr val="bg1"/>
                </a:solidFill>
              </a:rPr>
              <a:t>mà, </a:t>
            </a:r>
            <a:r>
              <a:rPr lang="vi-VN" sz="5400" dirty="0">
                <a:solidFill>
                  <a:schemeClr val="bg1"/>
                </a:solidFill>
              </a:rPr>
              <a:t>có gì. Xin </a:t>
            </a:r>
            <a:r>
              <a:rPr lang="vi-VN" sz="5400" dirty="0" smtClean="0">
                <a:solidFill>
                  <a:schemeClr val="bg1"/>
                </a:solidFill>
              </a:rPr>
              <a:t>Chúa </a:t>
            </a:r>
            <a:r>
              <a:rPr lang="vi-VN" sz="5400" dirty="0">
                <a:solidFill>
                  <a:schemeClr val="bg1"/>
                </a:solidFill>
              </a:rPr>
              <a:t>thánh hóa lòng con. </a:t>
            </a:r>
            <a:r>
              <a:rPr lang="vi-VN" sz="5400" dirty="0" smtClean="0">
                <a:solidFill>
                  <a:schemeClr val="bg1"/>
                </a:solidFill>
              </a:rPr>
              <a:t>tình </a:t>
            </a:r>
            <a:r>
              <a:rPr lang="vi-VN" sz="5400" dirty="0">
                <a:solidFill>
                  <a:schemeClr val="bg1"/>
                </a:solidFill>
              </a:rPr>
              <a:t>yêu mới bước tới ngày mai.</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Pk2</a:t>
            </a:r>
            <a:r>
              <a:rPr lang="vi-VN" sz="5000" dirty="0">
                <a:solidFill>
                  <a:srgbClr val="FFFF00"/>
                </a:solidFill>
              </a:rPr>
              <a:t>: </a:t>
            </a:r>
            <a:r>
              <a:rPr lang="vi-VN" sz="5000" dirty="0" smtClean="0">
                <a:solidFill>
                  <a:schemeClr val="bg1"/>
                </a:solidFill>
              </a:rPr>
              <a:t>Bao </a:t>
            </a:r>
            <a:r>
              <a:rPr lang="vi-VN" sz="5000" dirty="0">
                <a:solidFill>
                  <a:schemeClr val="bg1"/>
                </a:solidFill>
              </a:rPr>
              <a:t>ngày tháng xuôi theo giòng đời, tâm hồn </a:t>
            </a:r>
            <a:r>
              <a:rPr lang="vi-VN" sz="5000" dirty="0" smtClean="0">
                <a:solidFill>
                  <a:schemeClr val="bg1"/>
                </a:solidFill>
              </a:rPr>
              <a:t>con, </a:t>
            </a:r>
            <a:r>
              <a:rPr lang="vi-VN" sz="5000" dirty="0">
                <a:solidFill>
                  <a:schemeClr val="bg1"/>
                </a:solidFill>
              </a:rPr>
              <a:t>lênh đênh tìm hạnh phúc mong chờ. Xin Chúa </a:t>
            </a:r>
            <a:r>
              <a:rPr lang="vi-VN" sz="5000" dirty="0" smtClean="0">
                <a:solidFill>
                  <a:schemeClr val="bg1"/>
                </a:solidFill>
              </a:rPr>
              <a:t>thương, </a:t>
            </a:r>
            <a:r>
              <a:rPr lang="vi-VN" sz="5000" dirty="0">
                <a:solidFill>
                  <a:schemeClr val="bg1"/>
                </a:solidFill>
              </a:rPr>
              <a:t>khi con đây trông mong đến Ngài. Là núi đá che chở </a:t>
            </a:r>
            <a:r>
              <a:rPr lang="vi-VN" sz="5000" dirty="0" smtClean="0">
                <a:solidFill>
                  <a:schemeClr val="bg1"/>
                </a:solidFill>
              </a:rPr>
              <a:t>người, </a:t>
            </a:r>
            <a:r>
              <a:rPr lang="vi-VN" sz="5000" dirty="0">
                <a:solidFill>
                  <a:schemeClr val="bg1"/>
                </a:solidFill>
              </a:rPr>
              <a:t>tháng năm.</a:t>
            </a:r>
            <a:endParaRPr lang="en-US" sz="5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Kính </a:t>
            </a:r>
            <a:r>
              <a:rPr lang="vi-VN" sz="5400" dirty="0">
                <a:solidFill>
                  <a:schemeClr val="bg1"/>
                </a:solidFill>
              </a:rPr>
              <a:t>tiến </a:t>
            </a:r>
            <a:r>
              <a:rPr lang="vi-VN" sz="5400" dirty="0" smtClean="0">
                <a:solidFill>
                  <a:schemeClr val="bg1"/>
                </a:solidFill>
              </a:rPr>
              <a:t>Chúa, </a:t>
            </a:r>
            <a:r>
              <a:rPr lang="vi-VN" sz="5400" dirty="0">
                <a:solidFill>
                  <a:schemeClr val="bg1"/>
                </a:solidFill>
              </a:rPr>
              <a:t>tình yêu bao nhiêu </a:t>
            </a:r>
            <a:r>
              <a:rPr lang="vi-VN" sz="5400" dirty="0" smtClean="0">
                <a:solidFill>
                  <a:schemeClr val="bg1"/>
                </a:solidFill>
              </a:rPr>
              <a:t>mà, </a:t>
            </a:r>
            <a:r>
              <a:rPr lang="vi-VN" sz="5400" dirty="0">
                <a:solidFill>
                  <a:schemeClr val="bg1"/>
                </a:solidFill>
              </a:rPr>
              <a:t>có gì. Xin </a:t>
            </a:r>
            <a:r>
              <a:rPr lang="vi-VN" sz="5400" dirty="0" smtClean="0">
                <a:solidFill>
                  <a:schemeClr val="bg1"/>
                </a:solidFill>
              </a:rPr>
              <a:t>Chúa </a:t>
            </a:r>
            <a:r>
              <a:rPr lang="vi-VN" sz="5400" dirty="0">
                <a:solidFill>
                  <a:schemeClr val="bg1"/>
                </a:solidFill>
              </a:rPr>
              <a:t>thánh hóa lòng con. </a:t>
            </a:r>
            <a:r>
              <a:rPr lang="vi-VN" sz="5400" dirty="0" smtClean="0">
                <a:solidFill>
                  <a:schemeClr val="bg1"/>
                </a:solidFill>
              </a:rPr>
              <a:t>tình </a:t>
            </a:r>
            <a:r>
              <a:rPr lang="vi-VN" sz="5400" dirty="0">
                <a:solidFill>
                  <a:schemeClr val="bg1"/>
                </a:solidFill>
              </a:rPr>
              <a:t>yêu mới bước tới ngày mai.</a:t>
            </a:r>
            <a:endParaRPr lang="en-US" sz="5400" b="0" dirty="0">
              <a:solidFill>
                <a:schemeClr val="bg1"/>
              </a:solidFill>
              <a:effectLst/>
            </a:endParaRPr>
          </a:p>
        </p:txBody>
      </p:sp>
    </p:spTree>
    <p:extLst>
      <p:ext uri="{BB962C8B-B14F-4D97-AF65-F5344CB8AC3E}">
        <p14:creationId xmlns:p14="http://schemas.microsoft.com/office/powerpoint/2010/main" val="1747801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Pk3</a:t>
            </a:r>
            <a:r>
              <a:rPr lang="vi-VN" sz="5000" dirty="0">
                <a:solidFill>
                  <a:srgbClr val="FFFF00"/>
                </a:solidFill>
              </a:rPr>
              <a:t>: </a:t>
            </a:r>
            <a:r>
              <a:rPr lang="vi-VN" sz="5000" dirty="0">
                <a:solidFill>
                  <a:schemeClr val="bg1"/>
                </a:solidFill>
              </a:rPr>
              <a:t>Như giọt nước tan trong rượu lành, tâm hồn </a:t>
            </a:r>
            <a:r>
              <a:rPr lang="vi-VN" sz="5000" dirty="0" smtClean="0">
                <a:solidFill>
                  <a:schemeClr val="bg1"/>
                </a:solidFill>
              </a:rPr>
              <a:t>con, </a:t>
            </a:r>
            <a:r>
              <a:rPr lang="vi-VN" sz="5000" dirty="0">
                <a:solidFill>
                  <a:schemeClr val="bg1"/>
                </a:solidFill>
              </a:rPr>
              <a:t>hân hoan hòa nhịp với muôn người. Xin Chúa </a:t>
            </a:r>
            <a:r>
              <a:rPr lang="vi-VN" sz="5000" dirty="0" smtClean="0">
                <a:solidFill>
                  <a:schemeClr val="bg1"/>
                </a:solidFill>
              </a:rPr>
              <a:t>thương, </a:t>
            </a:r>
            <a:r>
              <a:rPr lang="vi-VN" sz="5000" dirty="0">
                <a:solidFill>
                  <a:schemeClr val="bg1"/>
                </a:solidFill>
              </a:rPr>
              <a:t>cho muôn nơi an vui thái bình. Tình Chúa thắm trong cuộc </a:t>
            </a:r>
            <a:r>
              <a:rPr lang="vi-VN" sz="5000" dirty="0" smtClean="0">
                <a:solidFill>
                  <a:schemeClr val="bg1"/>
                </a:solidFill>
              </a:rPr>
              <a:t>đời, </a:t>
            </a:r>
            <a:r>
              <a:rPr lang="vi-VN" sz="5000" dirty="0">
                <a:solidFill>
                  <a:schemeClr val="bg1"/>
                </a:solidFill>
              </a:rPr>
              <a:t>ước mơ.</a:t>
            </a:r>
            <a:endParaRPr lang="en-US" sz="5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Kính </a:t>
            </a:r>
            <a:r>
              <a:rPr lang="vi-VN" sz="5400" dirty="0">
                <a:solidFill>
                  <a:schemeClr val="bg1"/>
                </a:solidFill>
              </a:rPr>
              <a:t>tiến </a:t>
            </a:r>
            <a:r>
              <a:rPr lang="vi-VN" sz="5400" dirty="0" smtClean="0">
                <a:solidFill>
                  <a:schemeClr val="bg1"/>
                </a:solidFill>
              </a:rPr>
              <a:t>Chúa, </a:t>
            </a:r>
            <a:r>
              <a:rPr lang="vi-VN" sz="5400" dirty="0">
                <a:solidFill>
                  <a:schemeClr val="bg1"/>
                </a:solidFill>
              </a:rPr>
              <a:t>tình yêu bao nhiêu </a:t>
            </a:r>
            <a:r>
              <a:rPr lang="vi-VN" sz="5400" dirty="0" smtClean="0">
                <a:solidFill>
                  <a:schemeClr val="bg1"/>
                </a:solidFill>
              </a:rPr>
              <a:t>mà, </a:t>
            </a:r>
            <a:r>
              <a:rPr lang="vi-VN" sz="5400" dirty="0">
                <a:solidFill>
                  <a:schemeClr val="bg1"/>
                </a:solidFill>
              </a:rPr>
              <a:t>có gì. Xin </a:t>
            </a:r>
            <a:r>
              <a:rPr lang="vi-VN" sz="5400" dirty="0" smtClean="0">
                <a:solidFill>
                  <a:schemeClr val="bg1"/>
                </a:solidFill>
              </a:rPr>
              <a:t>Chúa </a:t>
            </a:r>
            <a:r>
              <a:rPr lang="vi-VN" sz="5400" dirty="0">
                <a:solidFill>
                  <a:schemeClr val="bg1"/>
                </a:solidFill>
              </a:rPr>
              <a:t>thánh hóa lòng con. </a:t>
            </a:r>
            <a:r>
              <a:rPr lang="vi-VN" sz="5400" dirty="0" smtClean="0">
                <a:solidFill>
                  <a:schemeClr val="bg1"/>
                </a:solidFill>
              </a:rPr>
              <a:t>tình </a:t>
            </a:r>
            <a:r>
              <a:rPr lang="vi-VN" sz="5400" dirty="0">
                <a:solidFill>
                  <a:schemeClr val="bg1"/>
                </a:solidFill>
              </a:rPr>
              <a:t>yêu mới bước tới ngày mai.</a:t>
            </a:r>
            <a:endParaRPr lang="en-US" sz="5400" b="0" dirty="0">
              <a:solidFill>
                <a:schemeClr val="bg1"/>
              </a:solidFill>
              <a:effectLst/>
            </a:endParaRPr>
          </a:p>
        </p:txBody>
      </p:sp>
    </p:spTree>
    <p:extLst>
      <p:ext uri="{BB962C8B-B14F-4D97-AF65-F5344CB8AC3E}">
        <p14:creationId xmlns:p14="http://schemas.microsoft.com/office/powerpoint/2010/main" val="617480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Tình</a:t>
            </a:r>
            <a:r>
              <a:rPr lang="en-US" sz="6600" dirty="0" smtClean="0">
                <a:solidFill>
                  <a:srgbClr val="FFFF00"/>
                </a:solidFill>
              </a:rPr>
              <a:t> </a:t>
            </a:r>
            <a:r>
              <a:rPr lang="en-US" sz="6600" dirty="0" err="1" smtClean="0">
                <a:solidFill>
                  <a:srgbClr val="FFFF00"/>
                </a:solidFill>
              </a:rPr>
              <a:t>Yêu</a:t>
            </a:r>
            <a:r>
              <a:rPr lang="en-US" sz="6600" dirty="0" smtClean="0">
                <a:solidFill>
                  <a:srgbClr val="FFFF00"/>
                </a:solidFill>
              </a:rPr>
              <a:t> </a:t>
            </a: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Hỡi</a:t>
            </a:r>
            <a:r>
              <a:rPr lang="en-US" sz="7200" dirty="0" smtClean="0">
                <a:solidFill>
                  <a:srgbClr val="FFFF00"/>
                </a:solidFill>
              </a:rPr>
              <a:t/>
            </a:r>
            <a:br>
              <a:rPr lang="en-US" sz="7200" dirty="0" smtClean="0">
                <a:solidFill>
                  <a:srgbClr val="FFFF00"/>
                </a:solidFill>
              </a:rPr>
            </a:br>
            <a:r>
              <a:rPr lang="en-US" sz="4800" i="1" dirty="0" err="1" smtClean="0">
                <a:solidFill>
                  <a:schemeClr val="bg1"/>
                </a:solidFill>
              </a:rPr>
              <a:t>Phùng</a:t>
            </a:r>
            <a:r>
              <a:rPr lang="en-US" sz="4800" i="1" dirty="0" smtClean="0">
                <a:solidFill>
                  <a:schemeClr val="bg1"/>
                </a:solidFill>
              </a:rPr>
              <a:t> Minh </a:t>
            </a:r>
            <a:r>
              <a:rPr lang="en-US" sz="4800" i="1" dirty="0" err="1" smtClean="0">
                <a:solidFill>
                  <a:schemeClr val="bg1"/>
                </a:solidFill>
              </a:rPr>
              <a:t>Mẫn</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Hãy</a:t>
            </a:r>
            <a:r>
              <a:rPr lang="en-US" sz="6600" dirty="0" smtClean="0">
                <a:solidFill>
                  <a:srgbClr val="FFFF00"/>
                </a:solidFill>
              </a:rPr>
              <a:t> </a:t>
            </a:r>
            <a:r>
              <a:rPr lang="en-US" sz="6600" dirty="0" err="1" smtClean="0">
                <a:solidFill>
                  <a:srgbClr val="FFFF00"/>
                </a:solidFill>
              </a:rPr>
              <a:t>Đến</a:t>
            </a:r>
            <a:r>
              <a:rPr lang="en-US" sz="5400" dirty="0" smtClean="0">
                <a:solidFill>
                  <a:srgbClr val="FFFF00"/>
                </a:solidFill>
              </a:rPr>
              <a:t/>
            </a:r>
            <a:br>
              <a:rPr lang="en-US" sz="5400" dirty="0" smtClean="0">
                <a:solidFill>
                  <a:srgbClr val="FFFF00"/>
                </a:solidFill>
              </a:rPr>
            </a:br>
            <a:r>
              <a:rPr lang="en-US" i="1" dirty="0" smtClean="0">
                <a:solidFill>
                  <a:schemeClr val="bg1"/>
                </a:solidFill>
              </a:rPr>
              <a:t>Lm Kim Long</a:t>
            </a:r>
            <a:endParaRPr lang="en-US"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FF00"/>
                </a:solidFill>
              </a:rPr>
              <a:t>Pk1</a:t>
            </a:r>
            <a:r>
              <a:rPr lang="vi-VN" sz="4600" dirty="0">
                <a:solidFill>
                  <a:srgbClr val="FFFF00"/>
                </a:solidFill>
              </a:rPr>
              <a:t>:  </a:t>
            </a:r>
            <a:r>
              <a:rPr lang="vi-VN" sz="4600" dirty="0">
                <a:solidFill>
                  <a:schemeClr val="bg1"/>
                </a:solidFill>
              </a:rPr>
              <a:t>Đi hoài đi </a:t>
            </a:r>
            <a:r>
              <a:rPr lang="vi-VN" sz="4600" dirty="0" smtClean="0">
                <a:solidFill>
                  <a:schemeClr val="bg1"/>
                </a:solidFill>
              </a:rPr>
              <a:t>mãi, </a:t>
            </a:r>
            <a:r>
              <a:rPr lang="vi-VN" sz="4600" dirty="0">
                <a:solidFill>
                  <a:schemeClr val="bg1"/>
                </a:solidFill>
              </a:rPr>
              <a:t>giữa nhân </a:t>
            </a:r>
            <a:r>
              <a:rPr lang="vi-VN" sz="4600" dirty="0" smtClean="0">
                <a:solidFill>
                  <a:schemeClr val="bg1"/>
                </a:solidFill>
              </a:rPr>
              <a:t>gian, </a:t>
            </a:r>
            <a:r>
              <a:rPr lang="vi-VN" sz="4600" dirty="0">
                <a:solidFill>
                  <a:schemeClr val="bg1"/>
                </a:solidFill>
              </a:rPr>
              <a:t>con tìm nguồn an ủi phận người. Lắm lúc chới với đã muốn buông xuôi theo theo dòng trôi. Vì đã bao </a:t>
            </a:r>
            <a:r>
              <a:rPr lang="vi-VN" sz="4600" dirty="0" smtClean="0">
                <a:solidFill>
                  <a:schemeClr val="bg1"/>
                </a:solidFill>
              </a:rPr>
              <a:t>lần, </a:t>
            </a:r>
            <a:r>
              <a:rPr lang="vi-VN" sz="4600" dirty="0">
                <a:solidFill>
                  <a:schemeClr val="bg1"/>
                </a:solidFill>
              </a:rPr>
              <a:t>bội phản, trái tim lạnh </a:t>
            </a:r>
            <a:r>
              <a:rPr lang="vi-VN" sz="4600" dirty="0" smtClean="0">
                <a:solidFill>
                  <a:schemeClr val="bg1"/>
                </a:solidFill>
              </a:rPr>
              <a:t>lùng, </a:t>
            </a:r>
            <a:r>
              <a:rPr lang="vi-VN" sz="4600" dirty="0">
                <a:solidFill>
                  <a:schemeClr val="bg1"/>
                </a:solidFill>
              </a:rPr>
              <a:t>buồn chán. Tình yêu Chúa </a:t>
            </a:r>
            <a:r>
              <a:rPr lang="vi-VN" sz="4600" dirty="0" smtClean="0">
                <a:solidFill>
                  <a:schemeClr val="bg1"/>
                </a:solidFill>
              </a:rPr>
              <a:t>hỡi, </a:t>
            </a:r>
            <a:r>
              <a:rPr lang="vi-VN" sz="4600" dirty="0">
                <a:solidFill>
                  <a:schemeClr val="bg1"/>
                </a:solidFill>
              </a:rPr>
              <a:t>linh hồn con đau rã rời. </a:t>
            </a:r>
            <a:endParaRPr lang="vi-VN"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700" dirty="0" smtClean="0">
                <a:solidFill>
                  <a:srgbClr val="FFFF00"/>
                </a:solidFill>
              </a:rPr>
              <a:t>**</a:t>
            </a:r>
            <a:r>
              <a:rPr lang="vi-VN" sz="4700" dirty="0" smtClean="0">
                <a:solidFill>
                  <a:schemeClr val="bg1"/>
                </a:solidFill>
              </a:rPr>
              <a:t> </a:t>
            </a:r>
            <a:r>
              <a:rPr lang="vi-VN" sz="4700" dirty="0">
                <a:solidFill>
                  <a:schemeClr val="bg1"/>
                </a:solidFill>
              </a:rPr>
              <a:t>Xin Ngài hãy </a:t>
            </a:r>
            <a:r>
              <a:rPr lang="vi-VN" sz="4700" dirty="0" smtClean="0">
                <a:solidFill>
                  <a:schemeClr val="bg1"/>
                </a:solidFill>
              </a:rPr>
              <a:t>đến, </a:t>
            </a:r>
            <a:r>
              <a:rPr lang="vi-VN" sz="4700" dirty="0">
                <a:solidFill>
                  <a:schemeClr val="bg1"/>
                </a:solidFill>
              </a:rPr>
              <a:t>bên con nay đường trần </a:t>
            </a:r>
            <a:r>
              <a:rPr lang="vi-VN" sz="4700" dirty="0" smtClean="0">
                <a:solidFill>
                  <a:schemeClr val="bg1"/>
                </a:solidFill>
              </a:rPr>
              <a:t>con, </a:t>
            </a:r>
            <a:r>
              <a:rPr lang="vi-VN" sz="4700" dirty="0">
                <a:solidFill>
                  <a:schemeClr val="bg1"/>
                </a:solidFill>
              </a:rPr>
              <a:t>đã mòn. Giữa lúc sóng gió có Chúa nâng niu vỗ về luôn, khi gót chân </a:t>
            </a:r>
            <a:r>
              <a:rPr lang="vi-VN" sz="4700" dirty="0" smtClean="0">
                <a:solidFill>
                  <a:schemeClr val="bg1"/>
                </a:solidFill>
              </a:rPr>
              <a:t>này, </a:t>
            </a:r>
            <a:r>
              <a:rPr lang="vi-VN" sz="4700" dirty="0">
                <a:solidFill>
                  <a:schemeClr val="bg1"/>
                </a:solidFill>
              </a:rPr>
              <a:t>rời rã bước đi âm </a:t>
            </a:r>
            <a:r>
              <a:rPr lang="vi-VN" sz="4700" dirty="0" smtClean="0">
                <a:solidFill>
                  <a:schemeClr val="bg1"/>
                </a:solidFill>
              </a:rPr>
              <a:t>thầm, </a:t>
            </a:r>
            <a:r>
              <a:rPr lang="vi-VN" sz="4700" dirty="0">
                <a:solidFill>
                  <a:schemeClr val="bg1"/>
                </a:solidFill>
              </a:rPr>
              <a:t>buồn bã. Tình yêu Chúa </a:t>
            </a:r>
            <a:r>
              <a:rPr lang="vi-VN" sz="4700" dirty="0" smtClean="0">
                <a:solidFill>
                  <a:schemeClr val="bg1"/>
                </a:solidFill>
              </a:rPr>
              <a:t>hỡi, </a:t>
            </a:r>
            <a:r>
              <a:rPr lang="vi-VN" sz="4700" dirty="0">
                <a:solidFill>
                  <a:schemeClr val="bg1"/>
                </a:solidFill>
              </a:rPr>
              <a:t>nâng hồn con lên với Ngài.</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FF00"/>
                </a:solidFill>
              </a:rPr>
              <a:t>ĐK</a:t>
            </a:r>
            <a:r>
              <a:rPr lang="vi-VN" sz="4600" dirty="0">
                <a:solidFill>
                  <a:srgbClr val="FFFF00"/>
                </a:solidFill>
              </a:rPr>
              <a:t>:  </a:t>
            </a:r>
            <a:r>
              <a:rPr lang="vi-VN" sz="4600" dirty="0">
                <a:solidFill>
                  <a:schemeClr val="bg1"/>
                </a:solidFill>
              </a:rPr>
              <a:t>Tình Ngài còn đó vẫn thiết tha chờ </a:t>
            </a:r>
            <a:r>
              <a:rPr lang="vi-VN" sz="4600" dirty="0" smtClean="0">
                <a:solidFill>
                  <a:schemeClr val="bg1"/>
                </a:solidFill>
              </a:rPr>
              <a:t>đón, </a:t>
            </a:r>
            <a:r>
              <a:rPr lang="vi-VN" sz="4600" dirty="0">
                <a:solidFill>
                  <a:schemeClr val="bg1"/>
                </a:solidFill>
              </a:rPr>
              <a:t>ai đang lạc bước. Tình Ngài dịu êm với những ai </a:t>
            </a:r>
            <a:r>
              <a:rPr lang="vi-VN" sz="4600" dirty="0" smtClean="0">
                <a:solidFill>
                  <a:schemeClr val="bg1"/>
                </a:solidFill>
              </a:rPr>
              <a:t>nặng, </a:t>
            </a:r>
            <a:r>
              <a:rPr lang="vi-VN" sz="4600" dirty="0">
                <a:solidFill>
                  <a:schemeClr val="bg1"/>
                </a:solidFill>
              </a:rPr>
              <a:t>gánh mang bao sầu lo. Nguyện Ngài dủ thương sưởi ấm tâm hồn </a:t>
            </a:r>
            <a:r>
              <a:rPr lang="vi-VN" sz="4600" dirty="0" smtClean="0">
                <a:solidFill>
                  <a:schemeClr val="bg1"/>
                </a:solidFill>
              </a:rPr>
              <a:t>giá </a:t>
            </a:r>
            <a:r>
              <a:rPr lang="vi-VN" sz="4600" dirty="0">
                <a:solidFill>
                  <a:schemeClr val="bg1"/>
                </a:solidFill>
              </a:rPr>
              <a:t>băng trong mù tối. Chúa </a:t>
            </a:r>
            <a:r>
              <a:rPr lang="vi-VN" sz="4600" dirty="0" smtClean="0">
                <a:solidFill>
                  <a:schemeClr val="bg1"/>
                </a:solidFill>
              </a:rPr>
              <a:t>ơi, </a:t>
            </a:r>
            <a:r>
              <a:rPr lang="vi-VN" sz="4600" dirty="0">
                <a:solidFill>
                  <a:schemeClr val="bg1"/>
                </a:solidFill>
              </a:rPr>
              <a:t>xin tình </a:t>
            </a:r>
            <a:r>
              <a:rPr lang="vi-VN" sz="4600" dirty="0" smtClean="0">
                <a:solidFill>
                  <a:schemeClr val="bg1"/>
                </a:solidFill>
              </a:rPr>
              <a:t>yêu, </a:t>
            </a:r>
            <a:r>
              <a:rPr lang="vi-VN" sz="4600" dirty="0">
                <a:solidFill>
                  <a:schemeClr val="bg1"/>
                </a:solidFill>
              </a:rPr>
              <a:t>dẫn con </a:t>
            </a:r>
            <a:r>
              <a:rPr lang="vi-VN" sz="4600" dirty="0" smtClean="0">
                <a:solidFill>
                  <a:schemeClr val="bg1"/>
                </a:solidFill>
              </a:rPr>
              <a:t>về, </a:t>
            </a:r>
            <a:r>
              <a:rPr lang="vi-VN" sz="4600" dirty="0">
                <a:solidFill>
                  <a:schemeClr val="bg1"/>
                </a:solidFill>
              </a:rPr>
              <a:t>cùng </a:t>
            </a:r>
            <a:r>
              <a:rPr lang="vi-VN" sz="4600" dirty="0" smtClean="0">
                <a:solidFill>
                  <a:schemeClr val="bg1"/>
                </a:solidFill>
              </a:rPr>
              <a:t>Ngài.</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Pk2</a:t>
            </a:r>
            <a:r>
              <a:rPr lang="vi-VN" sz="4600" dirty="0">
                <a:solidFill>
                  <a:srgbClr val="FFFF00"/>
                </a:solidFill>
              </a:rPr>
              <a:t>: </a:t>
            </a:r>
            <a:r>
              <a:rPr lang="vi-VN" sz="4600" dirty="0">
                <a:solidFill>
                  <a:schemeClr val="bg1"/>
                </a:solidFill>
              </a:rPr>
              <a:t>Bao lần gục ngã giữa đau thương dương trần con lê bước nhọc nhằn, lắm lúc trách móc Chúa hỡi quên con sao lặng </a:t>
            </a:r>
            <a:r>
              <a:rPr lang="vi-VN" sz="4600" dirty="0" smtClean="0">
                <a:solidFill>
                  <a:schemeClr val="bg1"/>
                </a:solidFill>
              </a:rPr>
              <a:t>thinh. </a:t>
            </a:r>
            <a:r>
              <a:rPr lang="vi-VN" sz="4600" dirty="0">
                <a:solidFill>
                  <a:schemeClr val="bg1"/>
                </a:solidFill>
              </a:rPr>
              <a:t>Vì đã phai rồi lòng mến đức trông cậy </a:t>
            </a:r>
            <a:r>
              <a:rPr lang="vi-VN" sz="4600" dirty="0" smtClean="0">
                <a:solidFill>
                  <a:schemeClr val="bg1"/>
                </a:solidFill>
              </a:rPr>
              <a:t>Ngài, </a:t>
            </a:r>
            <a:r>
              <a:rPr lang="vi-VN" sz="4600" dirty="0">
                <a:solidFill>
                  <a:schemeClr val="bg1"/>
                </a:solidFill>
              </a:rPr>
              <a:t>mòn mỏi. Niềm tin héo </a:t>
            </a:r>
            <a:r>
              <a:rPr lang="vi-VN" sz="4600" dirty="0" smtClean="0">
                <a:solidFill>
                  <a:schemeClr val="bg1"/>
                </a:solidFill>
              </a:rPr>
              <a:t>úa, </a:t>
            </a:r>
            <a:r>
              <a:rPr lang="vi-VN" sz="4600" dirty="0">
                <a:solidFill>
                  <a:schemeClr val="bg1"/>
                </a:solidFill>
              </a:rPr>
              <a:t>con đành tâm xa lìa Ngài. </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700" dirty="0" smtClean="0">
                <a:solidFill>
                  <a:srgbClr val="FFFF00"/>
                </a:solidFill>
              </a:rPr>
              <a:t>**</a:t>
            </a:r>
            <a:r>
              <a:rPr lang="vi-VN" sz="4700" dirty="0" smtClean="0">
                <a:solidFill>
                  <a:schemeClr val="bg1"/>
                </a:solidFill>
              </a:rPr>
              <a:t> </a:t>
            </a:r>
            <a:r>
              <a:rPr lang="vi-VN" sz="4700" dirty="0">
                <a:solidFill>
                  <a:schemeClr val="bg1"/>
                </a:solidFill>
              </a:rPr>
              <a:t>Xin Ngài đừng </a:t>
            </a:r>
            <a:r>
              <a:rPr lang="vi-VN" sz="4700" dirty="0" smtClean="0">
                <a:solidFill>
                  <a:schemeClr val="bg1"/>
                </a:solidFill>
              </a:rPr>
              <a:t>lánh, </a:t>
            </a:r>
            <a:r>
              <a:rPr lang="vi-VN" sz="4700" dirty="0">
                <a:solidFill>
                  <a:schemeClr val="bg1"/>
                </a:solidFill>
              </a:rPr>
              <a:t>xa con, xin đừng buồn </a:t>
            </a:r>
            <a:r>
              <a:rPr lang="vi-VN" sz="4700" dirty="0" smtClean="0">
                <a:solidFill>
                  <a:schemeClr val="bg1"/>
                </a:solidFill>
              </a:rPr>
              <a:t>con, </a:t>
            </a:r>
            <a:r>
              <a:rPr lang="vi-VN" sz="4700" dirty="0">
                <a:solidFill>
                  <a:schemeClr val="bg1"/>
                </a:solidFill>
              </a:rPr>
              <a:t>yếu hèn. Những lúc sóng gió bủa lấy thân con, con nhờ </a:t>
            </a:r>
            <a:r>
              <a:rPr lang="vi-VN" sz="4700" dirty="0" smtClean="0">
                <a:solidFill>
                  <a:schemeClr val="bg1"/>
                </a:solidFill>
              </a:rPr>
              <a:t>ai. </a:t>
            </a:r>
            <a:r>
              <a:rPr lang="vi-VN" sz="4700" dirty="0">
                <a:solidFill>
                  <a:schemeClr val="bg1"/>
                </a:solidFill>
              </a:rPr>
              <a:t>Lòng Chúa nhân </a:t>
            </a:r>
            <a:r>
              <a:rPr lang="vi-VN" sz="4700" dirty="0" smtClean="0">
                <a:solidFill>
                  <a:schemeClr val="bg1"/>
                </a:solidFill>
              </a:rPr>
              <a:t>từ, </a:t>
            </a:r>
            <a:r>
              <a:rPr lang="vi-VN" sz="4700" dirty="0">
                <a:solidFill>
                  <a:schemeClr val="bg1"/>
                </a:solidFill>
              </a:rPr>
              <a:t>còn mãi sẽ không quên </a:t>
            </a:r>
            <a:r>
              <a:rPr lang="vi-VN" sz="4700" dirty="0" smtClean="0">
                <a:solidFill>
                  <a:schemeClr val="bg1"/>
                </a:solidFill>
              </a:rPr>
              <a:t>người, </a:t>
            </a:r>
            <a:r>
              <a:rPr lang="vi-VN" sz="4700" dirty="0">
                <a:solidFill>
                  <a:schemeClr val="bg1"/>
                </a:solidFill>
              </a:rPr>
              <a:t>lầm lỗi. Tình yêu Chúa </a:t>
            </a:r>
            <a:r>
              <a:rPr lang="vi-VN" sz="4700" dirty="0" smtClean="0">
                <a:solidFill>
                  <a:schemeClr val="bg1"/>
                </a:solidFill>
              </a:rPr>
              <a:t>hỡi, </a:t>
            </a:r>
            <a:r>
              <a:rPr lang="vi-VN" sz="4700" dirty="0">
                <a:solidFill>
                  <a:schemeClr val="bg1"/>
                </a:solidFill>
              </a:rPr>
              <a:t>nâng hồn </a:t>
            </a:r>
            <a:r>
              <a:rPr lang="vi-VN" sz="4700" dirty="0" smtClean="0">
                <a:solidFill>
                  <a:schemeClr val="bg1"/>
                </a:solidFill>
              </a:rPr>
              <a:t>con, </a:t>
            </a:r>
            <a:r>
              <a:rPr lang="vi-VN" sz="4700" dirty="0">
                <a:solidFill>
                  <a:schemeClr val="bg1"/>
                </a:solidFill>
              </a:rPr>
              <a:t>lên với Ngài.</a:t>
            </a:r>
            <a:endParaRPr lang="en-US" sz="47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FF00"/>
                </a:solidFill>
              </a:rPr>
              <a:t>ĐK</a:t>
            </a:r>
            <a:r>
              <a:rPr lang="vi-VN" sz="4600" dirty="0">
                <a:solidFill>
                  <a:srgbClr val="FFFF00"/>
                </a:solidFill>
              </a:rPr>
              <a:t>:  </a:t>
            </a:r>
            <a:r>
              <a:rPr lang="vi-VN" sz="4600" dirty="0">
                <a:solidFill>
                  <a:schemeClr val="bg1"/>
                </a:solidFill>
              </a:rPr>
              <a:t>Tình Ngài còn đó vẫn thiết tha chờ </a:t>
            </a:r>
            <a:r>
              <a:rPr lang="vi-VN" sz="4600" dirty="0" smtClean="0">
                <a:solidFill>
                  <a:schemeClr val="bg1"/>
                </a:solidFill>
              </a:rPr>
              <a:t>đón, </a:t>
            </a:r>
            <a:r>
              <a:rPr lang="vi-VN" sz="4600" dirty="0">
                <a:solidFill>
                  <a:schemeClr val="bg1"/>
                </a:solidFill>
              </a:rPr>
              <a:t>ai đang lạc bước. Tình Ngài dịu êm với những ai </a:t>
            </a:r>
            <a:r>
              <a:rPr lang="vi-VN" sz="4600" dirty="0" smtClean="0">
                <a:solidFill>
                  <a:schemeClr val="bg1"/>
                </a:solidFill>
              </a:rPr>
              <a:t>nặng, </a:t>
            </a:r>
            <a:r>
              <a:rPr lang="vi-VN" sz="4600" dirty="0">
                <a:solidFill>
                  <a:schemeClr val="bg1"/>
                </a:solidFill>
              </a:rPr>
              <a:t>gánh mang bao sầu lo. Nguyện Ngài dủ thương sưởi ấm tâm hồn </a:t>
            </a:r>
            <a:r>
              <a:rPr lang="vi-VN" sz="4600" dirty="0" smtClean="0">
                <a:solidFill>
                  <a:schemeClr val="bg1"/>
                </a:solidFill>
              </a:rPr>
              <a:t>giá </a:t>
            </a:r>
            <a:r>
              <a:rPr lang="vi-VN" sz="4600" dirty="0">
                <a:solidFill>
                  <a:schemeClr val="bg1"/>
                </a:solidFill>
              </a:rPr>
              <a:t>băng trong mù tối. Chúa </a:t>
            </a:r>
            <a:r>
              <a:rPr lang="vi-VN" sz="4600" dirty="0" smtClean="0">
                <a:solidFill>
                  <a:schemeClr val="bg1"/>
                </a:solidFill>
              </a:rPr>
              <a:t>ơi, </a:t>
            </a:r>
            <a:r>
              <a:rPr lang="vi-VN" sz="4600" dirty="0">
                <a:solidFill>
                  <a:schemeClr val="bg1"/>
                </a:solidFill>
              </a:rPr>
              <a:t>xin tình </a:t>
            </a:r>
            <a:r>
              <a:rPr lang="vi-VN" sz="4600" dirty="0" smtClean="0">
                <a:solidFill>
                  <a:schemeClr val="bg1"/>
                </a:solidFill>
              </a:rPr>
              <a:t>yêu, </a:t>
            </a:r>
            <a:r>
              <a:rPr lang="vi-VN" sz="4600" dirty="0">
                <a:solidFill>
                  <a:schemeClr val="bg1"/>
                </a:solidFill>
              </a:rPr>
              <a:t>dẫn con </a:t>
            </a:r>
            <a:r>
              <a:rPr lang="vi-VN" sz="4600" dirty="0" smtClean="0">
                <a:solidFill>
                  <a:schemeClr val="bg1"/>
                </a:solidFill>
              </a:rPr>
              <a:t>về, </a:t>
            </a:r>
            <a:r>
              <a:rPr lang="vi-VN" sz="4600" dirty="0">
                <a:solidFill>
                  <a:schemeClr val="bg1"/>
                </a:solidFill>
              </a:rPr>
              <a:t>cùng </a:t>
            </a:r>
            <a:r>
              <a:rPr lang="vi-VN" sz="4600" dirty="0" smtClean="0">
                <a:solidFill>
                  <a:schemeClr val="bg1"/>
                </a:solidFill>
              </a:rPr>
              <a:t>Ngài.</a:t>
            </a:r>
            <a:endParaRPr lang="en-US" sz="4600" b="0" dirty="0">
              <a:solidFill>
                <a:schemeClr val="bg1"/>
              </a:solidFill>
              <a:effectLst/>
            </a:endParaRPr>
          </a:p>
        </p:txBody>
      </p:sp>
    </p:spTree>
    <p:extLst>
      <p:ext uri="{BB962C8B-B14F-4D97-AF65-F5344CB8AC3E}">
        <p14:creationId xmlns:p14="http://schemas.microsoft.com/office/powerpoint/2010/main" val="92118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Ca </a:t>
            </a:r>
            <a:r>
              <a:rPr lang="en-US" sz="6000" b="1" dirty="0" err="1">
                <a:solidFill>
                  <a:srgbClr val="FFFF00"/>
                </a:solidFill>
                <a:effectLst>
                  <a:outerShdw blurRad="38100" dist="38100" dir="2700000" algn="tl">
                    <a:srgbClr val="000000">
                      <a:alpha val="43137"/>
                    </a:srgbClr>
                  </a:outerShdw>
                </a:effectLst>
                <a:latin typeface="+mj-lt"/>
              </a:rPr>
              <a:t>Kết</a:t>
            </a:r>
            <a:r>
              <a:rPr lang="en-US" sz="6000" b="1" dirty="0">
                <a:solidFill>
                  <a:srgbClr val="FFFF00"/>
                </a:solidFill>
                <a:effectLst>
                  <a:outerShdw blurRad="38100" dist="38100" dir="2700000" algn="tl">
                    <a:srgbClr val="000000">
                      <a:alpha val="43137"/>
                    </a:srgbClr>
                  </a:outerShdw>
                </a:effectLst>
                <a:latin typeface="+mj-lt"/>
              </a:rPr>
              <a:t> </a:t>
            </a:r>
            <a:r>
              <a:rPr lang="en-US" sz="6000" b="1" dirty="0" err="1">
                <a:solidFill>
                  <a:srgbClr val="FFFF00"/>
                </a:solidFill>
                <a:effectLst>
                  <a:outerShdw blurRad="38100" dist="38100" dir="2700000" algn="tl">
                    <a:srgbClr val="000000">
                      <a:alpha val="43137"/>
                    </a:srgbClr>
                  </a:outerShdw>
                </a:effectLst>
                <a:latin typeface="+mj-lt"/>
              </a:rPr>
              <a:t>Lễ</a:t>
            </a:r>
            <a:r>
              <a:rPr lang="en-US" sz="5400" b="1" dirty="0">
                <a:solidFill>
                  <a:srgbClr val="FFFF00"/>
                </a:solidFill>
                <a:effectLst>
                  <a:outerShdw blurRad="38100" dist="38100" dir="2700000" algn="tl">
                    <a:srgbClr val="000000">
                      <a:alpha val="43137"/>
                    </a:srgbClr>
                  </a:outerShdw>
                </a:effectLst>
                <a:latin typeface="+mj-lt"/>
              </a:rPr>
              <a:t/>
            </a:r>
            <a:br>
              <a:rPr lang="en-US" sz="5400" b="1" dirty="0">
                <a:solidFill>
                  <a:srgbClr val="FFFF00"/>
                </a:solidFill>
                <a:effectLst>
                  <a:outerShdw blurRad="38100" dist="38100" dir="2700000" algn="tl">
                    <a:srgbClr val="000000">
                      <a:alpha val="43137"/>
                    </a:srgbClr>
                  </a:outerShdw>
                </a:effectLst>
                <a:latin typeface="+mj-lt"/>
              </a:rPr>
            </a:br>
            <a:r>
              <a:rPr lang="en-US" sz="6600" b="1" dirty="0" smtClean="0">
                <a:solidFill>
                  <a:srgbClr val="FFFF00"/>
                </a:solidFill>
                <a:effectLst>
                  <a:outerShdw blurRad="38100" dist="38100" dir="2700000" algn="tl">
                    <a:srgbClr val="000000">
                      <a:alpha val="43137"/>
                    </a:srgbClr>
                  </a:outerShdw>
                </a:effectLst>
              </a:rPr>
              <a:t>BÀI CA HIỆP NHẤT</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Thành</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Tâm</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4192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9302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Hãy </a:t>
            </a:r>
            <a:r>
              <a:rPr lang="vi-VN" sz="5400" dirty="0">
                <a:solidFill>
                  <a:schemeClr val="bg1"/>
                </a:solidFill>
                <a:latin typeface="+mj-lt"/>
              </a:rPr>
              <a:t>đến tung hô </a:t>
            </a:r>
            <a:r>
              <a:rPr lang="vi-VN" sz="5400" dirty="0" smtClean="0">
                <a:solidFill>
                  <a:schemeClr val="bg1"/>
                </a:solidFill>
                <a:latin typeface="+mj-lt"/>
              </a:rPr>
              <a:t>Chúa, </a:t>
            </a:r>
            <a:r>
              <a:rPr lang="vi-VN" sz="5400" dirty="0">
                <a:solidFill>
                  <a:schemeClr val="bg1"/>
                </a:solidFill>
                <a:latin typeface="+mj-lt"/>
              </a:rPr>
              <a:t>reo mừng Đấng cứu thoát ta. Nào cùng đến trước thiên nhan, nào cùng đến trước thiên nhan, dâng </a:t>
            </a:r>
            <a:r>
              <a:rPr lang="vi-VN" sz="5400" dirty="0" smtClean="0">
                <a:solidFill>
                  <a:schemeClr val="bg1"/>
                </a:solidFill>
                <a:latin typeface="+mj-lt"/>
              </a:rPr>
              <a:t>lời, </a:t>
            </a:r>
            <a:r>
              <a:rPr lang="vi-VN" sz="5400" dirty="0">
                <a:solidFill>
                  <a:schemeClr val="bg1"/>
                </a:solidFill>
                <a:latin typeface="+mj-lt"/>
              </a:rPr>
              <a:t>cảm tạ, và tung hô Chúa.</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rPr>
              <a:t>Tk1:</a:t>
            </a:r>
            <a:r>
              <a:rPr lang="en-US" b="1" dirty="0" smtClean="0">
                <a:solidFill>
                  <a:schemeClr val="bg1"/>
                </a:solidFill>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Vì Ngài được sai đến, để tìm chiên khắp nơi xa xôi. Vì rằng Cha sai đến, đến đưa về đàn chiên duy nhất. Thì này nguyện xin Chúa, hãy thương ban Thánh Linh của Ngài. Hiệp nhất chúng con trong Chúa.</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698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3231469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smtClean="0">
                <a:solidFill>
                  <a:srgbClr val="FFFF00"/>
                </a:solidFill>
              </a:rPr>
              <a:t>Dâng</a:t>
            </a:r>
            <a:r>
              <a:rPr lang="en-US" sz="6600" dirty="0" smtClean="0">
                <a:solidFill>
                  <a:srgbClr val="FFFF00"/>
                </a:solidFill>
              </a:rPr>
              <a:t> </a:t>
            </a:r>
            <a:r>
              <a:rPr lang="en-US" sz="6600" dirty="0" err="1" smtClean="0">
                <a:solidFill>
                  <a:srgbClr val="FFFF00"/>
                </a:solidFill>
              </a:rPr>
              <a:t>Mình</a:t>
            </a:r>
            <a:r>
              <a:rPr lang="en-US" sz="6600" dirty="0" smtClean="0">
                <a:solidFill>
                  <a:srgbClr val="FFFF00"/>
                </a:solidFill>
              </a:rPr>
              <a:t> Cho </a:t>
            </a:r>
            <a:r>
              <a:rPr lang="en-US" sz="6600" dirty="0" err="1" smtClean="0">
                <a:solidFill>
                  <a:srgbClr val="FFFF00"/>
                </a:solidFill>
              </a:rPr>
              <a:t>Đức</a:t>
            </a:r>
            <a:r>
              <a:rPr lang="en-US" sz="6600" dirty="0" smtClean="0">
                <a:solidFill>
                  <a:srgbClr val="FFFF00"/>
                </a:solidFill>
              </a:rPr>
              <a:t> </a:t>
            </a:r>
            <a:r>
              <a:rPr lang="en-US" sz="6600" dirty="0" err="1" smtClean="0">
                <a:solidFill>
                  <a:srgbClr val="FFFF00"/>
                </a:solidFill>
              </a:rPr>
              <a:t>Mẹ</a:t>
            </a:r>
            <a:r>
              <a:rPr lang="en-US" sz="6600" dirty="0" smtClean="0">
                <a:solidFill>
                  <a:srgbClr val="FFFF00"/>
                </a:solidFill>
              </a:rPr>
              <a:t/>
            </a:r>
            <a:br>
              <a:rPr lang="en-US" sz="6600" dirty="0" smtClean="0">
                <a:solidFill>
                  <a:srgbClr val="FFFF00"/>
                </a:solidFill>
              </a:rPr>
            </a:br>
            <a:r>
              <a:rPr lang="en-US" sz="4800" i="1" dirty="0" err="1" smtClean="0">
                <a:solidFill>
                  <a:schemeClr val="bg1"/>
                </a:solidFill>
              </a:rPr>
              <a:t>Hải</a:t>
            </a:r>
            <a:r>
              <a:rPr lang="en-US" sz="4800" i="1" dirty="0" smtClean="0">
                <a:solidFill>
                  <a:schemeClr val="bg1"/>
                </a:solidFill>
              </a:rPr>
              <a:t> </a:t>
            </a:r>
            <a:r>
              <a:rPr lang="en-US" sz="4800" i="1" dirty="0" err="1" smtClean="0">
                <a:solidFill>
                  <a:schemeClr val="bg1"/>
                </a:solidFill>
              </a:rPr>
              <a:t>Linh</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ĐK</a:t>
            </a:r>
            <a:r>
              <a:rPr lang="vi-VN" sz="5000" dirty="0">
                <a:solidFill>
                  <a:srgbClr val="FFFF00"/>
                </a:solidFill>
              </a:rPr>
              <a:t>: </a:t>
            </a:r>
            <a:r>
              <a:rPr lang="vi-VN" sz="5000" dirty="0" smtClean="0">
                <a:solidFill>
                  <a:schemeClr val="bg1"/>
                </a:solidFill>
              </a:rPr>
              <a:t>Ôi, </a:t>
            </a:r>
            <a:r>
              <a:rPr lang="vi-VN" sz="5000" dirty="0">
                <a:solidFill>
                  <a:schemeClr val="bg1"/>
                </a:solidFill>
              </a:rPr>
              <a:t>Nữ Vương cao sang quyền phép trên trời. Ngày nay con đến khấn dâng trót mình con. </a:t>
            </a:r>
            <a:r>
              <a:rPr lang="vi-VN" sz="5000" dirty="0" smtClean="0">
                <a:solidFill>
                  <a:schemeClr val="bg1"/>
                </a:solidFill>
              </a:rPr>
              <a:t>Xin, </a:t>
            </a:r>
            <a:r>
              <a:rPr lang="vi-VN" sz="5000" dirty="0">
                <a:solidFill>
                  <a:schemeClr val="bg1"/>
                </a:solidFill>
              </a:rPr>
              <a:t>đoái thương xem con hầu ngã giữa vời. Nhờ Mẹ tra tay cứu giúp xác hồn.</a:t>
            </a:r>
            <a:endParaRPr lang="vi-VN" sz="5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Khấn, </a:t>
            </a:r>
            <a:r>
              <a:rPr lang="vi-VN" sz="5400" dirty="0">
                <a:solidFill>
                  <a:schemeClr val="bg1"/>
                </a:solidFill>
              </a:rPr>
              <a:t>dâng Mẹ trót cả cuộc đời. Tình yêu ước muốn tuổi xuân. </a:t>
            </a:r>
            <a:r>
              <a:rPr lang="vi-VN" sz="5400" dirty="0" smtClean="0">
                <a:solidFill>
                  <a:schemeClr val="bg1"/>
                </a:solidFill>
              </a:rPr>
              <a:t>Cúi, </a:t>
            </a:r>
            <a:r>
              <a:rPr lang="vi-VN" sz="5400" dirty="0">
                <a:solidFill>
                  <a:schemeClr val="bg1"/>
                </a:solidFill>
              </a:rPr>
              <a:t>xin Mẹ hãy khấng nhậm lời. Dắt dìu con xa thoát lưới trần.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ĐK</a:t>
            </a:r>
            <a:r>
              <a:rPr lang="vi-VN" sz="5000" dirty="0">
                <a:solidFill>
                  <a:srgbClr val="FFFF00"/>
                </a:solidFill>
              </a:rPr>
              <a:t>: </a:t>
            </a:r>
            <a:r>
              <a:rPr lang="vi-VN" sz="5000" dirty="0" smtClean="0">
                <a:solidFill>
                  <a:schemeClr val="bg1"/>
                </a:solidFill>
              </a:rPr>
              <a:t>Ôi, </a:t>
            </a:r>
            <a:r>
              <a:rPr lang="vi-VN" sz="5000" dirty="0">
                <a:solidFill>
                  <a:schemeClr val="bg1"/>
                </a:solidFill>
              </a:rPr>
              <a:t>Nữ Vương cao sang quyền phép trên trời. Ngày nay con đến khấn dâng trót mình con. </a:t>
            </a:r>
            <a:r>
              <a:rPr lang="vi-VN" sz="5000" dirty="0" smtClean="0">
                <a:solidFill>
                  <a:schemeClr val="bg1"/>
                </a:solidFill>
              </a:rPr>
              <a:t>Xin, </a:t>
            </a:r>
            <a:r>
              <a:rPr lang="vi-VN" sz="5000" dirty="0">
                <a:solidFill>
                  <a:schemeClr val="bg1"/>
                </a:solidFill>
              </a:rPr>
              <a:t>đoái thương xem con hầu ngã giữa vời. Nhờ Mẹ tra tay cứu giúp xác hồn.</a:t>
            </a:r>
            <a:endParaRPr lang="vi-VN" sz="5000" b="0" dirty="0">
              <a:solidFill>
                <a:schemeClr val="bg1"/>
              </a:solidFill>
              <a:effectLst/>
            </a:endParaRPr>
          </a:p>
        </p:txBody>
      </p:sp>
    </p:spTree>
    <p:extLst>
      <p:ext uri="{BB962C8B-B14F-4D97-AF65-F5344CB8AC3E}">
        <p14:creationId xmlns:p14="http://schemas.microsoft.com/office/powerpoint/2010/main" val="2076240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 </a:t>
            </a:r>
            <a:r>
              <a:rPr lang="vi-VN" sz="5400" dirty="0" smtClean="0">
                <a:solidFill>
                  <a:schemeClr val="bg1"/>
                </a:solidFill>
              </a:rPr>
              <a:t>Những, </a:t>
            </a:r>
            <a:r>
              <a:rPr lang="vi-VN" sz="5400" dirty="0">
                <a:solidFill>
                  <a:schemeClr val="bg1"/>
                </a:solidFill>
              </a:rPr>
              <a:t>khi lòng khắc khoải buồn rầu. Cùng Mẹ con sẽ thở than. </a:t>
            </a:r>
            <a:r>
              <a:rPr lang="vi-VN" sz="5400" dirty="0" smtClean="0">
                <a:solidFill>
                  <a:schemeClr val="bg1"/>
                </a:solidFill>
              </a:rPr>
              <a:t>Những, </a:t>
            </a:r>
            <a:r>
              <a:rPr lang="vi-VN" sz="5400" dirty="0">
                <a:solidFill>
                  <a:schemeClr val="bg1"/>
                </a:solidFill>
              </a:rPr>
              <a:t>khi đời hắt hủi âu sầu. Xin Mẹ thương an ủi đỡ đần. </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ĐK</a:t>
            </a:r>
            <a:r>
              <a:rPr lang="vi-VN" sz="5000" dirty="0">
                <a:solidFill>
                  <a:srgbClr val="FFFF00"/>
                </a:solidFill>
              </a:rPr>
              <a:t>: </a:t>
            </a:r>
            <a:r>
              <a:rPr lang="vi-VN" sz="5000" dirty="0" smtClean="0">
                <a:solidFill>
                  <a:schemeClr val="bg1"/>
                </a:solidFill>
              </a:rPr>
              <a:t>Ôi, </a:t>
            </a:r>
            <a:r>
              <a:rPr lang="vi-VN" sz="5000" dirty="0">
                <a:solidFill>
                  <a:schemeClr val="bg1"/>
                </a:solidFill>
              </a:rPr>
              <a:t>Nữ Vương cao sang quyền phép trên trời. Ngày nay con đến khấn dâng trót mình con. </a:t>
            </a:r>
            <a:r>
              <a:rPr lang="vi-VN" sz="5000" dirty="0" smtClean="0">
                <a:solidFill>
                  <a:schemeClr val="bg1"/>
                </a:solidFill>
              </a:rPr>
              <a:t>Xin, </a:t>
            </a:r>
            <a:r>
              <a:rPr lang="vi-VN" sz="5000" dirty="0">
                <a:solidFill>
                  <a:schemeClr val="bg1"/>
                </a:solidFill>
              </a:rPr>
              <a:t>đoái thương xem con hầu ngã giữa vời. Nhờ Mẹ tra tay cứu giúp xác hồn.</a:t>
            </a:r>
            <a:endParaRPr lang="vi-VN" sz="5000" b="0" dirty="0">
              <a:solidFill>
                <a:schemeClr val="bg1"/>
              </a:solidFill>
              <a:effectLst/>
            </a:endParaRPr>
          </a:p>
        </p:txBody>
      </p:sp>
    </p:spTree>
    <p:extLst>
      <p:ext uri="{BB962C8B-B14F-4D97-AF65-F5344CB8AC3E}">
        <p14:creationId xmlns:p14="http://schemas.microsoft.com/office/powerpoint/2010/main" val="5129445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90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 </a:t>
            </a:r>
            <a:r>
              <a:rPr lang="vi-VN" sz="5400" dirty="0" smtClean="0">
                <a:solidFill>
                  <a:schemeClr val="bg1"/>
                </a:solidFill>
                <a:latin typeface="+mj-lt"/>
              </a:rPr>
              <a:t>Chúa là, </a:t>
            </a:r>
            <a:r>
              <a:rPr lang="vi-VN" sz="5400" dirty="0">
                <a:solidFill>
                  <a:schemeClr val="bg1"/>
                </a:solidFill>
                <a:latin typeface="+mj-lt"/>
              </a:rPr>
              <a:t>nguồn quang minh tâm trí con, sáng </a:t>
            </a:r>
            <a:r>
              <a:rPr lang="vi-VN" sz="5400" dirty="0" smtClean="0">
                <a:solidFill>
                  <a:schemeClr val="bg1"/>
                </a:solidFill>
                <a:latin typeface="+mj-lt"/>
              </a:rPr>
              <a:t>soi, trên </a:t>
            </a:r>
            <a:r>
              <a:rPr lang="vi-VN" sz="5400" dirty="0">
                <a:solidFill>
                  <a:schemeClr val="bg1"/>
                </a:solidFill>
                <a:latin typeface="+mj-lt"/>
              </a:rPr>
              <a:t>đường thế gian mịt mùng. Dìu </a:t>
            </a:r>
            <a:r>
              <a:rPr lang="vi-VN" sz="5400" dirty="0" smtClean="0">
                <a:solidFill>
                  <a:schemeClr val="bg1"/>
                </a:solidFill>
                <a:latin typeface="+mj-lt"/>
              </a:rPr>
              <a:t>con, </a:t>
            </a:r>
            <a:r>
              <a:rPr lang="vi-VN" sz="5400" dirty="0">
                <a:solidFill>
                  <a:schemeClr val="bg1"/>
                </a:solidFill>
                <a:latin typeface="+mj-lt"/>
              </a:rPr>
              <a:t>tiến bước về nơi ước mong, dẫu </a:t>
            </a:r>
            <a:r>
              <a:rPr lang="vi-VN" sz="5400" dirty="0" smtClean="0">
                <a:solidFill>
                  <a:schemeClr val="bg1"/>
                </a:solidFill>
                <a:latin typeface="+mj-lt"/>
              </a:rPr>
              <a:t>ngàn, </a:t>
            </a:r>
            <a:r>
              <a:rPr lang="vi-VN" sz="5400" dirty="0">
                <a:solidFill>
                  <a:schemeClr val="bg1"/>
                </a:solidFill>
                <a:latin typeface="+mj-lt"/>
              </a:rPr>
              <a:t>nguy khó rắc gieo trên đường.</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Hãy </a:t>
            </a:r>
            <a:r>
              <a:rPr lang="vi-VN" sz="5400" dirty="0">
                <a:solidFill>
                  <a:schemeClr val="bg1"/>
                </a:solidFill>
                <a:latin typeface="+mj-lt"/>
              </a:rPr>
              <a:t>đến tung hô </a:t>
            </a:r>
            <a:r>
              <a:rPr lang="vi-VN" sz="5400" dirty="0" smtClean="0">
                <a:solidFill>
                  <a:schemeClr val="bg1"/>
                </a:solidFill>
                <a:latin typeface="+mj-lt"/>
              </a:rPr>
              <a:t>Chúa, </a:t>
            </a:r>
            <a:r>
              <a:rPr lang="vi-VN" sz="5400" dirty="0">
                <a:solidFill>
                  <a:schemeClr val="bg1"/>
                </a:solidFill>
                <a:latin typeface="+mj-lt"/>
              </a:rPr>
              <a:t>reo mừng Đấng cứu thoát ta. Nào cùng đến trước thiên nhan, nào cùng đến trước thiên nhan, dâng </a:t>
            </a:r>
            <a:r>
              <a:rPr lang="vi-VN" sz="5400" dirty="0" smtClean="0">
                <a:solidFill>
                  <a:schemeClr val="bg1"/>
                </a:solidFill>
                <a:latin typeface="+mj-lt"/>
              </a:rPr>
              <a:t>lời, </a:t>
            </a:r>
            <a:r>
              <a:rPr lang="vi-VN" sz="5400" dirty="0">
                <a:solidFill>
                  <a:schemeClr val="bg1"/>
                </a:solidFill>
                <a:latin typeface="+mj-lt"/>
              </a:rPr>
              <a:t>cảm tạ, và tung hô Chúa.</a:t>
            </a:r>
          </a:p>
        </p:txBody>
      </p:sp>
    </p:spTree>
    <p:extLst>
      <p:ext uri="{BB962C8B-B14F-4D97-AF65-F5344CB8AC3E}">
        <p14:creationId xmlns:p14="http://schemas.microsoft.com/office/powerpoint/2010/main" val="380182401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1941</Words>
  <Application>Microsoft Office PowerPoint</Application>
  <PresentationFormat>On-screen Show (16:9)</PresentationFormat>
  <Paragraphs>82</Paragraphs>
  <Slides>78</Slides>
  <Notes>1</Notes>
  <HiddenSlides>0</HiddenSlides>
  <MMClips>0</MMClips>
  <ScaleCrop>false</ScaleCrop>
  <HeadingPairs>
    <vt:vector size="4" baseType="variant">
      <vt:variant>
        <vt:lpstr>Theme</vt:lpstr>
      </vt:variant>
      <vt:variant>
        <vt:i4>14</vt:i4>
      </vt:variant>
      <vt:variant>
        <vt:lpstr>Slide Titles</vt:lpstr>
      </vt:variant>
      <vt:variant>
        <vt:i4>78</vt:i4>
      </vt:variant>
    </vt:vector>
  </HeadingPairs>
  <TitlesOfParts>
    <vt:vector size="92"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9_Office Theme</vt:lpstr>
      <vt:lpstr>11_Office Theme</vt:lpstr>
      <vt:lpstr>1_Office Theme</vt:lpstr>
      <vt:lpstr>4_Office Theme</vt:lpstr>
      <vt:lpstr>PowerPoint Presentation</vt:lpstr>
      <vt:lpstr>TẬP HÁT CỘNG ĐOÀN</vt:lpstr>
      <vt:lpstr>Đk: Lạy Chúa, xin dạy con, lối bước của Ngài.</vt:lpstr>
      <vt:lpstr>Alleluia-Alleluia: Nước Thiên Chúa đã gần đến, hãy tin vào Tin Mừng.      Alleluia…</vt:lpstr>
      <vt:lpstr>PowerPoint Presentation</vt:lpstr>
      <vt:lpstr>Ca Nhập Lễ Hãy Đến Lm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THÁNH VỊNH 24 CHÚA NHẬT III THƯỜNG NIÊN NĂM B  LM KIM LONG 03 Câu</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Đk: Lạy Chúa, xin dạy con, lối bước của Ngài.</vt:lpstr>
      <vt:lpstr>Tk2: Xin dủ lòng thương nhớ tình nghĩa cũ. Ngài đã ban qua muôn thuở muôn đời. Tội tình của tuổi thơ Chúa đừng ghi tâm, mà xin luôn nhớ con vì ân nghĩa Ngài.</vt:lpstr>
      <vt:lpstr>Đk: Lạy Chúa, xin dạy con, lối bước của Ngài.</vt:lpstr>
      <vt:lpstr>Tk3: Xin chỉ đường cho những kẻ lỡ bước, vì Chúa đây luôn nhân ái chân thực. Dìu kẻ nghèo hèn theo lối đường công minh, dạy con luôn vững tâm tìm theo lối Ngài.</vt:lpstr>
      <vt:lpstr>Đk: Lạy Chúa, xin dạy con, lối bước của Ngài.</vt:lpstr>
      <vt:lpstr>PowerPoint Presentation</vt:lpstr>
      <vt:lpstr>Alleluia-Alleluia:      Nước Thiên Chúa đã gần đến, hãy tin vào Tin Mừng.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Như dòng nến trôi trên bàn thờ, tâm hồn con, lâng lâng niềm cảm mến vô bờ. Xin tiến dâng, đây con tim ươm bao ước vọng. Hằng muốn sắt son một đời, mến yêu.</vt:lpstr>
      <vt:lpstr>ĐK: Kính tiến Chúa, tình yêu bao nhiêu mà, có gì. Xin Chúa thánh hóa lòng con. tình yêu mới bước tới ngày mai.</vt:lpstr>
      <vt:lpstr>Pk2: Bao ngày tháng xuôi theo giòng đời, tâm hồn con, lênh đênh tìm hạnh phúc mong chờ. Xin Chúa thương, khi con đây trông mong đến Ngài. Là núi đá che chở người, tháng năm.</vt:lpstr>
      <vt:lpstr>ĐK: Kính tiến Chúa, tình yêu bao nhiêu mà, có gì. Xin Chúa thánh hóa lòng con. tình yêu mới bước tới ngày mai.</vt:lpstr>
      <vt:lpstr>Pk3: Như giọt nước tan trong rượu lành, tâm hồn con, hân hoan hòa nhịp với muôn người. Xin Chúa thương, cho muôn nơi an vui thái bình. Tình Chúa thắm trong cuộc đời, ước mơ.</vt:lpstr>
      <vt:lpstr>ĐK: Kính tiến Chúa, tình yêu bao nhiêu mà, có gì. Xin Chúa thánh hóa lòng con. tình yêu mới bước tới ngày mai.</vt:lpstr>
      <vt:lpstr>PowerPoint Presentation</vt:lpstr>
      <vt:lpstr>PowerPoint Presentation</vt:lpstr>
      <vt:lpstr>PowerPoint Presentation</vt:lpstr>
      <vt:lpstr>Ca Nguyện Hiệp Lễ Tình Yêu Chúa Hỡi Phùng Minh Mẫn</vt:lpstr>
      <vt:lpstr>Pk1:  Đi hoài đi mãi, giữa nhân gian, con tìm nguồn an ủi phận người. Lắm lúc chới với đã muốn buông xuôi theo theo dòng trôi. Vì đã bao lần, bội phản, trái tim lạnh lùng, buồn chán. Tình yêu Chúa hỡi, linh hồn con đau rã rời. </vt:lpstr>
      <vt:lpstr>** Xin Ngài hãy đến, bên con nay đường trần con, đã mòn. Giữa lúc sóng gió có Chúa nâng niu vỗ về luôn, khi gót chân này, rời rã bước đi âm thầm, buồn bã.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Pk2: Bao lần gục ngã giữa đau thương dương trần con lê bước nhọc nhằn, lắm lúc trách móc Chúa hỡi quên con sao lặng thinh. Vì đã phai rồi lòng mến đức trông cậy Ngài, mòn mỏi. Niềm tin héo úa, con đành tâm xa lìa Ngài. </vt:lpstr>
      <vt:lpstr>** Xin Ngài đừng lánh, xa con, xin đừng buồn con, yếu hèn. Những lúc sóng gió bủa lấy thân con, con nhờ ai. Lòng Chúa nhân từ, còn mãi sẽ không quên người, lầm lỗi.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PowerPoint Presentation</vt:lpstr>
      <vt:lpstr>PowerPoint Presentation</vt:lpstr>
      <vt:lpstr>Ca Kết Lễ BÀI CA HIỆP NHẤT Thành Tâm</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Tk1:  Vì Ngài được sai đến, để tìm chiên khắp nơi xa xôi. Vì rằng Cha sai đến, đến đưa về đàn chiên duy nhất. Thì này nguyện xin Chúa, hãy thương ban Thánh Linh của Ngài. Hiệp nhất chúng con trong Chúa.</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Ca Kết Lễ Dâng Mình Cho Đức Mẹ Hải Linh</vt:lpstr>
      <vt:lpstr>ĐK: Ôi, Nữ Vương cao sang quyền phép trên trời. Ngày nay con đến khấn dâng trót mình con. Xin, đoái thương xem con hầu ngã giữa vời. Nhờ Mẹ tra tay cứu giúp xác hồn.</vt:lpstr>
      <vt:lpstr>Pk1: Khấn, dâng Mẹ trót cả cuộc đời. Tình yêu ước muốn tuổi xuân. Cúi, xin Mẹ hãy khấng nhậm lời. Dắt dìu con xa thoát lưới trần.</vt:lpstr>
      <vt:lpstr>ĐK: Ôi, Nữ Vương cao sang quyền phép trên trời. Ngày nay con đến khấn dâng trót mình con. Xin, đoái thương xem con hầu ngã giữa vời. Nhờ Mẹ tra tay cứu giúp xác hồn.</vt:lpstr>
      <vt:lpstr>Pk2: Những, khi lòng khắc khoải buồn rầu. Cùng Mẹ con sẽ thở than. Những, khi đời hắt hủi âu sầu. Xin Mẹ thương an ủi đỡ đần. </vt:lpstr>
      <vt:lpstr>ĐK: Ôi, Nữ Vương cao sang quyền phép trên trời. Ngày nay con đến khấn dâng trót mình con. Xin, đoái thương xem con hầu ngã giữa vời. Nhờ Mẹ tra tay cứu giúp xác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161</cp:revision>
  <dcterms:created xsi:type="dcterms:W3CDTF">2023-05-21T07:25:42Z</dcterms:created>
  <dcterms:modified xsi:type="dcterms:W3CDTF">2024-01-18T18:48:14Z</dcterms:modified>
</cp:coreProperties>
</file>