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528" r:id="rId11"/>
    <p:sldMasterId id="2147484540" r:id="rId12"/>
    <p:sldMasterId id="2147484552" r:id="rId13"/>
  </p:sldMasterIdLst>
  <p:notesMasterIdLst>
    <p:notesMasterId r:id="rId88"/>
  </p:notesMasterIdLst>
  <p:sldIdLst>
    <p:sldId id="507" r:id="rId14"/>
    <p:sldId id="376" r:id="rId15"/>
    <p:sldId id="907" r:id="rId16"/>
    <p:sldId id="909" r:id="rId17"/>
    <p:sldId id="910" r:id="rId18"/>
    <p:sldId id="553" r:id="rId19"/>
    <p:sldId id="585" r:id="rId20"/>
    <p:sldId id="443" r:id="rId21"/>
    <p:sldId id="923" r:id="rId22"/>
    <p:sldId id="676" r:id="rId23"/>
    <p:sldId id="924" r:id="rId24"/>
    <p:sldId id="911" r:id="rId25"/>
    <p:sldId id="384" r:id="rId26"/>
    <p:sldId id="386" r:id="rId27"/>
    <p:sldId id="387" r:id="rId28"/>
    <p:sldId id="388" r:id="rId29"/>
    <p:sldId id="389" r:id="rId30"/>
    <p:sldId id="390" r:id="rId31"/>
    <p:sldId id="391" r:id="rId32"/>
    <p:sldId id="839" r:id="rId33"/>
    <p:sldId id="649" r:id="rId34"/>
    <p:sldId id="895" r:id="rId35"/>
    <p:sldId id="896" r:id="rId36"/>
    <p:sldId id="897" r:id="rId37"/>
    <p:sldId id="898" r:id="rId38"/>
    <p:sldId id="899" r:id="rId39"/>
    <p:sldId id="900" r:id="rId40"/>
    <p:sldId id="901" r:id="rId41"/>
    <p:sldId id="902" r:id="rId42"/>
    <p:sldId id="861" r:id="rId43"/>
    <p:sldId id="922" r:id="rId44"/>
    <p:sldId id="853" r:id="rId45"/>
    <p:sldId id="54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550" r:id="rId60"/>
    <p:sldId id="558" r:id="rId61"/>
    <p:sldId id="559" r:id="rId62"/>
    <p:sldId id="561" r:id="rId63"/>
    <p:sldId id="830" r:id="rId64"/>
    <p:sldId id="925" r:id="rId65"/>
    <p:sldId id="614" r:id="rId66"/>
    <p:sldId id="926" r:id="rId67"/>
    <p:sldId id="276" r:id="rId68"/>
    <p:sldId id="810" r:id="rId69"/>
    <p:sldId id="913" r:id="rId70"/>
    <p:sldId id="277" r:id="rId71"/>
    <p:sldId id="927" r:id="rId72"/>
    <p:sldId id="928" r:id="rId73"/>
    <p:sldId id="929" r:id="rId74"/>
    <p:sldId id="930" r:id="rId75"/>
    <p:sldId id="931" r:id="rId76"/>
    <p:sldId id="932" r:id="rId77"/>
    <p:sldId id="933" r:id="rId78"/>
    <p:sldId id="934" r:id="rId79"/>
    <p:sldId id="935" r:id="rId80"/>
    <p:sldId id="936" r:id="rId81"/>
    <p:sldId id="292" r:id="rId82"/>
    <p:sldId id="914" r:id="rId83"/>
    <p:sldId id="293" r:id="rId84"/>
    <p:sldId id="563" r:id="rId85"/>
    <p:sldId id="564" r:id="rId86"/>
    <p:sldId id="915"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viewProps" Target="view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3106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3448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9106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736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3325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654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77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538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5870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6741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8649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0255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800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574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06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660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24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035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605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489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239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320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0255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800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574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06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66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242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035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605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489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239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32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341999"/>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357478"/>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357478"/>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50000"/>
              </a:lnSpc>
              <a:spcBef>
                <a:spcPts val="0"/>
              </a:spcBef>
            </a:pPr>
            <a:r>
              <a:rPr lang="vi-VN" sz="5400" dirty="0" smtClean="0">
                <a:solidFill>
                  <a:srgbClr val="FFFF00"/>
                </a:solidFill>
                <a:latin typeface="+mj-lt"/>
              </a:rPr>
              <a:t>Pk2</a:t>
            </a:r>
            <a:r>
              <a:rPr lang="vi-VN" sz="5400" dirty="0">
                <a:solidFill>
                  <a:srgbClr val="FFFF00"/>
                </a:solidFill>
                <a:latin typeface="+mj-lt"/>
              </a:rPr>
              <a:t>: </a:t>
            </a:r>
            <a:r>
              <a:rPr lang="vi-VN" sz="5400" dirty="0">
                <a:solidFill>
                  <a:schemeClr val="bg1"/>
                </a:solidFill>
                <a:latin typeface="+mj-lt"/>
              </a:rPr>
              <a:t>Trong bóng đêm </a:t>
            </a:r>
            <a:r>
              <a:rPr lang="vi-VN" sz="5400" dirty="0" smtClean="0">
                <a:solidFill>
                  <a:schemeClr val="bg1"/>
                </a:solidFill>
                <a:latin typeface="+mj-lt"/>
              </a:rPr>
              <a:t>thanh </a:t>
            </a:r>
            <a:r>
              <a:rPr lang="vi-VN" sz="5400" dirty="0">
                <a:solidFill>
                  <a:schemeClr val="bg1"/>
                </a:solidFill>
                <a:latin typeface="+mj-lt"/>
              </a:rPr>
              <a:t>tinh tú long </a:t>
            </a:r>
            <a:r>
              <a:rPr lang="vi-VN" sz="5400" dirty="0" smtClean="0">
                <a:solidFill>
                  <a:schemeClr val="bg1"/>
                </a:solidFill>
                <a:latin typeface="+mj-lt"/>
              </a:rPr>
              <a:t>lanh mây </a:t>
            </a:r>
            <a:r>
              <a:rPr lang="vi-VN" sz="5400" dirty="0">
                <a:solidFill>
                  <a:schemeClr val="bg1"/>
                </a:solidFill>
                <a:latin typeface="+mj-lt"/>
              </a:rPr>
              <a:t>gió đưa nhanh muôn khúc tân ca mau vang </a:t>
            </a:r>
            <a:r>
              <a:rPr lang="vi-VN" sz="5400" dirty="0" smtClean="0">
                <a:solidFill>
                  <a:schemeClr val="bg1"/>
                </a:solidFill>
                <a:latin typeface="+mj-lt"/>
              </a:rPr>
              <a:t>hòa.</a:t>
            </a:r>
            <a:endParaRPr lang="vi-VN" sz="54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400" dirty="0" smtClean="0">
                <a:solidFill>
                  <a:srgbClr val="FFFF00"/>
                </a:solidFill>
                <a:latin typeface="+mj-lt"/>
              </a:rPr>
              <a:t>ĐK</a:t>
            </a:r>
            <a:r>
              <a:rPr lang="vi-VN" sz="4400" dirty="0">
                <a:solidFill>
                  <a:srgbClr val="FFFF00"/>
                </a:solidFill>
                <a:latin typeface="+mj-lt"/>
              </a:rPr>
              <a:t>: </a:t>
            </a:r>
            <a:r>
              <a:rPr lang="vi-VN" sz="4400" dirty="0">
                <a:solidFill>
                  <a:schemeClr val="bg1"/>
                </a:solidFill>
                <a:latin typeface="+mj-lt"/>
              </a:rPr>
              <a:t>Hát lên bài ca (</a:t>
            </a:r>
            <a:r>
              <a:rPr lang="vi-VN" sz="4400" i="1" dirty="0">
                <a:solidFill>
                  <a:schemeClr val="bg1"/>
                </a:solidFill>
                <a:latin typeface="+mj-lt"/>
              </a:rPr>
              <a:t>hỡi ngàn dân) </a:t>
            </a:r>
            <a:r>
              <a:rPr lang="vi-VN" sz="4400" dirty="0">
                <a:solidFill>
                  <a:schemeClr val="bg1"/>
                </a:solidFill>
                <a:latin typeface="+mj-lt"/>
              </a:rPr>
              <a:t>hãy hát lên bài ca chúc tụng Thiên Chúa. Sáng trong niềm tin (</a:t>
            </a:r>
            <a:r>
              <a:rPr lang="vi-VN" sz="4400" i="1" dirty="0">
                <a:solidFill>
                  <a:schemeClr val="bg1"/>
                </a:solidFill>
                <a:latin typeface="+mj-lt"/>
              </a:rPr>
              <a:t>một niềm tin</a:t>
            </a:r>
            <a:r>
              <a:rPr lang="vi-VN" sz="4400" dirty="0">
                <a:solidFill>
                  <a:schemeClr val="bg1"/>
                </a:solidFill>
                <a:latin typeface="+mj-lt"/>
              </a:rPr>
              <a:t>), khắp thế nhân chung tiếng hoan ca dâng Chúa thiên đình. Về đây muôn người, nhạc tấu vang </a:t>
            </a:r>
            <a:r>
              <a:rPr lang="vi-VN" sz="4400" dirty="0" smtClean="0">
                <a:solidFill>
                  <a:schemeClr val="bg1"/>
                </a:solidFill>
                <a:latin typeface="+mj-lt"/>
              </a:rPr>
              <a:t>trời </a:t>
            </a:r>
            <a:r>
              <a:rPr lang="vi-VN" sz="4400" dirty="0">
                <a:solidFill>
                  <a:schemeClr val="bg1"/>
                </a:solidFill>
                <a:latin typeface="+mj-lt"/>
              </a:rPr>
              <a:t>cùng hát muôn lời hòa tiếng nơi nơi, tung hô Chúa. </a:t>
            </a:r>
          </a:p>
        </p:txBody>
      </p:sp>
    </p:spTree>
    <p:extLst>
      <p:ext uri="{BB962C8B-B14F-4D97-AF65-F5344CB8AC3E}">
        <p14:creationId xmlns:p14="http://schemas.microsoft.com/office/powerpoint/2010/main" val="11087349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514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r>
              <a:rPr lang="en-US" sz="7200" b="0" i="1" dirty="0">
                <a:solidFill>
                  <a:srgbClr val="FFFF00"/>
                </a:solidFill>
                <a:effectLst/>
                <a:latin typeface="+mj-lt"/>
                <a:cs typeface="Times New Roman" panose="02020603050405020304" pitchFamily="18" charset="0"/>
              </a:rPr>
              <a:t>KINH VINH DANH</a:t>
            </a:r>
          </a:p>
          <a:p>
            <a:pPr eaLnBrk="1" hangingPunct="1"/>
            <a:r>
              <a:rPr lang="en-US" sz="7200" b="0" i="1" dirty="0" err="1">
                <a:solidFill>
                  <a:srgbClr val="FFFF00"/>
                </a:solidFill>
                <a:effectLst/>
                <a:latin typeface="+mj-lt"/>
                <a:cs typeface="Times New Roman" panose="02020603050405020304" pitchFamily="18" charset="0"/>
              </a:rPr>
              <a:t>Ca</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a:t>Ta sẽ cho xuất hiện một ngôn sứ và Ta sẽ đặt những lời của Ta trong miệng người ấy</a:t>
            </a:r>
            <a:r>
              <a:rPr lang="vi-VN" sz="3200" smtClean="0"/>
              <a:t>.</a:t>
            </a:r>
            <a:endParaRPr lang="vi-VN" sz="3200"/>
          </a:p>
          <a:p>
            <a:r>
              <a:rPr lang="vi-VN" sz="3200">
                <a:solidFill>
                  <a:srgbClr val="C00000"/>
                </a:solidFill>
              </a:rPr>
              <a:t>Bài trích sách Đệ nhị luật.</a:t>
            </a:r>
          </a:p>
        </p:txBody>
      </p:sp>
    </p:spTree>
    <p:extLst>
      <p:ext uri="{BB962C8B-B14F-4D97-AF65-F5344CB8AC3E}">
        <p14:creationId xmlns:p14="http://schemas.microsoft.com/office/powerpoint/2010/main" val="345010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94</a:t>
            </a:r>
            <a:br>
              <a:rPr lang="en-US" smtClean="0">
                <a:solidFill>
                  <a:srgbClr val="FFFF00"/>
                </a:solidFill>
              </a:rPr>
            </a:br>
            <a:r>
              <a:rPr lang="en-US" smtClean="0">
                <a:solidFill>
                  <a:srgbClr val="FFFF00"/>
                </a:solidFill>
              </a:rPr>
              <a:t>CHÚA NHẬT IV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3679633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487082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Hãy đến đây ta reo vui mừng Chúa, tung hô Ngài, Núi đá độ trì ta. Vào trước Thánh Nhan ta dâng lời cảm tạ, cùng tung hô theo muôn tiếng đàn ca.</a:t>
            </a:r>
            <a:endParaRPr lang="en-US" sz="5400">
              <a:solidFill>
                <a:schemeClr val="bg1"/>
              </a:solidFill>
            </a:endParaRPr>
          </a:p>
        </p:txBody>
      </p:sp>
    </p:spTree>
    <p:extLst>
      <p:ext uri="{BB962C8B-B14F-4D97-AF65-F5344CB8AC3E}">
        <p14:creationId xmlns:p14="http://schemas.microsoft.com/office/powerpoint/2010/main" val="436259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2588970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Hãy cúc cung nơi Tôn Nhan phục bái, tiến bước vào kính Đấng tạo thành ta. Là Đức Chúa ta, ta đây thuộc dân Ngài, Ngài canh coi như chăn dắt đàn chiên.</a:t>
            </a:r>
            <a:endParaRPr lang="en-US" sz="5400">
              <a:solidFill>
                <a:schemeClr val="bg1"/>
              </a:solidFill>
            </a:endParaRPr>
          </a:p>
        </p:txBody>
      </p:sp>
    </p:spTree>
    <p:extLst>
      <p:ext uri="{BB962C8B-B14F-4D97-AF65-F5344CB8AC3E}">
        <p14:creationId xmlns:p14="http://schemas.microsoft.com/office/powerpoint/2010/main" val="1313219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1201960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Hãy chú tâm hôm nay nghe lời Chúa, chớ cứng lòng giống lúc ở Ma-sa, tại Mê-ri-ba, xem bao việc Ta làm, tổ tiên xưa manh tâm dám thử Ta.</a:t>
            </a:r>
            <a:endParaRPr lang="en-US" sz="5400">
              <a:solidFill>
                <a:schemeClr val="bg1"/>
              </a:solidFill>
            </a:endParaRPr>
          </a:p>
        </p:txBody>
      </p:sp>
    </p:spTree>
    <p:extLst>
      <p:ext uri="{BB962C8B-B14F-4D97-AF65-F5344CB8AC3E}">
        <p14:creationId xmlns:p14="http://schemas.microsoft.com/office/powerpoint/2010/main" val="153138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321078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4273878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554545"/>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Người trinh nữ thì chuyên lo việc Chúa, để thuộc trọn về Người</a:t>
            </a:r>
            <a:r>
              <a:rPr lang="vi-VN" sz="3200" smtClean="0">
                <a:solidFill>
                  <a:prstClr val="black"/>
                </a:solidFill>
              </a:rPr>
              <a:t>.</a:t>
            </a:r>
            <a:endParaRPr lang="vi-VN" sz="3200">
              <a:solidFill>
                <a:prstClr val="black"/>
              </a:solidFill>
            </a:endParaRPr>
          </a:p>
          <a:p>
            <a:r>
              <a:rPr lang="vi-VN" sz="3200">
                <a:solidFill>
                  <a:srgbClr val="C0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200" dirty="0" smtClean="0">
                <a:solidFill>
                  <a:srgbClr val="FFFF00"/>
                </a:solidFill>
              </a:rPr>
              <a:t>Alleluia-Alleluia</a:t>
            </a:r>
            <a:r>
              <a:rPr lang="vi-VN" sz="5200" dirty="0" smtClean="0">
                <a:solidFill>
                  <a:schemeClr val="bg1"/>
                </a:solidFill>
              </a:rPr>
              <a:t> Dân </a:t>
            </a:r>
            <a:r>
              <a:rPr lang="vi-VN" sz="5200" dirty="0">
                <a:solidFill>
                  <a:schemeClr val="bg1"/>
                </a:solidFill>
              </a:rPr>
              <a:t>ngồi trong bóng </a:t>
            </a:r>
            <a:r>
              <a:rPr lang="vi-VN" sz="5200" dirty="0" smtClean="0">
                <a:solidFill>
                  <a:schemeClr val="bg1"/>
                </a:solidFill>
              </a:rPr>
              <a:t>tối, </a:t>
            </a:r>
            <a:r>
              <a:rPr lang="vi-VN" sz="5200" dirty="0">
                <a:solidFill>
                  <a:schemeClr val="bg1"/>
                </a:solidFill>
              </a:rPr>
              <a:t>đã thấy ánh sáng huy hoàng, ánh sáng đã bừng lên soi những ai ngồi trong bóng tối tử thần. </a:t>
            </a:r>
            <a:r>
              <a:rPr lang="vi-VN" sz="5200" dirty="0" smtClean="0">
                <a:solidFill>
                  <a:schemeClr val="bg1"/>
                </a:solidFill>
              </a:rPr>
              <a:t>  </a:t>
            </a:r>
            <a:r>
              <a:rPr lang="vi-VN" sz="5200" dirty="0" smtClean="0">
                <a:solidFill>
                  <a:srgbClr val="FFFF00"/>
                </a:solidFill>
              </a:rPr>
              <a:t>Alleluia</a:t>
            </a:r>
            <a:r>
              <a:rPr lang="vi-VN" sz="5200" dirty="0">
                <a:solidFill>
                  <a:srgbClr val="FFFF00"/>
                </a:solidFill>
              </a:rPr>
              <a:t>…</a:t>
            </a:r>
          </a:p>
        </p:txBody>
      </p:sp>
    </p:spTree>
    <p:extLst>
      <p:ext uri="{BB962C8B-B14F-4D97-AF65-F5344CB8AC3E}">
        <p14:creationId xmlns:p14="http://schemas.microsoft.com/office/powerpoint/2010/main" val="1970880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200" dirty="0" smtClean="0">
                <a:solidFill>
                  <a:srgbClr val="FFFF00"/>
                </a:solidFill>
              </a:rPr>
              <a:t>Alleluia-Alleluia</a:t>
            </a:r>
            <a:r>
              <a:rPr lang="vi-VN" sz="5200" dirty="0" smtClean="0">
                <a:solidFill>
                  <a:schemeClr val="bg1"/>
                </a:solidFill>
              </a:rPr>
              <a:t> Dân </a:t>
            </a:r>
            <a:r>
              <a:rPr lang="vi-VN" sz="5200" dirty="0">
                <a:solidFill>
                  <a:schemeClr val="bg1"/>
                </a:solidFill>
              </a:rPr>
              <a:t>ngồi trong bóng </a:t>
            </a:r>
            <a:r>
              <a:rPr lang="vi-VN" sz="5200" dirty="0" smtClean="0">
                <a:solidFill>
                  <a:schemeClr val="bg1"/>
                </a:solidFill>
              </a:rPr>
              <a:t>tối, </a:t>
            </a:r>
            <a:r>
              <a:rPr lang="vi-VN" sz="5200" dirty="0">
                <a:solidFill>
                  <a:schemeClr val="bg1"/>
                </a:solidFill>
              </a:rPr>
              <a:t>đã thấy ánh sáng huy hoàng, ánh sáng đã bừng lên soi những ai ngồi trong bóng tối tử thần. </a:t>
            </a:r>
            <a:r>
              <a:rPr lang="vi-VN" sz="5200" dirty="0" smtClean="0">
                <a:solidFill>
                  <a:schemeClr val="bg1"/>
                </a:solidFill>
              </a:rPr>
              <a:t>  </a:t>
            </a:r>
            <a:r>
              <a:rPr lang="vi-VN" sz="5200" dirty="0" smtClean="0">
                <a:solidFill>
                  <a:srgbClr val="FFFF00"/>
                </a:solidFill>
              </a:rPr>
              <a:t>Alleluia</a:t>
            </a:r>
            <a:r>
              <a:rPr lang="vi-VN" sz="5200" dirty="0">
                <a:solidFill>
                  <a:srgbClr val="FFFF00"/>
                </a:solidFill>
              </a:rPr>
              <a:t>…</a:t>
            </a:r>
          </a:p>
        </p:txBody>
      </p:sp>
    </p:spTree>
    <p:extLst>
      <p:ext uri="{BB962C8B-B14F-4D97-AF65-F5344CB8AC3E}">
        <p14:creationId xmlns:p14="http://schemas.microsoft.com/office/powerpoint/2010/main" val="4048556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3416320"/>
          </a:xfrm>
          <a:prstGeom prst="rect">
            <a:avLst/>
          </a:prstGeom>
        </p:spPr>
        <p:txBody>
          <a:bodyPr wrap="square">
            <a:spAutoFit/>
          </a:bodyPr>
          <a:lstStyle/>
          <a:p>
            <a:pPr algn="ctr"/>
            <a:r>
              <a:rPr lang="en-US" sz="2400" smtClean="0"/>
              <a:t>Chúa Nhật IV Thường Niên</a:t>
            </a:r>
          </a:p>
          <a:p>
            <a:pPr algn="ctr"/>
            <a:r>
              <a:rPr lang="en-US" sz="2400" smtClean="0"/>
              <a:t>Năm B</a:t>
            </a:r>
          </a:p>
          <a:p>
            <a:r>
              <a:rPr lang="vi-VN" sz="2800"/>
              <a:t>Lời giảng dạy đầy uy quyền của Chúa Giêsu chẳng những khiến dân Do Thái thán phục mà còn làm cho ma quỷ khiếp sợ rút lui. Tin tưởng vâng nghe Lời Chúa dạy, chúng hãy cùng dâng lời cầu xin:</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200400" y="2570911"/>
            <a:ext cx="6019800" cy="1384995"/>
          </a:xfrm>
          <a:prstGeom prst="rect">
            <a:avLst/>
          </a:prstGeom>
        </p:spPr>
        <p:txBody>
          <a:bodyPr wrap="square">
            <a:spAutoFit/>
          </a:bodyPr>
          <a:lstStyle/>
          <a:p>
            <a:pPr algn="ctr"/>
            <a:r>
              <a:rPr lang="en-US" sz="4800" dirty="0" err="1" smtClean="0">
                <a:solidFill>
                  <a:srgbClr val="FFFF00"/>
                </a:solidFill>
              </a:rPr>
              <a:t>Bánh</a:t>
            </a:r>
            <a:r>
              <a:rPr lang="en-US" sz="4800" dirty="0" smtClean="0">
                <a:solidFill>
                  <a:srgbClr val="FFFF00"/>
                </a:solidFill>
              </a:rPr>
              <a:t> </a:t>
            </a:r>
            <a:r>
              <a:rPr lang="en-US" sz="4800" dirty="0" err="1" smtClean="0">
                <a:solidFill>
                  <a:srgbClr val="FFFF00"/>
                </a:solidFill>
              </a:rPr>
              <a:t>Miến</a:t>
            </a:r>
            <a:r>
              <a:rPr lang="en-US" sz="4800" dirty="0" smtClean="0">
                <a:solidFill>
                  <a:srgbClr val="FFFF00"/>
                </a:solidFill>
              </a:rPr>
              <a:t> </a:t>
            </a:r>
            <a:r>
              <a:rPr lang="en-US" sz="4800" dirty="0" err="1" smtClean="0">
                <a:solidFill>
                  <a:srgbClr val="FFFF00"/>
                </a:solidFill>
              </a:rPr>
              <a:t>Tinh</a:t>
            </a:r>
            <a:r>
              <a:rPr lang="en-US" sz="4800" dirty="0" smtClean="0">
                <a:solidFill>
                  <a:srgbClr val="FFFF00"/>
                </a:solidFill>
              </a:rPr>
              <a:t> </a:t>
            </a:r>
            <a:r>
              <a:rPr lang="en-US" sz="4800" dirty="0" err="1" smtClean="0">
                <a:solidFill>
                  <a:srgbClr val="FFFF00"/>
                </a:solidFill>
              </a:rPr>
              <a:t>Tuyền</a:t>
            </a:r>
            <a:endParaRPr lang="en-US" sz="4800" dirty="0" smtClean="0">
              <a:solidFill>
                <a:srgbClr val="FFFF00"/>
              </a:solidFill>
            </a:endParaRPr>
          </a:p>
          <a:p>
            <a:pPr algn="ctr"/>
            <a:r>
              <a:rPr lang="en-US" sz="3600" b="1" i="1" dirty="0" err="1" smtClean="0">
                <a:solidFill>
                  <a:schemeClr val="bg1"/>
                </a:solidFill>
              </a:rPr>
              <a:t>Đinh</a:t>
            </a:r>
            <a:r>
              <a:rPr lang="en-US" sz="3600" b="1" i="1" dirty="0" smtClean="0">
                <a:solidFill>
                  <a:schemeClr val="bg1"/>
                </a:solidFill>
              </a:rPr>
              <a:t> </a:t>
            </a:r>
            <a:r>
              <a:rPr lang="en-US" sz="3600" b="1" i="1" dirty="0" err="1" smtClean="0">
                <a:solidFill>
                  <a:schemeClr val="bg1"/>
                </a:solidFill>
              </a:rPr>
              <a:t>Công</a:t>
            </a:r>
            <a:r>
              <a:rPr lang="en-US" sz="3600" b="1" i="1" dirty="0" smtClean="0">
                <a:solidFill>
                  <a:schemeClr val="bg1"/>
                </a:solidFill>
              </a:rPr>
              <a:t> </a:t>
            </a:r>
            <a:r>
              <a:rPr lang="en-US" sz="3600" b="1" i="1" dirty="0" err="1" smtClean="0">
                <a:solidFill>
                  <a:schemeClr val="bg1"/>
                </a:solidFill>
              </a:rPr>
              <a:t>Huỳnh</a:t>
            </a: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a:t>
            </a:r>
            <a:r>
              <a:rPr lang="vi-VN" sz="4800" dirty="0">
                <a:solidFill>
                  <a:srgbClr val="FFFF00"/>
                </a:solidFill>
              </a:rPr>
              <a:t>: </a:t>
            </a:r>
            <a:r>
              <a:rPr lang="vi-VN" sz="4800" dirty="0">
                <a:solidFill>
                  <a:schemeClr val="bg1"/>
                </a:solidFill>
              </a:rPr>
              <a:t>Xin dâng lên đây rượu nho bánh miến thơm nồng. Xin dâng lên đây tuổi thơ ước mơ thắm hồng. Bao tinh hoa nơi đồng xa lúa chín nương đồng. Dâng lên Cha bao mồ hôi chất chứa tình thương.</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5148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Nguyện dâng Thiên Chúa chí nhân, con nay đâu có gì xứng cân. Đây hương hoa, bánh </a:t>
            </a:r>
            <a:r>
              <a:rPr lang="vi-VN" sz="5400" dirty="0" smtClean="0">
                <a:solidFill>
                  <a:schemeClr val="bg1"/>
                </a:solidFill>
              </a:rPr>
              <a:t>thơm </a:t>
            </a:r>
            <a:r>
              <a:rPr lang="vi-VN" sz="5400" dirty="0">
                <a:solidFill>
                  <a:schemeClr val="bg1"/>
                </a:solidFill>
              </a:rPr>
              <a:t>rượu ngon, xin dâng lên với bao tâm hồn.</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smtClean="0">
                <a:solidFill>
                  <a:schemeClr val="bg1"/>
                </a:solidFill>
              </a:rPr>
              <a:t>Con </a:t>
            </a:r>
            <a:r>
              <a:rPr lang="vi-VN" sz="4800" dirty="0">
                <a:solidFill>
                  <a:schemeClr val="bg1"/>
                </a:solidFill>
              </a:rPr>
              <a:t>xin dâng bao khổ đau với những u sầu. Trong đêm thâu bao lệ dâng ướt mi tuôn trào. Xin Cha thương đón nhận cho hiến lễ chân thành. Bao đau thương, bao buồn vui hiến dâng trọn tình.</a:t>
            </a:r>
            <a:endParaRPr lang="en-US" sz="48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Nguyện dâng Thiên Chúa chí nhân, con nay đâu có gì xứng cân. Đây hương hoa, bánh </a:t>
            </a:r>
            <a:r>
              <a:rPr lang="vi-VN" sz="5400" dirty="0" smtClean="0">
                <a:solidFill>
                  <a:schemeClr val="bg1"/>
                </a:solidFill>
              </a:rPr>
              <a:t>thơm </a:t>
            </a:r>
            <a:r>
              <a:rPr lang="vi-VN" sz="5400" dirty="0">
                <a:solidFill>
                  <a:schemeClr val="bg1"/>
                </a:solidFill>
              </a:rPr>
              <a:t>rượu ngon, xin dâng lên với bao tâm hồn.</a:t>
            </a:r>
            <a:endParaRPr lang="en-US" sz="5400" b="0" dirty="0">
              <a:solidFill>
                <a:schemeClr val="bg1"/>
              </a:solidFill>
              <a:effectLst/>
            </a:endParaRPr>
          </a:p>
        </p:txBody>
      </p:sp>
    </p:spTree>
    <p:extLst>
      <p:ext uri="{BB962C8B-B14F-4D97-AF65-F5344CB8AC3E}">
        <p14:creationId xmlns:p14="http://schemas.microsoft.com/office/powerpoint/2010/main" val="3164551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Pk3</a:t>
            </a:r>
            <a:r>
              <a:rPr lang="vi-VN" sz="4800" dirty="0">
                <a:solidFill>
                  <a:srgbClr val="FFFF00"/>
                </a:solidFill>
              </a:rPr>
              <a:t>: </a:t>
            </a:r>
            <a:r>
              <a:rPr lang="vi-VN" sz="4800" dirty="0">
                <a:solidFill>
                  <a:schemeClr val="bg1"/>
                </a:solidFill>
              </a:rPr>
              <a:t>Đây câu ca đây trầm hương kính tiến lên Ngài. Theo hương kinh đưa hồn con vút lên thánh đài. Dâng lên Cha bao ngày qua những phút an hòa. Dâng tân toan, dâng sầu vương tháng năm lệ </a:t>
            </a:r>
            <a:r>
              <a:rPr lang="vi-VN" sz="4800" dirty="0" smtClean="0">
                <a:solidFill>
                  <a:schemeClr val="bg1"/>
                </a:solidFill>
              </a:rPr>
              <a:t>sa.</a:t>
            </a:r>
            <a:endParaRPr lang="vi-VN" sz="48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Nguyện dâng Thiên Chúa chí nhân, con nay đâu có gì xứng cân. Đây hương hoa, bánh </a:t>
            </a:r>
            <a:r>
              <a:rPr lang="vi-VN" sz="5400" dirty="0" smtClean="0">
                <a:solidFill>
                  <a:schemeClr val="bg1"/>
                </a:solidFill>
              </a:rPr>
              <a:t>thơm </a:t>
            </a:r>
            <a:r>
              <a:rPr lang="vi-VN" sz="5400" dirty="0">
                <a:solidFill>
                  <a:schemeClr val="bg1"/>
                </a:solidFill>
              </a:rPr>
              <a:t>rượu ngon, xin dâng lên với bao tâm hồn.</a:t>
            </a:r>
            <a:endParaRPr lang="en-US" sz="5400" b="0" dirty="0">
              <a:solidFill>
                <a:schemeClr val="bg1"/>
              </a:solidFill>
              <a:effectLst/>
            </a:endParaRPr>
          </a:p>
        </p:txBody>
      </p:sp>
    </p:spTree>
    <p:extLst>
      <p:ext uri="{BB962C8B-B14F-4D97-AF65-F5344CB8AC3E}">
        <p14:creationId xmlns:p14="http://schemas.microsoft.com/office/powerpoint/2010/main" val="3294450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9386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err="1" smtClean="0">
                <a:solidFill>
                  <a:srgbClr val="FFFF00"/>
                </a:solidFill>
              </a:rPr>
              <a:t>Chúa</a:t>
            </a:r>
            <a:r>
              <a:rPr lang="en-US" sz="6600" dirty="0" smtClean="0">
                <a:solidFill>
                  <a:srgbClr val="FFFF00"/>
                </a:solidFill>
              </a:rPr>
              <a:t> </a:t>
            </a:r>
            <a:r>
              <a:rPr lang="en-US" sz="6600" dirty="0" err="1" smtClean="0">
                <a:solidFill>
                  <a:srgbClr val="FFFF00"/>
                </a:solidFill>
              </a:rPr>
              <a:t>Đã</a:t>
            </a:r>
            <a:r>
              <a:rPr lang="en-US" sz="6600" dirty="0" smtClean="0">
                <a:solidFill>
                  <a:srgbClr val="FFFF00"/>
                </a:solidFill>
              </a:rPr>
              <a:t> </a:t>
            </a:r>
            <a:r>
              <a:rPr lang="en-US" sz="6600" dirty="0" err="1" smtClean="0">
                <a:solidFill>
                  <a:srgbClr val="FFFF00"/>
                </a:solidFill>
              </a:rPr>
              <a:t>Chiếm</a:t>
            </a:r>
            <a:r>
              <a:rPr lang="en-US" sz="6600" dirty="0" smtClean="0">
                <a:solidFill>
                  <a:srgbClr val="FFFF00"/>
                </a:solidFill>
              </a:rPr>
              <a:t> </a:t>
            </a:r>
            <a:r>
              <a:rPr lang="en-US" sz="6600" dirty="0" err="1" smtClean="0">
                <a:solidFill>
                  <a:srgbClr val="FFFF00"/>
                </a:solidFill>
              </a:rPr>
              <a:t>Hữu</a:t>
            </a:r>
            <a:r>
              <a:rPr lang="en-US" sz="6600" dirty="0" smtClean="0">
                <a:solidFill>
                  <a:srgbClr val="FFFF00"/>
                </a:solidFill>
              </a:rPr>
              <a:t> Con</a:t>
            </a:r>
            <a:r>
              <a:rPr lang="en-US" sz="7200" dirty="0" smtClean="0">
                <a:solidFill>
                  <a:srgbClr val="FFFF00"/>
                </a:solidFill>
              </a:rPr>
              <a:t/>
            </a:r>
            <a:br>
              <a:rPr lang="en-US" sz="7200" dirty="0" smtClean="0">
                <a:solidFill>
                  <a:srgbClr val="FFFF00"/>
                </a:solidFill>
              </a:rPr>
            </a:br>
            <a:r>
              <a:rPr lang="en-US" sz="6000" i="1" dirty="0" err="1" smtClean="0">
                <a:solidFill>
                  <a:schemeClr val="bg1"/>
                </a:solidFill>
              </a:rPr>
              <a:t>Giang</a:t>
            </a:r>
            <a:r>
              <a:rPr lang="en-US" sz="6000" i="1" dirty="0" smtClean="0">
                <a:solidFill>
                  <a:schemeClr val="bg1"/>
                </a:solidFill>
              </a:rPr>
              <a:t> </a:t>
            </a:r>
            <a:r>
              <a:rPr lang="en-US" sz="6000" i="1" dirty="0" err="1" smtClean="0">
                <a:solidFill>
                  <a:schemeClr val="bg1"/>
                </a:solidFill>
              </a:rPr>
              <a:t>Tâm</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dirty="0" smtClean="0">
                <a:solidFill>
                  <a:srgbClr val="FFFF00"/>
                </a:solidFill>
                <a:effectLst/>
              </a:rPr>
              <a:t>ĐK: </a:t>
            </a:r>
            <a:r>
              <a:rPr lang="vi-VN" sz="5400" dirty="0" smtClean="0">
                <a:solidFill>
                  <a:schemeClr val="bg1"/>
                </a:solidFill>
              </a:rPr>
              <a:t>Lạy Chúa Ngài đã chiếm hữu trái tim con bằng tình yêu của Chúa, bằng tình yêu của Chúa. Một tình yêu, êm dịu và nhẹ nhàng. </a:t>
            </a:r>
            <a:endParaRPr lang="vi-VN" sz="5400" b="0" dirty="0">
              <a:solidFill>
                <a:schemeClr val="bg1"/>
              </a:solidFill>
              <a:effectLst/>
            </a:endParaRPr>
          </a:p>
        </p:txBody>
      </p:sp>
    </p:spTree>
    <p:extLst>
      <p:ext uri="{BB962C8B-B14F-4D97-AF65-F5344CB8AC3E}">
        <p14:creationId xmlns:p14="http://schemas.microsoft.com/office/powerpoint/2010/main" val="3053901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a:solidFill>
                  <a:srgbClr val="FFFF00"/>
                </a:solidFill>
                <a:effectLst/>
              </a:rPr>
              <a:t>Nhập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Hát</a:t>
            </a:r>
            <a:r>
              <a:rPr lang="en-US" sz="6600" dirty="0" smtClean="0">
                <a:solidFill>
                  <a:srgbClr val="FFFF00"/>
                </a:solidFill>
              </a:rPr>
              <a:t> </a:t>
            </a:r>
            <a:r>
              <a:rPr lang="en-US" sz="6600" dirty="0" err="1" smtClean="0">
                <a:solidFill>
                  <a:srgbClr val="FFFF00"/>
                </a:solidFill>
              </a:rPr>
              <a:t>Lên</a:t>
            </a:r>
            <a:r>
              <a:rPr lang="en-US" sz="6600" dirty="0" smtClean="0">
                <a:solidFill>
                  <a:srgbClr val="FFFF00"/>
                </a:solidFill>
              </a:rPr>
              <a:t> </a:t>
            </a:r>
            <a:r>
              <a:rPr lang="en-US" sz="6600" dirty="0" err="1" smtClean="0">
                <a:solidFill>
                  <a:srgbClr val="FFFF00"/>
                </a:solidFill>
              </a:rPr>
              <a:t>Bài</a:t>
            </a:r>
            <a:r>
              <a:rPr lang="en-US" sz="6600" dirty="0" smtClean="0">
                <a:solidFill>
                  <a:srgbClr val="FFFF00"/>
                </a:solidFill>
              </a:rPr>
              <a:t> </a:t>
            </a:r>
            <a:r>
              <a:rPr lang="en-US" sz="6600" dirty="0" err="1" smtClean="0">
                <a:solidFill>
                  <a:srgbClr val="FFFF00"/>
                </a:solidFill>
              </a:rPr>
              <a:t>Ca</a:t>
            </a:r>
            <a:r>
              <a:rPr lang="en-US" sz="6600" dirty="0" smtClean="0">
                <a:solidFill>
                  <a:srgbClr val="FFFF00"/>
                </a:solidFill>
              </a:rPr>
              <a:t> </a:t>
            </a:r>
            <a:r>
              <a:rPr lang="en-US" sz="5400" dirty="0" smtClean="0">
                <a:solidFill>
                  <a:srgbClr val="FFFF00"/>
                </a:solidFill>
              </a:rPr>
              <a:t/>
            </a:r>
            <a:br>
              <a:rPr lang="en-US" sz="5400" dirty="0" smtClean="0">
                <a:solidFill>
                  <a:srgbClr val="FFFF00"/>
                </a:solidFill>
              </a:rPr>
            </a:br>
            <a:r>
              <a:rPr lang="en-US" sz="4800" i="1" dirty="0" smtClean="0">
                <a:solidFill>
                  <a:schemeClr val="bg1"/>
                </a:solidFill>
              </a:rPr>
              <a:t>Lm Kim Long</a:t>
            </a:r>
            <a:endParaRPr lang="en-US" sz="48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a:t>
            </a:r>
            <a:r>
              <a:rPr lang="en-US" sz="4800" b="0" dirty="0" smtClean="0">
                <a:solidFill>
                  <a:schemeClr val="bg1"/>
                </a:solidFill>
                <a:effectLst/>
              </a:rPr>
              <a:t> </a:t>
            </a:r>
            <a:r>
              <a:rPr lang="vi-VN" sz="4800" dirty="0" smtClean="0">
                <a:solidFill>
                  <a:schemeClr val="bg1"/>
                </a:solidFill>
              </a:rPr>
              <a:t>Một tình yêu, vững bền mãi mãi. Trái tim con nhỏ hèn biết lấy chi đáp lại tình Ngài, chỉ mong sao được yêu Chúa, trọn từng phút từng giây, trọn cuộc sống này. Chúa ơi.</a:t>
            </a:r>
            <a:endParaRPr lang="en-US" sz="4800" b="0" dirty="0">
              <a:solidFill>
                <a:schemeClr val="bg1"/>
              </a:solidFill>
              <a:effectLst/>
            </a:endParaRPr>
          </a:p>
        </p:txBody>
      </p:sp>
    </p:spTree>
    <p:extLst>
      <p:ext uri="{BB962C8B-B14F-4D97-AF65-F5344CB8AC3E}">
        <p14:creationId xmlns:p14="http://schemas.microsoft.com/office/powerpoint/2010/main" val="331063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dirty="0" smtClean="0">
                <a:solidFill>
                  <a:srgbClr val="FFFF00"/>
                </a:solidFill>
                <a:effectLst/>
              </a:rPr>
              <a:t>Pk1:</a:t>
            </a:r>
            <a:r>
              <a:rPr lang="en-US" sz="4600" b="0" dirty="0" smtClean="0">
                <a:solidFill>
                  <a:schemeClr val="bg1"/>
                </a:solidFill>
                <a:effectLst/>
              </a:rPr>
              <a:t> </a:t>
            </a:r>
            <a:r>
              <a:rPr lang="vi-VN" sz="4600" dirty="0" smtClean="0">
                <a:solidFill>
                  <a:schemeClr val="bg1"/>
                </a:solidFill>
              </a:rPr>
              <a:t>Ôi Chúa Giê-su. Chúa là đối tượng của trái tim con, là khát vọng của linh hồn con, là nguồn vui của đời sống con. Ôi Tình Yêu của mọi tình yêu, xin Ngài thánh hóa tâm hồn con, bằng Tình Yêu của Ngài. </a:t>
            </a:r>
            <a:endParaRPr lang="en-US" sz="4600" b="0" dirty="0">
              <a:solidFill>
                <a:schemeClr val="bg1"/>
              </a:solidFill>
              <a:effectLst/>
            </a:endParaRPr>
          </a:p>
        </p:txBody>
      </p:sp>
    </p:spTree>
    <p:extLst>
      <p:ext uri="{BB962C8B-B14F-4D97-AF65-F5344CB8AC3E}">
        <p14:creationId xmlns:p14="http://schemas.microsoft.com/office/powerpoint/2010/main" val="32305467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dirty="0" smtClean="0">
                <a:solidFill>
                  <a:srgbClr val="FFFF00"/>
                </a:solidFill>
                <a:effectLst/>
              </a:rPr>
              <a:t>Pk2:</a:t>
            </a:r>
            <a:r>
              <a:rPr lang="en-US" sz="4600" b="0" dirty="0" smtClean="0">
                <a:solidFill>
                  <a:schemeClr val="bg1"/>
                </a:solidFill>
                <a:effectLst/>
              </a:rPr>
              <a:t> </a:t>
            </a:r>
            <a:r>
              <a:rPr lang="vi-VN" sz="4600" dirty="0" smtClean="0">
                <a:solidFill>
                  <a:schemeClr val="bg1"/>
                </a:solidFill>
              </a:rPr>
              <a:t>Ôi chúa Giê-su. Mối tình thắm nồng của Chúa cho con, thật sâu thẳm trong tâm hồn con, tựa lửa thiêng rực say tháng năm. Ôi Tình yêu của mọi tình yêu, đây đời con lễ dâng toàn thiêu, cho ngọn lửa Thánh Tâm Ngài.</a:t>
            </a:r>
            <a:endParaRPr lang="en-US" sz="4600" b="0" dirty="0">
              <a:solidFill>
                <a:schemeClr val="bg1"/>
              </a:solidFill>
              <a:effectLst/>
            </a:endParaRPr>
          </a:p>
        </p:txBody>
      </p:sp>
    </p:spTree>
    <p:extLst>
      <p:ext uri="{BB962C8B-B14F-4D97-AF65-F5344CB8AC3E}">
        <p14:creationId xmlns:p14="http://schemas.microsoft.com/office/powerpoint/2010/main" val="21267450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dirty="0" smtClean="0">
                <a:solidFill>
                  <a:srgbClr val="FFFF00"/>
                </a:solidFill>
                <a:effectLst/>
              </a:rPr>
              <a:t>ĐK: </a:t>
            </a:r>
            <a:r>
              <a:rPr lang="vi-VN" sz="5400" dirty="0" smtClean="0">
                <a:solidFill>
                  <a:schemeClr val="bg1"/>
                </a:solidFill>
              </a:rPr>
              <a:t>Lạy Chúa Ngài đã chiếm hữu trái tim con bằng tình yêu của, Chúa, bằng tình yêu của Chúa. Một tình yêu, êm dịu và nhẹ nhàng. </a:t>
            </a:r>
            <a:endParaRPr lang="vi-VN" sz="5400" b="0" dirty="0">
              <a:solidFill>
                <a:schemeClr val="bg1"/>
              </a:solidFill>
              <a:effectLst/>
            </a:endParaRPr>
          </a:p>
        </p:txBody>
      </p:sp>
    </p:spTree>
    <p:extLst>
      <p:ext uri="{BB962C8B-B14F-4D97-AF65-F5344CB8AC3E}">
        <p14:creationId xmlns:p14="http://schemas.microsoft.com/office/powerpoint/2010/main" val="42246707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a:t>
            </a:r>
            <a:r>
              <a:rPr lang="en-US" sz="4800" b="0" dirty="0" smtClean="0">
                <a:solidFill>
                  <a:schemeClr val="bg1"/>
                </a:solidFill>
                <a:effectLst/>
              </a:rPr>
              <a:t> </a:t>
            </a:r>
            <a:r>
              <a:rPr lang="vi-VN" sz="4800" dirty="0" smtClean="0">
                <a:solidFill>
                  <a:schemeClr val="bg1"/>
                </a:solidFill>
              </a:rPr>
              <a:t>Một tình yêu, vững bền mãi mãi. Trái tim con nhỏ hèn biết lấy chi đáp lại tình Ngài, chỉ mong sao được yêu Chúa, trọn từng phút từng giây, trọn cuộc sống này. Chúa ơi.</a:t>
            </a:r>
            <a:endParaRPr lang="en-US" sz="4800" b="0" dirty="0">
              <a:solidFill>
                <a:schemeClr val="bg1"/>
              </a:solidFill>
              <a:effectLst/>
            </a:endParaRPr>
          </a:p>
        </p:txBody>
      </p:sp>
    </p:spTree>
    <p:extLst>
      <p:ext uri="{BB962C8B-B14F-4D97-AF65-F5344CB8AC3E}">
        <p14:creationId xmlns:p14="http://schemas.microsoft.com/office/powerpoint/2010/main" val="246595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dirty="0" smtClean="0">
                <a:solidFill>
                  <a:srgbClr val="FFFF00"/>
                </a:solidFill>
                <a:effectLst/>
              </a:rPr>
              <a:t>Pk3</a:t>
            </a:r>
            <a:r>
              <a:rPr lang="en-US" sz="4600" b="0" dirty="0">
                <a:solidFill>
                  <a:srgbClr val="FFFF00"/>
                </a:solidFill>
                <a:effectLst/>
              </a:rPr>
              <a:t>:</a:t>
            </a:r>
            <a:r>
              <a:rPr lang="en-US" sz="4600" b="0" dirty="0">
                <a:solidFill>
                  <a:schemeClr val="bg1"/>
                </a:solidFill>
                <a:effectLst/>
              </a:rPr>
              <a:t> </a:t>
            </a:r>
            <a:r>
              <a:rPr lang="vi-VN" sz="4600" dirty="0" smtClean="0">
                <a:solidFill>
                  <a:schemeClr val="bg1"/>
                </a:solidFill>
              </a:rPr>
              <a:t>Ôi Chúa Giê-su, mỗi lần Chúa thân hành đến thăm con, là mỗi lần con vui hưởng nếm niềm hỷ hoan tỏa lan ngất ngây. Ôi Tình Yêu của mọi tình yêu, ngọt ngào thay của ăn thần linh, Ngài ban phát thỏa tình. </a:t>
            </a:r>
            <a:endParaRPr lang="en-US" sz="4600" b="0" dirty="0">
              <a:solidFill>
                <a:schemeClr val="bg1"/>
              </a:solidFill>
              <a:effectLst/>
            </a:endParaRPr>
          </a:p>
        </p:txBody>
      </p:sp>
    </p:spTree>
    <p:extLst>
      <p:ext uri="{BB962C8B-B14F-4D97-AF65-F5344CB8AC3E}">
        <p14:creationId xmlns:p14="http://schemas.microsoft.com/office/powerpoint/2010/main" val="27882793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dirty="0" smtClean="0">
                <a:solidFill>
                  <a:srgbClr val="FFFF00"/>
                </a:solidFill>
                <a:effectLst/>
              </a:rPr>
              <a:t>Pk4:</a:t>
            </a:r>
            <a:r>
              <a:rPr lang="en-US" sz="4600" b="0" dirty="0" smtClean="0">
                <a:solidFill>
                  <a:schemeClr val="bg1"/>
                </a:solidFill>
                <a:effectLst/>
              </a:rPr>
              <a:t> </a:t>
            </a:r>
            <a:r>
              <a:rPr lang="vi-VN" sz="4600" dirty="0" smtClean="0">
                <a:solidFill>
                  <a:schemeClr val="bg1"/>
                </a:solidFill>
              </a:rPr>
              <a:t>Ôi Chúa Giê-su, hương vị Thiên Đàng mà Chúa trao ban, đã biến đổi thân con nghèo khó được trở nên giàu sang vô cùng. Ôi Tình yêu của mọi tình yêu, bao giờ con thỏa thuê chiêm ngưỡng Nhan Thánh Chúa tỏ tường.</a:t>
            </a:r>
            <a:endParaRPr lang="en-US" sz="4600" b="0" dirty="0">
              <a:solidFill>
                <a:schemeClr val="bg1"/>
              </a:solidFill>
              <a:effectLst/>
            </a:endParaRPr>
          </a:p>
        </p:txBody>
      </p:sp>
    </p:spTree>
    <p:extLst>
      <p:ext uri="{BB962C8B-B14F-4D97-AF65-F5344CB8AC3E}">
        <p14:creationId xmlns:p14="http://schemas.microsoft.com/office/powerpoint/2010/main" val="38534004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dirty="0" smtClean="0">
                <a:solidFill>
                  <a:srgbClr val="FFFF00"/>
                </a:solidFill>
                <a:effectLst/>
              </a:rPr>
              <a:t>ĐK: </a:t>
            </a:r>
            <a:r>
              <a:rPr lang="vi-VN" sz="5400" dirty="0" smtClean="0">
                <a:solidFill>
                  <a:schemeClr val="bg1"/>
                </a:solidFill>
              </a:rPr>
              <a:t>Lạy Chúa Ngài đã chiếm hữu trái tim con bằng tình yêu của, Chúa, bằng tình yêu của Chúa. Một tình yêu, êm dịu và nhẹ nhàng. </a:t>
            </a:r>
            <a:endParaRPr lang="vi-VN" sz="5400" b="0" dirty="0">
              <a:solidFill>
                <a:schemeClr val="bg1"/>
              </a:solidFill>
              <a:effectLst/>
            </a:endParaRPr>
          </a:p>
        </p:txBody>
      </p:sp>
    </p:spTree>
    <p:extLst>
      <p:ext uri="{BB962C8B-B14F-4D97-AF65-F5344CB8AC3E}">
        <p14:creationId xmlns:p14="http://schemas.microsoft.com/office/powerpoint/2010/main" val="22322499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a:t>
            </a:r>
            <a:r>
              <a:rPr lang="en-US" sz="4800" b="0" dirty="0" smtClean="0">
                <a:solidFill>
                  <a:schemeClr val="bg1"/>
                </a:solidFill>
                <a:effectLst/>
              </a:rPr>
              <a:t> </a:t>
            </a:r>
            <a:r>
              <a:rPr lang="vi-VN" sz="4800" dirty="0" smtClean="0">
                <a:solidFill>
                  <a:schemeClr val="bg1"/>
                </a:solidFill>
              </a:rPr>
              <a:t>Một tình yêu, vững bền mãi mãi. Trái tim con nhỏ hèn biết lấy chi đáp lại tình Ngài, chỉ mong sao được yêu Chúa, trọn từng phút từng giây, trọn cuộc sống này. Chúa ơi.</a:t>
            </a:r>
            <a:endParaRPr lang="en-US" sz="4800" b="0" dirty="0">
              <a:solidFill>
                <a:schemeClr val="bg1"/>
              </a:solidFill>
              <a:effectLst/>
            </a:endParaRPr>
          </a:p>
        </p:txBody>
      </p:sp>
    </p:spTree>
    <p:extLst>
      <p:ext uri="{BB962C8B-B14F-4D97-AF65-F5344CB8AC3E}">
        <p14:creationId xmlns:p14="http://schemas.microsoft.com/office/powerpoint/2010/main" val="11962112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400" dirty="0" smtClean="0">
                <a:solidFill>
                  <a:srgbClr val="FFFF00"/>
                </a:solidFill>
                <a:latin typeface="+mj-lt"/>
              </a:rPr>
              <a:t>ĐK</a:t>
            </a:r>
            <a:r>
              <a:rPr lang="vi-VN" sz="4400" dirty="0">
                <a:solidFill>
                  <a:srgbClr val="FFFF00"/>
                </a:solidFill>
                <a:latin typeface="+mj-lt"/>
              </a:rPr>
              <a:t>: </a:t>
            </a:r>
            <a:r>
              <a:rPr lang="vi-VN" sz="4400" dirty="0">
                <a:solidFill>
                  <a:schemeClr val="bg1"/>
                </a:solidFill>
                <a:latin typeface="+mj-lt"/>
              </a:rPr>
              <a:t>Hát lên bài ca (</a:t>
            </a:r>
            <a:r>
              <a:rPr lang="vi-VN" sz="4400" i="1" dirty="0">
                <a:solidFill>
                  <a:schemeClr val="bg1"/>
                </a:solidFill>
                <a:latin typeface="+mj-lt"/>
              </a:rPr>
              <a:t>hỡi ngàn dân) </a:t>
            </a:r>
            <a:r>
              <a:rPr lang="vi-VN" sz="4400" dirty="0">
                <a:solidFill>
                  <a:schemeClr val="bg1"/>
                </a:solidFill>
                <a:latin typeface="+mj-lt"/>
              </a:rPr>
              <a:t>hãy hát lên bài ca chúc tụng Thiên Chúa. Sáng trong niềm tin (</a:t>
            </a:r>
            <a:r>
              <a:rPr lang="vi-VN" sz="4400" i="1" dirty="0">
                <a:solidFill>
                  <a:schemeClr val="bg1"/>
                </a:solidFill>
                <a:latin typeface="+mj-lt"/>
              </a:rPr>
              <a:t>một niềm tin</a:t>
            </a:r>
            <a:r>
              <a:rPr lang="vi-VN" sz="4400" dirty="0">
                <a:solidFill>
                  <a:schemeClr val="bg1"/>
                </a:solidFill>
                <a:latin typeface="+mj-lt"/>
              </a:rPr>
              <a:t>), khắp thế nhân chung tiếng hoan ca dâng Chúa thiên đình. Về đây muôn người, nhạc tấu vang </a:t>
            </a:r>
            <a:r>
              <a:rPr lang="vi-VN" sz="4400" dirty="0" smtClean="0">
                <a:solidFill>
                  <a:schemeClr val="bg1"/>
                </a:solidFill>
                <a:latin typeface="+mj-lt"/>
              </a:rPr>
              <a:t>trời </a:t>
            </a:r>
            <a:r>
              <a:rPr lang="vi-VN" sz="4400" dirty="0">
                <a:solidFill>
                  <a:schemeClr val="bg1"/>
                </a:solidFill>
                <a:latin typeface="+mj-lt"/>
              </a:rPr>
              <a:t>cùng hát muôn lời hòa tiếng nơi nơi, tung hô Chúa. </a:t>
            </a:r>
          </a:p>
        </p:txBody>
      </p:sp>
    </p:spTree>
    <p:extLst>
      <p:ext uri="{BB962C8B-B14F-4D97-AF65-F5344CB8AC3E}">
        <p14:creationId xmlns:p14="http://schemas.microsoft.com/office/powerpoint/2010/main" val="15199061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600" b="0" dirty="0">
                <a:solidFill>
                  <a:srgbClr val="FFFF00"/>
                </a:solidFill>
                <a:effectLst/>
              </a:rPr>
              <a:t>Ca </a:t>
            </a:r>
            <a:r>
              <a:rPr lang="en-US" sz="6600" b="0" dirty="0" err="1">
                <a:solidFill>
                  <a:srgbClr val="FFFF00"/>
                </a:solidFill>
                <a:effectLst/>
              </a:rPr>
              <a:t>Kết</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Kìa</a:t>
            </a:r>
            <a:r>
              <a:rPr lang="en-US" sz="6600" dirty="0" smtClean="0">
                <a:solidFill>
                  <a:srgbClr val="FFFF00"/>
                </a:solidFill>
              </a:rPr>
              <a:t> Ai</a:t>
            </a:r>
            <a:br>
              <a:rPr lang="en-US" sz="6600" dirty="0" smtClean="0">
                <a:solidFill>
                  <a:srgbClr val="FFFF00"/>
                </a:solidFill>
              </a:rPr>
            </a:br>
            <a:r>
              <a:rPr lang="en-US" sz="4800" i="1" dirty="0" smtClean="0">
                <a:solidFill>
                  <a:schemeClr val="bg1"/>
                </a:solidFill>
              </a:rPr>
              <a:t>Lm </a:t>
            </a:r>
            <a:r>
              <a:rPr lang="en-US" sz="4800" i="1" dirty="0" err="1" smtClean="0">
                <a:solidFill>
                  <a:schemeClr val="bg1"/>
                </a:solidFill>
              </a:rPr>
              <a:t>Vinh</a:t>
            </a:r>
            <a:r>
              <a:rPr lang="en-US" sz="4800" i="1" dirty="0" smtClean="0">
                <a:solidFill>
                  <a:schemeClr val="bg1"/>
                </a:solidFill>
              </a:rPr>
              <a:t> </a:t>
            </a:r>
            <a:r>
              <a:rPr lang="en-US" sz="4800" i="1" dirty="0" err="1" smtClean="0">
                <a:solidFill>
                  <a:schemeClr val="bg1"/>
                </a:solidFill>
              </a:rPr>
              <a:t>Hạnh</a:t>
            </a:r>
            <a:endParaRPr lang="en-US" sz="48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a:solidFill>
                  <a:schemeClr val="bg1"/>
                </a:solidFill>
              </a:rPr>
              <a:t>Kìa </a:t>
            </a:r>
            <a:r>
              <a:rPr lang="vi-VN" sz="5400" dirty="0" smtClean="0">
                <a:solidFill>
                  <a:schemeClr val="bg1"/>
                </a:solidFill>
              </a:rPr>
              <a:t>ai, </a:t>
            </a:r>
            <a:r>
              <a:rPr lang="vi-VN" sz="5400" dirty="0">
                <a:solidFill>
                  <a:schemeClr val="bg1"/>
                </a:solidFill>
              </a:rPr>
              <a:t>dong duổi đường gió bụi. Gánh sầu thương mệt </a:t>
            </a:r>
            <a:r>
              <a:rPr lang="vi-VN" sz="5400" dirty="0" smtClean="0">
                <a:solidFill>
                  <a:schemeClr val="bg1"/>
                </a:solidFill>
              </a:rPr>
              <a:t>mỏi, </a:t>
            </a:r>
            <a:r>
              <a:rPr lang="vi-VN" sz="5400" dirty="0">
                <a:solidFill>
                  <a:schemeClr val="bg1"/>
                </a:solidFill>
              </a:rPr>
              <a:t>hai vai. Về </a:t>
            </a:r>
            <a:r>
              <a:rPr lang="vi-VN" sz="5400" dirty="0" smtClean="0">
                <a:solidFill>
                  <a:schemeClr val="bg1"/>
                </a:solidFill>
              </a:rPr>
              <a:t>đây, </a:t>
            </a:r>
            <a:r>
              <a:rPr lang="vi-VN" sz="5400" dirty="0">
                <a:solidFill>
                  <a:schemeClr val="bg1"/>
                </a:solidFill>
              </a:rPr>
              <a:t>nấp </a:t>
            </a:r>
            <a:r>
              <a:rPr lang="vi-VN" sz="5400" dirty="0" smtClean="0">
                <a:solidFill>
                  <a:schemeClr val="bg1"/>
                </a:solidFill>
              </a:rPr>
              <a:t>bóng, </a:t>
            </a:r>
            <a:r>
              <a:rPr lang="vi-VN" sz="5400" dirty="0">
                <a:solidFill>
                  <a:schemeClr val="bg1"/>
                </a:solidFill>
              </a:rPr>
              <a:t>Sao Mai. Về </a:t>
            </a:r>
            <a:r>
              <a:rPr lang="vi-VN" sz="5400" dirty="0" smtClean="0">
                <a:solidFill>
                  <a:schemeClr val="bg1"/>
                </a:solidFill>
              </a:rPr>
              <a:t>đây, </a:t>
            </a:r>
            <a:r>
              <a:rPr lang="vi-VN" sz="5400" dirty="0">
                <a:solidFill>
                  <a:schemeClr val="bg1"/>
                </a:solidFill>
              </a:rPr>
              <a:t>quên </a:t>
            </a:r>
            <a:r>
              <a:rPr lang="vi-VN" sz="5400" dirty="0" smtClean="0">
                <a:solidFill>
                  <a:schemeClr val="bg1"/>
                </a:solidFill>
              </a:rPr>
              <a:t>lãng, </a:t>
            </a:r>
            <a:r>
              <a:rPr lang="vi-VN" sz="5400" dirty="0">
                <a:solidFill>
                  <a:schemeClr val="bg1"/>
                </a:solidFill>
              </a:rPr>
              <a:t>những </a:t>
            </a:r>
            <a:r>
              <a:rPr lang="vi-VN" sz="5400" dirty="0" smtClean="0">
                <a:solidFill>
                  <a:schemeClr val="bg1"/>
                </a:solidFill>
              </a:rPr>
              <a:t>ngày, </a:t>
            </a:r>
            <a:r>
              <a:rPr lang="vi-VN" sz="5400" dirty="0">
                <a:solidFill>
                  <a:schemeClr val="bg1"/>
                </a:solidFill>
              </a:rPr>
              <a:t>truân chuyên.</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a:solidFill>
                  <a:schemeClr val="bg1"/>
                </a:solidFill>
              </a:rPr>
              <a:t>Kìa </a:t>
            </a:r>
            <a:r>
              <a:rPr lang="vi-VN" sz="5400" dirty="0" smtClean="0">
                <a:solidFill>
                  <a:schemeClr val="bg1"/>
                </a:solidFill>
              </a:rPr>
              <a:t>ai, </a:t>
            </a:r>
            <a:r>
              <a:rPr lang="vi-VN" sz="5400" dirty="0">
                <a:solidFill>
                  <a:schemeClr val="bg1"/>
                </a:solidFill>
              </a:rPr>
              <a:t>thiếu vỗ về người Mẹ. Tháng ngày trôi lặng </a:t>
            </a:r>
            <a:r>
              <a:rPr lang="vi-VN" sz="5400" dirty="0" smtClean="0">
                <a:solidFill>
                  <a:schemeClr val="bg1"/>
                </a:solidFill>
              </a:rPr>
              <a:t>lẽ, </a:t>
            </a:r>
            <a:r>
              <a:rPr lang="vi-VN" sz="5400" dirty="0">
                <a:solidFill>
                  <a:schemeClr val="bg1"/>
                </a:solidFill>
              </a:rPr>
              <a:t>cô liêu. Về </a:t>
            </a:r>
            <a:r>
              <a:rPr lang="vi-VN" sz="5400" dirty="0" smtClean="0">
                <a:solidFill>
                  <a:schemeClr val="bg1"/>
                </a:solidFill>
              </a:rPr>
              <a:t>đây, </a:t>
            </a:r>
            <a:r>
              <a:rPr lang="vi-VN" sz="5400" dirty="0">
                <a:solidFill>
                  <a:schemeClr val="bg1"/>
                </a:solidFill>
              </a:rPr>
              <a:t>Mẹ </a:t>
            </a:r>
            <a:r>
              <a:rPr lang="vi-VN" sz="5400" dirty="0" smtClean="0">
                <a:solidFill>
                  <a:schemeClr val="bg1"/>
                </a:solidFill>
              </a:rPr>
              <a:t>sẽ, </a:t>
            </a:r>
            <a:r>
              <a:rPr lang="vi-VN" sz="5400" dirty="0">
                <a:solidFill>
                  <a:schemeClr val="bg1"/>
                </a:solidFill>
              </a:rPr>
              <a:t>thương yêu. Về </a:t>
            </a:r>
            <a:r>
              <a:rPr lang="vi-VN" sz="5400" dirty="0" smtClean="0">
                <a:solidFill>
                  <a:schemeClr val="bg1"/>
                </a:solidFill>
              </a:rPr>
              <a:t>đây, </a:t>
            </a:r>
            <a:r>
              <a:rPr lang="vi-VN" sz="5400" dirty="0">
                <a:solidFill>
                  <a:schemeClr val="bg1"/>
                </a:solidFill>
              </a:rPr>
              <a:t>Mẹ sẽ ban nhiều ơn thiêng.</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50000"/>
              </a:lnSpc>
              <a:spcBef>
                <a:spcPts val="0"/>
              </a:spcBef>
            </a:pPr>
            <a:r>
              <a:rPr lang="vi-VN" sz="5400" dirty="0" smtClean="0">
                <a:solidFill>
                  <a:srgbClr val="FFFF00"/>
                </a:solidFill>
                <a:latin typeface="+mj-lt"/>
              </a:rPr>
              <a:t>Pk1</a:t>
            </a:r>
            <a:r>
              <a:rPr lang="vi-VN" sz="5400" dirty="0">
                <a:solidFill>
                  <a:srgbClr val="FFFF00"/>
                </a:solidFill>
                <a:latin typeface="+mj-lt"/>
              </a:rPr>
              <a:t>: </a:t>
            </a:r>
            <a:r>
              <a:rPr lang="vi-VN" sz="5400" dirty="0">
                <a:solidFill>
                  <a:schemeClr val="bg1"/>
                </a:solidFill>
                <a:latin typeface="+mj-lt"/>
              </a:rPr>
              <a:t>Trong nắng ban </a:t>
            </a:r>
            <a:r>
              <a:rPr lang="vi-VN" sz="5400" dirty="0" smtClean="0">
                <a:solidFill>
                  <a:schemeClr val="bg1"/>
                </a:solidFill>
                <a:latin typeface="+mj-lt"/>
              </a:rPr>
              <a:t>mai </a:t>
            </a:r>
            <a:r>
              <a:rPr lang="vi-VN" sz="5400" dirty="0">
                <a:solidFill>
                  <a:schemeClr val="bg1"/>
                </a:solidFill>
                <a:latin typeface="+mj-lt"/>
              </a:rPr>
              <a:t>hoa lá khoe </a:t>
            </a:r>
            <a:r>
              <a:rPr lang="vi-VN" sz="5400" dirty="0" smtClean="0">
                <a:solidFill>
                  <a:schemeClr val="bg1"/>
                </a:solidFill>
                <a:latin typeface="+mj-lt"/>
              </a:rPr>
              <a:t>tươi </a:t>
            </a:r>
            <a:r>
              <a:rPr lang="vi-VN" sz="5400" dirty="0">
                <a:solidFill>
                  <a:schemeClr val="bg1"/>
                </a:solidFill>
                <a:latin typeface="+mj-lt"/>
              </a:rPr>
              <a:t>chim hót vui say muôn khúc tân ca mau vang </a:t>
            </a:r>
            <a:r>
              <a:rPr lang="vi-VN" sz="5400" dirty="0" smtClean="0">
                <a:solidFill>
                  <a:schemeClr val="bg1"/>
                </a:solidFill>
                <a:latin typeface="+mj-lt"/>
              </a:rPr>
              <a:t>hòa.</a:t>
            </a:r>
            <a:endParaRPr lang="vi-VN" sz="54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400" dirty="0" smtClean="0">
                <a:solidFill>
                  <a:srgbClr val="FFFF00"/>
                </a:solidFill>
                <a:latin typeface="+mj-lt"/>
              </a:rPr>
              <a:t>ĐK</a:t>
            </a:r>
            <a:r>
              <a:rPr lang="vi-VN" sz="4400" dirty="0">
                <a:solidFill>
                  <a:srgbClr val="FFFF00"/>
                </a:solidFill>
                <a:latin typeface="+mj-lt"/>
              </a:rPr>
              <a:t>: </a:t>
            </a:r>
            <a:r>
              <a:rPr lang="vi-VN" sz="4400" dirty="0">
                <a:solidFill>
                  <a:schemeClr val="bg1"/>
                </a:solidFill>
                <a:latin typeface="+mj-lt"/>
              </a:rPr>
              <a:t>Hát lên bài ca (</a:t>
            </a:r>
            <a:r>
              <a:rPr lang="vi-VN" sz="4400" i="1" dirty="0">
                <a:solidFill>
                  <a:schemeClr val="bg1"/>
                </a:solidFill>
                <a:latin typeface="+mj-lt"/>
              </a:rPr>
              <a:t>hỡi ngàn dân) </a:t>
            </a:r>
            <a:r>
              <a:rPr lang="vi-VN" sz="4400" dirty="0">
                <a:solidFill>
                  <a:schemeClr val="bg1"/>
                </a:solidFill>
                <a:latin typeface="+mj-lt"/>
              </a:rPr>
              <a:t>hãy hát lên bài ca chúc tụng Thiên Chúa. Sáng trong niềm tin (</a:t>
            </a:r>
            <a:r>
              <a:rPr lang="vi-VN" sz="4400" i="1" dirty="0">
                <a:solidFill>
                  <a:schemeClr val="bg1"/>
                </a:solidFill>
                <a:latin typeface="+mj-lt"/>
              </a:rPr>
              <a:t>một niềm tin</a:t>
            </a:r>
            <a:r>
              <a:rPr lang="vi-VN" sz="4400" dirty="0">
                <a:solidFill>
                  <a:schemeClr val="bg1"/>
                </a:solidFill>
                <a:latin typeface="+mj-lt"/>
              </a:rPr>
              <a:t>), khắp thế nhân chung tiếng hoan ca dâng Chúa thiên đình. Về đây muôn người, nhạc tấu vang </a:t>
            </a:r>
            <a:r>
              <a:rPr lang="vi-VN" sz="4400" dirty="0" smtClean="0">
                <a:solidFill>
                  <a:schemeClr val="bg1"/>
                </a:solidFill>
                <a:latin typeface="+mj-lt"/>
              </a:rPr>
              <a:t>trời </a:t>
            </a:r>
            <a:r>
              <a:rPr lang="vi-VN" sz="4400" dirty="0">
                <a:solidFill>
                  <a:schemeClr val="bg1"/>
                </a:solidFill>
                <a:latin typeface="+mj-lt"/>
              </a:rPr>
              <a:t>cùng hát muôn lời hòa tiếng nơi nơi, tung hô Chúa. </a:t>
            </a:r>
          </a:p>
        </p:txBody>
      </p:sp>
    </p:spTree>
    <p:extLst>
      <p:ext uri="{BB962C8B-B14F-4D97-AF65-F5344CB8AC3E}">
        <p14:creationId xmlns:p14="http://schemas.microsoft.com/office/powerpoint/2010/main" val="260117542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1292</TotalTime>
  <Words>1934</Words>
  <Application>Microsoft Office PowerPoint</Application>
  <PresentationFormat>On-screen Show (16:9)</PresentationFormat>
  <Paragraphs>79</Paragraphs>
  <Slides>74</Slides>
  <Notes>1</Notes>
  <HiddenSlides>0</HiddenSlides>
  <MMClips>0</MMClips>
  <ScaleCrop>false</ScaleCrop>
  <HeadingPairs>
    <vt:vector size="4" baseType="variant">
      <vt:variant>
        <vt:lpstr>Theme</vt:lpstr>
      </vt:variant>
      <vt:variant>
        <vt:i4>13</vt:i4>
      </vt:variant>
      <vt:variant>
        <vt:lpstr>Slide Titles</vt:lpstr>
      </vt:variant>
      <vt:variant>
        <vt:i4>74</vt:i4>
      </vt:variant>
    </vt:vector>
  </HeadingPairs>
  <TitlesOfParts>
    <vt:vector size="87"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5_Office Theme</vt:lpstr>
      <vt:lpstr>9_Office Theme</vt:lpstr>
      <vt:lpstr>11_Office Theme</vt:lpstr>
      <vt:lpstr>PowerPoint Presentation</vt:lpstr>
      <vt:lpstr>TẬP HÁT CỘNG ĐOÀN</vt:lpstr>
      <vt:lpstr>Đk: Hôm nay ước gì anh em nghe tiếng Chúa phán: Các ngươi đừng cứng lòng.</vt:lpstr>
      <vt:lpstr>Alleluia-Alleluia Dân ngồi trong bóng tối, đã thấy ánh sáng huy hoàng, ánh sáng đã bừng lên soi những ai ngồi trong bóng tối tử thần.   Alleluia…</vt:lpstr>
      <vt:lpstr>PowerPoint Presentation</vt:lpstr>
      <vt:lpstr>Ca Nhập Lễ Hát Lên Bài Ca  Lm Kim Long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94 CHÚA NHẬT IV THƯỜNG NIÊN NĂM B  Lm Kim Long 03 Câu</vt:lpstr>
      <vt:lpstr>Đk: Hôm nay ước gì anh em nghe tiếng Chúa phán: Các ngươi đừng cứng lòng.</vt:lpstr>
      <vt:lpstr>Tk1: Hãy đến đây ta reo vui mừng Chúa, tung hô Ngài, Núi đá độ trì ta. Vào trước Thánh Nhan ta dâng lời cảm tạ, cùng tung hô theo muôn tiếng đàn ca.</vt:lpstr>
      <vt:lpstr>Đk: Hôm nay ước gì anh em nghe tiếng Chúa phán: Các ngươi đừng cứng lòng.</vt:lpstr>
      <vt:lpstr>Tk2: Hãy cúc cung nơi Tôn Nhan phục bái, tiến bước vào kính Đấng tạo thành ta. Là Đức Chúa ta, ta đây thuộc dân Ngài, Ngài canh coi như chăn dắt đàn chiên.</vt:lpstr>
      <vt:lpstr>Đk: Hôm nay ước gì anh em nghe tiếng Chúa phán: Các ngươi đừng cứng lòng.</vt:lpstr>
      <vt:lpstr>Tk3: Hãy chú tâm hôm nay nghe lời Chúa, chớ cứng lòng giống lúc ở Ma-sa, tại Mê-ri-ba, xem bao việc Ta làm, tổ tiên xưa manh tâm dám thử Ta.</vt:lpstr>
      <vt:lpstr>Đk: Hôm nay ước gì anh em nghe tiếng Chúa phán: Các ngươi đừng cứng lòng.</vt:lpstr>
      <vt:lpstr>PowerPoint Presentation</vt:lpstr>
      <vt:lpstr>Alleluia-Alleluia Dân ngồi trong bóng tối, đã thấy ánh sáng huy hoàng, ánh sáng đã bừng lên soi những ai ngồi trong bóng tối tử thần.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Xin dâng lên đây rượu nho bánh miến thơm nồng. Xin dâng lên đây tuổi thơ ước mơ thắm hồng. Bao tinh hoa nơi đồng xa lúa chín nương đồng. Dâng lên Cha bao mồ hôi chất chứa tình thương.</vt:lpstr>
      <vt:lpstr>ĐK: Nguyện dâng Thiên Chúa chí nhân, con nay đâu có gì xứng cân. Đây hương hoa, bánh thơm rượu ngon, xin dâng lên với bao tâm hồn.</vt:lpstr>
      <vt:lpstr>Pk2: Con xin dâng bao khổ đau với những u sầu. Trong đêm thâu bao lệ dâng ướt mi tuôn trào. Xin Cha thương đón nhận cho hiến lễ chân thành. Bao đau thương, bao buồn vui hiến dâng trọn tình.</vt:lpstr>
      <vt:lpstr>ĐK: Nguyện dâng Thiên Chúa chí nhân, con nay đâu có gì xứng cân. Đây hương hoa, bánh thơm rượu ngon, xin dâng lên với bao tâm hồn.</vt:lpstr>
      <vt:lpstr>Pk3: Đây câu ca đây trầm hương kính tiến lên Ngài. Theo hương kinh đưa hồn con vút lên thánh đài. Dâng lên Cha bao ngày qua những phút an hòa. Dâng tân toan, dâng sầu vương tháng năm lệ sa.</vt:lpstr>
      <vt:lpstr>ĐK: Nguyện dâng Thiên Chúa chí nhân, con nay đâu có gì xứng cân. Đây hương hoa, bánh thơm rượu ngon, xin dâng lên với bao tâm hồn.</vt:lpstr>
      <vt:lpstr>PowerPoint Presentation</vt:lpstr>
      <vt:lpstr>PowerPoint Presentation</vt:lpstr>
      <vt:lpstr>PowerPoint Presentation</vt:lpstr>
      <vt:lpstr>Ca Nguyện Hiệp Lễ Chúa Đã Chiếm Hữu Con Giang Tâm</vt:lpstr>
      <vt:lpstr>ĐK: Lạy Chúa Ngài đã chiếm hữu trái tim con bằng tình yêu của Chúa, bằng tình yêu của Chúa. Một tình yêu, êm dịu và nhẹ nhàng. </vt:lpstr>
      <vt:lpstr>** Một tình yêu, vững bền mãi mãi. Trái tim con nhỏ hèn biết lấy chi đáp lại tình Ngài, chỉ mong sao được yêu Chúa, trọn từng phút từng giây, trọn cuộc sống này. Chúa ơi.</vt:lpstr>
      <vt:lpstr>Pk1: Ôi Chúa Giê-su. Chúa là đối tượng của trái tim con, là khát vọng của linh hồn con, là nguồn vui của đời sống con. Ôi Tình Yêu của mọi tình yêu, xin Ngài thánh hóa tâm hồn con, bằng Tình Yêu của Ngài. </vt:lpstr>
      <vt:lpstr>Pk2: Ôi chúa Giê-su. Mối tình thắm nồng của Chúa cho con, thật sâu thẳm trong tâm hồn con, tựa lửa thiêng rực say tháng năm. Ôi Tình yêu của mọi tình yêu, đây đời con lễ dâng toàn thiêu, cho ngọn lửa Thánh Tâm Ngài.</vt:lpstr>
      <vt:lpstr>ĐK: Lạy Chúa Ngài đã chiếm hữu trái tim con bằng tình yêu của, Chúa, bằng tình yêu của Chúa. Một tình yêu, êm dịu và nhẹ nhàng. </vt:lpstr>
      <vt:lpstr>** Một tình yêu, vững bền mãi mãi. Trái tim con nhỏ hèn biết lấy chi đáp lại tình Ngài, chỉ mong sao được yêu Chúa, trọn từng phút từng giây, trọn cuộc sống này. Chúa ơi.</vt:lpstr>
      <vt:lpstr>Pk3: Ôi Chúa Giê-su, mỗi lần Chúa thân hành đến thăm con, là mỗi lần con vui hưởng nếm niềm hỷ hoan tỏa lan ngất ngây. Ôi Tình Yêu của mọi tình yêu, ngọt ngào thay của ăn thần linh, Ngài ban phát thỏa tình. </vt:lpstr>
      <vt:lpstr>Pk4: Ôi Chúa Giê-su, hương vị Thiên Đàng mà Chúa trao ban, đã biến đổi thân con nghèo khó được trở nên giàu sang vô cùng. Ôi Tình yêu của mọi tình yêu, bao giờ con thỏa thuê chiêm ngưỡng Nhan Thánh Chúa tỏ tường.</vt:lpstr>
      <vt:lpstr>ĐK: Lạy Chúa Ngài đã chiếm hữu trái tim con bằng tình yêu của, Chúa, bằng tình yêu của Chúa. Một tình yêu, êm dịu và nhẹ nhàng. </vt:lpstr>
      <vt:lpstr>** Một tình yêu, vững bền mãi mãi. Trái tim con nhỏ hèn biết lấy chi đáp lại tình Ngài, chỉ mong sao được yêu Chúa, trọn từng phút từng giây, trọn cuộc sống này. Chúa ơi.</vt:lpstr>
      <vt:lpstr>PowerPoint Presentation</vt:lpstr>
      <vt:lpstr>PowerPoint Presentation</vt:lpstr>
      <vt:lpstr>Ca Kết Lễ Kìa Ai Lm Vinh Hạnh</vt:lpstr>
      <vt:lpstr>Pk1:  Kìa ai, dong duổi đường gió bụi. Gánh sầu thương mệt mỏi, hai vai. Về đây, nấp bóng, Sao Mai. Về đây, quên lãng, những ngày, truân chuyên.</vt:lpstr>
      <vt:lpstr>Pk2:  Kìa ai, thiếu vỗ về người Mẹ. Tháng ngày trôi lặng lẽ, cô liêu. Về đây, Mẹ sẽ, thương yêu. Về đây, Mẹ sẽ ban nhiều ơn thiêng.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166</cp:revision>
  <dcterms:created xsi:type="dcterms:W3CDTF">2023-05-21T07:25:42Z</dcterms:created>
  <dcterms:modified xsi:type="dcterms:W3CDTF">2024-01-25T07:35:35Z</dcterms:modified>
</cp:coreProperties>
</file>