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12" r:id="rId12"/>
    <p:sldMasterId id="2147484624" r:id="rId13"/>
  </p:sldMasterIdLst>
  <p:notesMasterIdLst>
    <p:notesMasterId r:id="rId78"/>
  </p:notesMasterIdLst>
  <p:sldIdLst>
    <p:sldId id="849" r:id="rId14"/>
    <p:sldId id="376" r:id="rId15"/>
    <p:sldId id="892" r:id="rId16"/>
    <p:sldId id="894" r:id="rId17"/>
    <p:sldId id="891" r:id="rId18"/>
    <p:sldId id="553" r:id="rId19"/>
    <p:sldId id="746" r:id="rId20"/>
    <p:sldId id="585" r:id="rId21"/>
    <p:sldId id="900" r:id="rId22"/>
    <p:sldId id="877" r:id="rId23"/>
    <p:sldId id="901" r:id="rId24"/>
    <p:sldId id="861" r:id="rId25"/>
    <p:sldId id="860" r:id="rId26"/>
    <p:sldId id="811" r:id="rId27"/>
    <p:sldId id="812" r:id="rId28"/>
    <p:sldId id="813" r:id="rId29"/>
    <p:sldId id="874" r:id="rId30"/>
    <p:sldId id="814" r:id="rId31"/>
    <p:sldId id="875" r:id="rId32"/>
    <p:sldId id="815" r:id="rId33"/>
    <p:sldId id="876" r:id="rId34"/>
    <p:sldId id="843" r:id="rId35"/>
    <p:sldId id="899" r:id="rId36"/>
    <p:sldId id="887" r:id="rId37"/>
    <p:sldId id="842"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841" r:id="rId52"/>
    <p:sldId id="558" r:id="rId53"/>
    <p:sldId id="561" r:id="rId54"/>
    <p:sldId id="614" r:id="rId55"/>
    <p:sldId id="902" r:id="rId56"/>
    <p:sldId id="835" r:id="rId57"/>
    <p:sldId id="903" r:id="rId58"/>
    <p:sldId id="276" r:id="rId59"/>
    <p:sldId id="838" r:id="rId60"/>
    <p:sldId id="888" r:id="rId61"/>
    <p:sldId id="277" r:id="rId62"/>
    <p:sldId id="278" r:id="rId63"/>
    <p:sldId id="279" r:id="rId64"/>
    <p:sldId id="290" r:id="rId65"/>
    <p:sldId id="904" r:id="rId66"/>
    <p:sldId id="291" r:id="rId67"/>
    <p:sldId id="905" r:id="rId68"/>
    <p:sldId id="857" r:id="rId69"/>
    <p:sldId id="889" r:id="rId70"/>
    <p:sldId id="293" r:id="rId71"/>
    <p:sldId id="563" r:id="rId72"/>
    <p:sldId id="564" r:id="rId73"/>
    <p:sldId id="906" r:id="rId74"/>
    <p:sldId id="751" r:id="rId75"/>
    <p:sldId id="907" r:id="rId76"/>
    <p:sldId id="890"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30" d="100"/>
          <a:sy n="130" d="100"/>
        </p:scale>
        <p:origin x="-1062" y="-366"/>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54</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05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725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0725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680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050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74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624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330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0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025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7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533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205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43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752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53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240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07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69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203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9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31137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913626"/>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Pk2</a:t>
            </a:r>
            <a:r>
              <a:rPr lang="vi-VN" sz="5000" dirty="0">
                <a:solidFill>
                  <a:srgbClr val="FFFF00"/>
                </a:solidFill>
                <a:latin typeface="+mj-lt"/>
              </a:rPr>
              <a:t>: </a:t>
            </a:r>
            <a:r>
              <a:rPr lang="vi-VN" sz="5000" dirty="0">
                <a:solidFill>
                  <a:schemeClr val="bg1"/>
                </a:solidFill>
                <a:latin typeface="+mj-lt"/>
              </a:rPr>
              <a:t>Hồn con trông mong Chúa mỏi mòn, khao khát Chúa muôn vàn, Đấng ban nguồn bình an. Thành tâm câu kinh con nguyện cầu, tiếng hát con vang vọng, đợi trông Chúa, Chúa ơi</a:t>
            </a:r>
          </a:p>
        </p:txBody>
      </p:sp>
    </p:spTree>
    <p:extLst>
      <p:ext uri="{BB962C8B-B14F-4D97-AF65-F5344CB8AC3E}">
        <p14:creationId xmlns:p14="http://schemas.microsoft.com/office/powerpoint/2010/main" val="13251543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Tầng trời hãy đổ suơng mai, ngàn mây mau mưa người công chính. Tầng trời hãy đổ sương mai, ngàn mây hãy mưa Đấng công bình.</a:t>
            </a:r>
          </a:p>
        </p:txBody>
      </p:sp>
    </p:spTree>
    <p:extLst>
      <p:ext uri="{BB962C8B-B14F-4D97-AF65-F5344CB8AC3E}">
        <p14:creationId xmlns:p14="http://schemas.microsoft.com/office/powerpoint/2010/main" val="3459545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308324"/>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Sa-mu-en quyển thứ hai</a:t>
            </a:r>
            <a:r>
              <a:rPr lang="en-US" sz="3600" smtClean="0">
                <a:solidFill>
                  <a:prstClr val="white"/>
                </a:solidFill>
              </a:rPr>
              <a:t>.</a:t>
            </a:r>
          </a:p>
          <a:p>
            <a:r>
              <a:rPr lang="vi-VN" sz="3600">
                <a:solidFill>
                  <a:prstClr val="white"/>
                </a:solidFill>
              </a:rPr>
              <a:t>Vương quyền của Đa-vít sẽ tồn tại mãi mãi trước mặt Chúa.</a:t>
            </a: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88</a:t>
            </a:r>
            <a:br>
              <a:rPr lang="en-US" smtClean="0">
                <a:solidFill>
                  <a:srgbClr val="FFFF00"/>
                </a:solidFill>
              </a:rPr>
            </a:br>
            <a:r>
              <a:rPr lang="en-US" smtClean="0">
                <a:solidFill>
                  <a:srgbClr val="FFFF00"/>
                </a:solidFill>
              </a:rPr>
              <a:t>Chúa Nhật IV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Tk1:</a:t>
            </a:r>
            <a:r>
              <a:rPr lang="en-US" dirty="0">
                <a:solidFill>
                  <a:schemeClr val="bg1"/>
                </a:solidFill>
              </a:rPr>
              <a:t> </a:t>
            </a:r>
            <a:r>
              <a:rPr lang="vi-VN" dirty="0">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dirty="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dirty="0" smtClean="0">
                <a:solidFill>
                  <a:srgbClr val="FFFF00"/>
                </a:solidFill>
              </a:rPr>
              <a:t>Tk2:</a:t>
            </a:r>
            <a:r>
              <a:rPr lang="en-US" dirty="0" smtClean="0">
                <a:solidFill>
                  <a:schemeClr val="bg1"/>
                </a:solidFill>
              </a:rPr>
              <a:t> </a:t>
            </a:r>
            <a:r>
              <a:rPr lang="vi-VN" dirty="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dirty="0" smtClean="0">
                <a:solidFill>
                  <a:srgbClr val="FFFF00"/>
                </a:solidFill>
              </a:rPr>
              <a:t>Tk3:</a:t>
            </a:r>
            <a:r>
              <a:rPr lang="en-US" dirty="0">
                <a:solidFill>
                  <a:schemeClr val="bg1"/>
                </a:solidFill>
              </a:rPr>
              <a:t> </a:t>
            </a:r>
            <a:r>
              <a:rPr lang="vi-VN" dirty="0">
                <a:solidFill>
                  <a:schemeClr val="bg1"/>
                </a:solidFill>
              </a:rPr>
              <a:t> Người thưa Chúa: thân phụ con nay là Ngài, là Chúa mà con kính tin luôn, là núi đá độ trì. Và Chúa phán: Này Ta sẽ thương người đến muôn năm. Sẽ giữ hoài giao ước với người luôn không rời</a:t>
            </a:r>
            <a:r>
              <a:rPr lang="vi-VN" dirty="0" smtClean="0">
                <a:solidFill>
                  <a:schemeClr val="bg1"/>
                </a:solidFill>
              </a:rPr>
              <a:t>.</a:t>
            </a: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554545"/>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của thánh Phao-lô tông đồ gửi tín hữu Rô-ma</a:t>
            </a:r>
            <a:r>
              <a:rPr lang="vi-VN" sz="3200" smtClean="0">
                <a:solidFill>
                  <a:schemeClr val="bg1"/>
                </a:solidFill>
              </a:rPr>
              <a:t>.</a:t>
            </a:r>
            <a:r>
              <a:rPr lang="en-US" sz="3200" smtClean="0">
                <a:solidFill>
                  <a:schemeClr val="bg1"/>
                </a:solidFill>
              </a:rPr>
              <a:t/>
            </a:r>
            <a:br>
              <a:rPr lang="en-US" sz="3200" smtClean="0">
                <a:solidFill>
                  <a:schemeClr val="bg1"/>
                </a:solidFill>
              </a:rPr>
            </a:br>
            <a:r>
              <a:rPr lang="vi-VN" sz="3200">
                <a:solidFill>
                  <a:schemeClr val="bg1"/>
                </a:solidFill>
              </a:rPr>
              <a:t>Mầu nhiệm vốn được giữ kín tự ngàn xưa, nay được biểu lộ.</a:t>
            </a: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smtClean="0">
                <a:solidFill>
                  <a:srgbClr val="FFFF00"/>
                </a:solidFill>
              </a:rPr>
              <a:t>Alleluia-Alleluia: </a:t>
            </a:r>
            <a:r>
              <a:rPr lang="vi-VN" sz="6600" dirty="0" smtClean="0">
                <a:solidFill>
                  <a:schemeClr val="bg1"/>
                </a:solidFill>
              </a:rPr>
              <a:t>Này </a:t>
            </a:r>
            <a:r>
              <a:rPr lang="vi-VN" sz="6600" dirty="0">
                <a:solidFill>
                  <a:schemeClr val="bg1"/>
                </a:solidFill>
              </a:rPr>
              <a:t>tôi là tôi tá Chúa, tôi xin vâng như lời thiên thần truyền. </a:t>
            </a:r>
            <a:r>
              <a:rPr lang="vi-VN" sz="6600" dirty="0">
                <a:solidFill>
                  <a:srgbClr val="FFFF00"/>
                </a:solidFill>
              </a:rPr>
              <a:t>Alleluia …</a:t>
            </a:r>
            <a:endParaRPr lang="en-US" sz="6600" dirty="0">
              <a:solidFill>
                <a:srgbClr val="FFFF00"/>
              </a:solidFill>
            </a:endParaRPr>
          </a:p>
        </p:txBody>
      </p:sp>
    </p:spTree>
    <p:extLst>
      <p:ext uri="{BB962C8B-B14F-4D97-AF65-F5344CB8AC3E}">
        <p14:creationId xmlns:p14="http://schemas.microsoft.com/office/powerpoint/2010/main" val="1856203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a:solidFill>
                  <a:schemeClr val="bg1"/>
                </a:solidFill>
              </a:rPr>
              <a:t>Con sẽ ca </a:t>
            </a:r>
            <a:r>
              <a:rPr lang="vi-VN" sz="7200" dirty="0" smtClean="0">
                <a:solidFill>
                  <a:schemeClr val="bg1"/>
                </a:solidFill>
              </a:rPr>
              <a:t>tụng, </a:t>
            </a:r>
            <a:r>
              <a:rPr lang="vi-VN" sz="7200" dirty="0">
                <a:solidFill>
                  <a:schemeClr val="bg1"/>
                </a:solidFill>
              </a:rPr>
              <a:t>tình thương của </a:t>
            </a:r>
            <a:r>
              <a:rPr lang="vi-VN" sz="7200" dirty="0" smtClean="0">
                <a:solidFill>
                  <a:schemeClr val="bg1"/>
                </a:solidFill>
              </a:rPr>
              <a:t>Chúa, </a:t>
            </a:r>
            <a:r>
              <a:rPr lang="vi-VN" sz="7200" dirty="0">
                <a:solidFill>
                  <a:schemeClr val="bg1"/>
                </a:solidFill>
              </a:rPr>
              <a:t>đến muôn đời.</a:t>
            </a:r>
            <a:endParaRPr lang="vi-VN" sz="7200" dirty="0" smtClean="0">
              <a:solidFill>
                <a:schemeClr val="bg1"/>
              </a:solidFill>
            </a:endParaRPr>
          </a:p>
        </p:txBody>
      </p:sp>
    </p:spTree>
    <p:extLst>
      <p:ext uri="{BB962C8B-B14F-4D97-AF65-F5344CB8AC3E}">
        <p14:creationId xmlns:p14="http://schemas.microsoft.com/office/powerpoint/2010/main" val="3006832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046988"/>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a:solidFill>
                  <a:schemeClr val="bg1"/>
                </a:solidFill>
              </a:rPr>
              <a:t>Anh chị em thân mến, lễ Giáng Sinh đã gần kề, hôm nay Hội thánh nêu bật Đức Maria là mẫu gương cho những người tiếp đón Đức Giêsu.</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smtClean="0">
                <a:solidFill>
                  <a:srgbClr val="FFFF00"/>
                </a:solidFill>
              </a:rPr>
              <a:t>Alleluia-Alleluia: </a:t>
            </a:r>
            <a:r>
              <a:rPr lang="vi-VN" sz="6600" dirty="0" smtClean="0">
                <a:solidFill>
                  <a:schemeClr val="bg1"/>
                </a:solidFill>
              </a:rPr>
              <a:t>Này </a:t>
            </a:r>
            <a:r>
              <a:rPr lang="vi-VN" sz="6600" dirty="0">
                <a:solidFill>
                  <a:schemeClr val="bg1"/>
                </a:solidFill>
              </a:rPr>
              <a:t>tôi là tôi tá Chúa, tôi xin vâng như lời thiên thần truyền. </a:t>
            </a:r>
            <a:r>
              <a:rPr lang="vi-VN" sz="6600" dirty="0">
                <a:solidFill>
                  <a:srgbClr val="FFFF00"/>
                </a:solidFill>
              </a:rPr>
              <a:t>Alleluia …</a:t>
            </a:r>
            <a:endParaRPr lang="en-US" sz="6600" dirty="0">
              <a:solidFill>
                <a:srgbClr val="FFFF00"/>
              </a:solidFill>
            </a:endParaRPr>
          </a:p>
        </p:txBody>
      </p:sp>
    </p:spTree>
    <p:extLst>
      <p:ext uri="{BB962C8B-B14F-4D97-AF65-F5344CB8AC3E}">
        <p14:creationId xmlns:p14="http://schemas.microsoft.com/office/powerpoint/2010/main" val="3131915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429000" y="2724150"/>
            <a:ext cx="5715000" cy="1477328"/>
          </a:xfrm>
          <a:prstGeom prst="rect">
            <a:avLst/>
          </a:prstGeom>
        </p:spPr>
        <p:txBody>
          <a:bodyPr wrap="square">
            <a:spAutoFit/>
          </a:bodyPr>
          <a:lstStyle/>
          <a:p>
            <a:pPr algn="ctr"/>
            <a:r>
              <a:rPr lang="en-US" sz="5400" dirty="0" err="1" smtClean="0">
                <a:solidFill>
                  <a:srgbClr val="FFFF00"/>
                </a:solidFill>
              </a:rPr>
              <a:t>Của</a:t>
            </a:r>
            <a:r>
              <a:rPr lang="en-US" sz="5400" dirty="0" smtClean="0">
                <a:solidFill>
                  <a:srgbClr val="FFFF00"/>
                </a:solidFill>
              </a:rPr>
              <a:t> </a:t>
            </a:r>
            <a:r>
              <a:rPr lang="en-US" sz="5400" dirty="0" err="1" smtClean="0">
                <a:solidFill>
                  <a:srgbClr val="FFFF00"/>
                </a:solidFill>
              </a:rPr>
              <a:t>Lễ</a:t>
            </a:r>
            <a:r>
              <a:rPr lang="en-US" sz="5400" dirty="0" smtClean="0">
                <a:solidFill>
                  <a:srgbClr val="FFFF00"/>
                </a:solidFill>
              </a:rPr>
              <a:t> </a:t>
            </a:r>
            <a:r>
              <a:rPr lang="en-US" sz="5400" dirty="0" err="1">
                <a:solidFill>
                  <a:srgbClr val="FFFF00"/>
                </a:solidFill>
              </a:rPr>
              <a:t>D</a:t>
            </a:r>
            <a:r>
              <a:rPr lang="en-US" sz="5400" dirty="0" err="1" smtClean="0">
                <a:solidFill>
                  <a:srgbClr val="FFFF00"/>
                </a:solidFill>
              </a:rPr>
              <a:t>âng</a:t>
            </a:r>
            <a:r>
              <a:rPr lang="en-US" sz="5400" dirty="0" smtClean="0">
                <a:solidFill>
                  <a:srgbClr val="FFFF00"/>
                </a:solidFill>
              </a:rPr>
              <a:t> Cha</a:t>
            </a:r>
          </a:p>
          <a:p>
            <a:pPr algn="ctr"/>
            <a:r>
              <a:rPr lang="en-US" sz="3600" i="1" dirty="0" err="1" smtClean="0">
                <a:solidFill>
                  <a:schemeClr val="bg1"/>
                </a:solidFill>
              </a:rPr>
              <a:t>Đinh</a:t>
            </a:r>
            <a:r>
              <a:rPr lang="en-US" sz="3600" i="1" dirty="0" smtClean="0">
                <a:solidFill>
                  <a:schemeClr val="bg1"/>
                </a:solidFill>
              </a:rPr>
              <a:t> </a:t>
            </a:r>
            <a:r>
              <a:rPr lang="en-US" sz="3600" i="1" dirty="0" err="1" smtClean="0">
                <a:solidFill>
                  <a:schemeClr val="bg1"/>
                </a:solidFill>
              </a:rPr>
              <a:t>Công</a:t>
            </a:r>
            <a:r>
              <a:rPr lang="en-US" sz="3600" i="1" dirty="0" smtClean="0">
                <a:solidFill>
                  <a:schemeClr val="bg1"/>
                </a:solidFill>
              </a:rPr>
              <a:t> </a:t>
            </a:r>
            <a:r>
              <a:rPr lang="en-US" sz="3600" i="1" dirty="0" err="1" smtClean="0">
                <a:solidFill>
                  <a:schemeClr val="bg1"/>
                </a:solidFill>
              </a:rPr>
              <a:t>Huỳnh</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Của lễ toàn </a:t>
            </a:r>
            <a:r>
              <a:rPr lang="vi-VN" sz="6000" dirty="0" smtClean="0">
                <a:solidFill>
                  <a:schemeClr val="bg1"/>
                </a:solidFill>
              </a:rPr>
              <a:t>thiêu, </a:t>
            </a:r>
            <a:r>
              <a:rPr lang="vi-VN" sz="6000" dirty="0">
                <a:solidFill>
                  <a:schemeClr val="bg1"/>
                </a:solidFill>
              </a:rPr>
              <a:t>con dâng về Cha từ ái. Thánh hóa lễ </a:t>
            </a:r>
            <a:r>
              <a:rPr lang="vi-VN" sz="6000" dirty="0" smtClean="0">
                <a:solidFill>
                  <a:schemeClr val="bg1"/>
                </a:solidFill>
              </a:rPr>
              <a:t>dâng, </a:t>
            </a:r>
            <a:r>
              <a:rPr lang="vi-VN" sz="6000" dirty="0">
                <a:solidFill>
                  <a:schemeClr val="bg1"/>
                </a:solidFill>
              </a:rPr>
              <a:t>cho xứng cân dâng về Chúa Trời.</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a:solidFill>
                  <a:schemeClr val="bg1"/>
                </a:solidFill>
              </a:rPr>
              <a:t/>
            </a:r>
            <a:br>
              <a:rPr lang="vi-VN" sz="4800" dirty="0">
                <a:solidFill>
                  <a:schemeClr val="bg1"/>
                </a:solidFill>
              </a:rPr>
            </a:br>
            <a:r>
              <a:rPr lang="vi-VN" sz="4800" dirty="0">
                <a:solidFill>
                  <a:srgbClr val="FFFF00"/>
                </a:solidFill>
              </a:rPr>
              <a:t>Pk1:  </a:t>
            </a:r>
            <a:r>
              <a:rPr lang="vi-VN" sz="4800" dirty="0">
                <a:solidFill>
                  <a:schemeClr val="bg1"/>
                </a:solidFill>
              </a:rPr>
              <a:t>Này rượu nho bánh miến con nguyện dâng lên lòng thành tín. Xin liên kết tâm hồn chúng con, sao cho xứng nên của lễ dâng. Bao yêu mến chân thành kính tin, hiệp nhất trong một Chúa Trời.</a:t>
            </a:r>
            <a:br>
              <a:rPr lang="vi-VN" sz="4800" dirty="0">
                <a:solidFill>
                  <a:schemeClr val="bg1"/>
                </a:solidFill>
              </a:rPr>
            </a:b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Của lễ toàn </a:t>
            </a:r>
            <a:r>
              <a:rPr lang="vi-VN" sz="6000" dirty="0" smtClean="0">
                <a:solidFill>
                  <a:schemeClr val="bg1"/>
                </a:solidFill>
              </a:rPr>
              <a:t>thiêu, </a:t>
            </a:r>
            <a:r>
              <a:rPr lang="vi-VN" sz="6000" dirty="0">
                <a:solidFill>
                  <a:schemeClr val="bg1"/>
                </a:solidFill>
              </a:rPr>
              <a:t>con dâng về Cha từ ái. Thánh hóa lễ </a:t>
            </a:r>
            <a:r>
              <a:rPr lang="vi-VN" sz="6000" dirty="0" smtClean="0">
                <a:solidFill>
                  <a:schemeClr val="bg1"/>
                </a:solidFill>
              </a:rPr>
              <a:t>dâng, </a:t>
            </a:r>
            <a:r>
              <a:rPr lang="vi-VN" sz="6000" dirty="0">
                <a:solidFill>
                  <a:schemeClr val="bg1"/>
                </a:solidFill>
              </a:rPr>
              <a:t>cho xứng cân dâng về Chúa Trời.</a:t>
            </a:r>
            <a:endParaRPr lang="en-US" sz="6000" b="0" dirty="0">
              <a:solidFill>
                <a:schemeClr val="bg1"/>
              </a:solidFill>
              <a:effectLst/>
            </a:endParaRPr>
          </a:p>
        </p:txBody>
      </p:sp>
    </p:spTree>
    <p:extLst>
      <p:ext uri="{BB962C8B-B14F-4D97-AF65-F5344CB8AC3E}">
        <p14:creationId xmlns:p14="http://schemas.microsoft.com/office/powerpoint/2010/main" val="587994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Tựa trầm hương nghi ngút lan tỏa bay cao về Thiên Chúa. Chân con bước đến gần thánh điện, dâng hy lễ mong đẹp ý Cha. Tuy nhỏ bé nhưng lòng thiết tha, đượm thắm ân tình chan hòa. </a:t>
            </a:r>
          </a:p>
        </p:txBody>
      </p:sp>
    </p:spTree>
    <p:extLst>
      <p:ext uri="{BB962C8B-B14F-4D97-AF65-F5344CB8AC3E}">
        <p14:creationId xmlns:p14="http://schemas.microsoft.com/office/powerpoint/2010/main" val="3742916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Của lễ toàn </a:t>
            </a:r>
            <a:r>
              <a:rPr lang="vi-VN" sz="6000" dirty="0" smtClean="0">
                <a:solidFill>
                  <a:schemeClr val="bg1"/>
                </a:solidFill>
              </a:rPr>
              <a:t>thiêu, </a:t>
            </a:r>
            <a:r>
              <a:rPr lang="vi-VN" sz="6000" dirty="0">
                <a:solidFill>
                  <a:schemeClr val="bg1"/>
                </a:solidFill>
              </a:rPr>
              <a:t>con dâng về Cha từ ái. Thánh hóa lễ </a:t>
            </a:r>
            <a:r>
              <a:rPr lang="vi-VN" sz="6000" dirty="0" smtClean="0">
                <a:solidFill>
                  <a:schemeClr val="bg1"/>
                </a:solidFill>
              </a:rPr>
              <a:t>dâng, </a:t>
            </a:r>
            <a:r>
              <a:rPr lang="vi-VN" sz="6000" dirty="0">
                <a:solidFill>
                  <a:schemeClr val="bg1"/>
                </a:solidFill>
              </a:rPr>
              <a:t>cho xứng cân dâng về Chúa Trời.</a:t>
            </a:r>
            <a:endParaRPr lang="en-US" sz="6000" b="0" dirty="0">
              <a:solidFill>
                <a:schemeClr val="bg1"/>
              </a:solidFill>
              <a:effectLst/>
            </a:endParaRPr>
          </a:p>
        </p:txBody>
      </p:sp>
    </p:spTree>
    <p:extLst>
      <p:ext uri="{BB962C8B-B14F-4D97-AF65-F5344CB8AC3E}">
        <p14:creationId xmlns:p14="http://schemas.microsoft.com/office/powerpoint/2010/main" val="2610165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Nguyện</a:t>
            </a:r>
            <a:r>
              <a:rPr lang="en-US" sz="6000" b="0" dirty="0">
                <a:solidFill>
                  <a:srgbClr val="FFFF00"/>
                </a:solidFill>
                <a:effectLst/>
              </a:rPr>
              <a:t> </a:t>
            </a:r>
            <a:r>
              <a:rPr lang="en-US" sz="6000" b="0" dirty="0" err="1">
                <a:solidFill>
                  <a:srgbClr val="FFFF00"/>
                </a:solidFill>
                <a:effectLst/>
              </a:rPr>
              <a:t>Hiệp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dirty="0" smtClean="0">
                <a:solidFill>
                  <a:srgbClr val="FFFF00"/>
                </a:solidFill>
              </a:rPr>
              <a:t>Trinh </a:t>
            </a:r>
            <a:r>
              <a:rPr lang="en-US" sz="6000" dirty="0" err="1" smtClean="0">
                <a:solidFill>
                  <a:srgbClr val="FFFF00"/>
                </a:solidFill>
              </a:rPr>
              <a:t>Nữ</a:t>
            </a:r>
            <a:r>
              <a:rPr lang="en-US" sz="6000" dirty="0" smtClean="0">
                <a:solidFill>
                  <a:srgbClr val="FFFF00"/>
                </a:solidFill>
              </a:rPr>
              <a:t> </a:t>
            </a:r>
            <a:r>
              <a:rPr lang="en-US" sz="6000" dirty="0" err="1" smtClean="0">
                <a:solidFill>
                  <a:srgbClr val="FFFF00"/>
                </a:solidFill>
              </a:rPr>
              <a:t>Đầy</a:t>
            </a:r>
            <a:r>
              <a:rPr lang="en-US" sz="6000" dirty="0" smtClean="0">
                <a:solidFill>
                  <a:srgbClr val="FFFF00"/>
                </a:solidFill>
              </a:rPr>
              <a:t> </a:t>
            </a:r>
            <a:r>
              <a:rPr lang="en-US" sz="6000" dirty="0" err="1" smtClean="0">
                <a:solidFill>
                  <a:srgbClr val="FFFF00"/>
                </a:solidFill>
              </a:rPr>
              <a:t>Ơn</a:t>
            </a:r>
            <a:r>
              <a:rPr lang="en-US" sz="6000" dirty="0" smtClean="0">
                <a:solidFill>
                  <a:srgbClr val="FFFF00"/>
                </a:solidFill>
              </a:rPr>
              <a:t> </a:t>
            </a:r>
            <a:r>
              <a:rPr lang="en-US" sz="6000" dirty="0" err="1" smtClean="0">
                <a:solidFill>
                  <a:srgbClr val="FFFF00"/>
                </a:solidFill>
              </a:rPr>
              <a:t>Phúc</a:t>
            </a:r>
            <a:r>
              <a:rPr lang="en-US" sz="4800" dirty="0" smtClean="0">
                <a:solidFill>
                  <a:srgbClr val="FFFF00"/>
                </a:solidFill>
              </a:rPr>
              <a:t/>
            </a:r>
            <a:br>
              <a:rPr lang="en-US" sz="4800" dirty="0" smtClean="0">
                <a:solidFill>
                  <a:srgbClr val="FFFF00"/>
                </a:solidFill>
              </a:rPr>
            </a:br>
            <a:r>
              <a:rPr lang="en-US" sz="4000" b="0" i="1" dirty="0" err="1" smtClean="0">
                <a:solidFill>
                  <a:schemeClr val="bg1"/>
                </a:solidFill>
                <a:effectLst/>
                <a:latin typeface="+mj-lt"/>
              </a:rPr>
              <a:t>Huỳnh</a:t>
            </a:r>
            <a:r>
              <a:rPr lang="en-US" sz="4000" b="0" i="1" dirty="0" smtClean="0">
                <a:solidFill>
                  <a:schemeClr val="bg1"/>
                </a:solidFill>
                <a:effectLst/>
                <a:latin typeface="+mj-lt"/>
              </a:rPr>
              <a:t> Minh </a:t>
            </a:r>
            <a:r>
              <a:rPr lang="en-US" sz="4000" b="0" i="1" dirty="0" err="1" smtClean="0">
                <a:solidFill>
                  <a:schemeClr val="bg1"/>
                </a:solidFill>
                <a:effectLst/>
                <a:latin typeface="+mj-lt"/>
              </a:rPr>
              <a:t>Kỳ</a:t>
            </a:r>
            <a:r>
              <a:rPr lang="en-US" sz="4000" b="0" i="1" dirty="0" smtClean="0">
                <a:solidFill>
                  <a:schemeClr val="bg1"/>
                </a:solidFill>
                <a:effectLst/>
                <a:latin typeface="+mj-lt"/>
              </a:rPr>
              <a:t> &amp; </a:t>
            </a:r>
            <a:r>
              <a:rPr lang="en-US" sz="4000" b="0" i="1" dirty="0" err="1" smtClean="0">
                <a:solidFill>
                  <a:schemeClr val="bg1"/>
                </a:solidFill>
                <a:effectLst/>
                <a:latin typeface="+mj-lt"/>
              </a:rPr>
              <a:t>Đinh</a:t>
            </a:r>
            <a:r>
              <a:rPr lang="en-US" sz="4000" b="0" i="1" dirty="0" smtClean="0">
                <a:solidFill>
                  <a:schemeClr val="bg1"/>
                </a:solidFill>
                <a:effectLst/>
                <a:latin typeface="+mj-lt"/>
              </a:rPr>
              <a:t> </a:t>
            </a:r>
            <a:r>
              <a:rPr lang="en-US" sz="4000" b="0" i="1" dirty="0" err="1" smtClean="0">
                <a:solidFill>
                  <a:schemeClr val="bg1"/>
                </a:solidFill>
                <a:effectLst/>
                <a:latin typeface="+mj-lt"/>
              </a:rPr>
              <a:t>Công</a:t>
            </a:r>
            <a:r>
              <a:rPr lang="en-US" sz="4000" b="0" i="1" dirty="0" smtClean="0">
                <a:solidFill>
                  <a:schemeClr val="bg1"/>
                </a:solidFill>
                <a:effectLst/>
                <a:latin typeface="+mj-lt"/>
              </a:rPr>
              <a:t> </a:t>
            </a:r>
            <a:r>
              <a:rPr lang="en-US" sz="4000" b="0" i="1" dirty="0" err="1" smtClean="0">
                <a:solidFill>
                  <a:schemeClr val="bg1"/>
                </a:solidFill>
                <a:effectLst/>
                <a:latin typeface="+mj-lt"/>
              </a:rPr>
              <a:t>Huỳnh</a:t>
            </a:r>
            <a:endParaRPr lang="en-US" sz="40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1540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Pk1</a:t>
            </a:r>
            <a:r>
              <a:rPr lang="vi-VN" sz="4800" dirty="0">
                <a:solidFill>
                  <a:srgbClr val="FFFF00"/>
                </a:solidFill>
              </a:rPr>
              <a:t>: </a:t>
            </a:r>
            <a:r>
              <a:rPr lang="vi-VN" sz="4800" dirty="0" smtClean="0">
                <a:solidFill>
                  <a:schemeClr val="bg1"/>
                </a:solidFill>
              </a:rPr>
              <a:t>Ôi Ma-ri-a, </a:t>
            </a:r>
            <a:r>
              <a:rPr lang="vi-VN" sz="4800" dirty="0">
                <a:solidFill>
                  <a:schemeClr val="bg1"/>
                </a:solidFill>
              </a:rPr>
              <a:t>Mẹ đầy ơn phúc, khi nghe thiên </a:t>
            </a:r>
            <a:r>
              <a:rPr lang="vi-VN" sz="4800" dirty="0" smtClean="0">
                <a:solidFill>
                  <a:schemeClr val="bg1"/>
                </a:solidFill>
              </a:rPr>
              <a:t>thần, </a:t>
            </a:r>
            <a:r>
              <a:rPr lang="vi-VN" sz="4800" dirty="0">
                <a:solidFill>
                  <a:schemeClr val="bg1"/>
                </a:solidFill>
              </a:rPr>
              <a:t>truyền tin với Mẹ năm </a:t>
            </a:r>
            <a:r>
              <a:rPr lang="vi-VN" sz="4800" dirty="0" smtClean="0">
                <a:solidFill>
                  <a:schemeClr val="bg1"/>
                </a:solidFill>
              </a:rPr>
              <a:t>nào. Bà </a:t>
            </a:r>
            <a:r>
              <a:rPr lang="vi-VN" sz="4800" dirty="0">
                <a:solidFill>
                  <a:schemeClr val="bg1"/>
                </a:solidFill>
              </a:rPr>
              <a:t>sẽ hạ sinh một con </a:t>
            </a:r>
            <a:r>
              <a:rPr lang="vi-VN" sz="4800" dirty="0" smtClean="0">
                <a:solidFill>
                  <a:schemeClr val="bg1"/>
                </a:solidFill>
              </a:rPr>
              <a:t>trai </a:t>
            </a:r>
            <a:r>
              <a:rPr lang="vi-VN" sz="4800" dirty="0">
                <a:solidFill>
                  <a:schemeClr val="bg1"/>
                </a:solidFill>
              </a:rPr>
              <a:t>Đấng rất cao trọng, Người sẽ trị dân với uy </a:t>
            </a:r>
            <a:r>
              <a:rPr lang="vi-VN" sz="4800" dirty="0" smtClean="0">
                <a:solidFill>
                  <a:schemeClr val="bg1"/>
                </a:solidFill>
              </a:rPr>
              <a:t>quyền, </a:t>
            </a:r>
            <a:r>
              <a:rPr lang="vi-VN" sz="4800" dirty="0">
                <a:solidFill>
                  <a:schemeClr val="bg1"/>
                </a:solidFill>
              </a:rPr>
              <a:t>ngàn đời về sau.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ĐK</a:t>
            </a:r>
            <a:r>
              <a:rPr lang="vi-VN" dirty="0">
                <a:solidFill>
                  <a:srgbClr val="FFFF00"/>
                </a:solidFill>
              </a:rPr>
              <a:t>: </a:t>
            </a:r>
            <a:r>
              <a:rPr lang="vi-VN" dirty="0">
                <a:solidFill>
                  <a:schemeClr val="bg1"/>
                </a:solidFill>
              </a:rPr>
              <a:t>Ôi </a:t>
            </a:r>
            <a:r>
              <a:rPr lang="vi-VN" dirty="0" smtClean="0">
                <a:solidFill>
                  <a:schemeClr val="bg1"/>
                </a:solidFill>
              </a:rPr>
              <a:t>Ma-ri-a, </a:t>
            </a:r>
            <a:r>
              <a:rPr lang="vi-VN" dirty="0">
                <a:solidFill>
                  <a:schemeClr val="bg1"/>
                </a:solidFill>
              </a:rPr>
              <a:t>Mẹ hạnh phúc thay hơn mọi người nữ. Ôi </a:t>
            </a:r>
            <a:r>
              <a:rPr lang="vi-VN" dirty="0" smtClean="0">
                <a:solidFill>
                  <a:schemeClr val="bg1"/>
                </a:solidFill>
              </a:rPr>
              <a:t>Ma-ri-a, </a:t>
            </a:r>
            <a:r>
              <a:rPr lang="vi-VN" dirty="0">
                <a:solidFill>
                  <a:schemeClr val="bg1"/>
                </a:solidFill>
              </a:rPr>
              <a:t>Mẹ được Thiên Chúa đoái thương tuyển chọn. Cho con noi </a:t>
            </a:r>
            <a:r>
              <a:rPr lang="vi-VN" dirty="0" smtClean="0">
                <a:solidFill>
                  <a:schemeClr val="bg1"/>
                </a:solidFill>
              </a:rPr>
              <a:t>gương, </a:t>
            </a:r>
            <a:r>
              <a:rPr lang="vi-VN" dirty="0">
                <a:solidFill>
                  <a:schemeClr val="bg1"/>
                </a:solidFill>
              </a:rPr>
              <a:t>một lòng tín trung như Mẹ đã sống. Luôn luôn “Xin Vâng” trọn niềm phó thác như Mẹ đến cùng.</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Pk2</a:t>
            </a:r>
            <a:r>
              <a:rPr lang="vi-VN" sz="4800" dirty="0">
                <a:solidFill>
                  <a:srgbClr val="FFFF00"/>
                </a:solidFill>
              </a:rPr>
              <a:t>: </a:t>
            </a:r>
            <a:r>
              <a:rPr lang="vi-VN" sz="4800" dirty="0">
                <a:solidFill>
                  <a:schemeClr val="bg1"/>
                </a:solidFill>
              </a:rPr>
              <a:t>Bao nhiêu bôn </a:t>
            </a:r>
            <a:r>
              <a:rPr lang="vi-VN" sz="4800" dirty="0" smtClean="0">
                <a:solidFill>
                  <a:schemeClr val="bg1"/>
                </a:solidFill>
              </a:rPr>
              <a:t>ba, </a:t>
            </a:r>
            <a:r>
              <a:rPr lang="vi-VN" sz="4800" dirty="0">
                <a:solidFill>
                  <a:schemeClr val="bg1"/>
                </a:solidFill>
              </a:rPr>
              <a:t>cuộc đời dương thế, lo âu  trĩu </a:t>
            </a:r>
            <a:r>
              <a:rPr lang="vi-VN" sz="4800" dirty="0" smtClean="0">
                <a:solidFill>
                  <a:schemeClr val="bg1"/>
                </a:solidFill>
              </a:rPr>
              <a:t>nặng, </a:t>
            </a:r>
            <a:r>
              <a:rPr lang="vi-VN" sz="4800" dirty="0">
                <a:solidFill>
                  <a:schemeClr val="bg1"/>
                </a:solidFill>
              </a:rPr>
              <a:t>buồn vui chất chồng tháng ngày. Mẹ đã dạy con cần “Xin Vâng” biết sống chấp nhận, vì những khổ đau sẽ đâm </a:t>
            </a:r>
            <a:r>
              <a:rPr lang="vi-VN" sz="4800" dirty="0" smtClean="0">
                <a:solidFill>
                  <a:schemeClr val="bg1"/>
                </a:solidFill>
              </a:rPr>
              <a:t>chồi, </a:t>
            </a:r>
            <a:r>
              <a:rPr lang="vi-VN" sz="4800" dirty="0">
                <a:solidFill>
                  <a:schemeClr val="bg1"/>
                </a:solidFill>
              </a:rPr>
              <a:t>nẩy mầm yêu thương.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ĐK</a:t>
            </a:r>
            <a:r>
              <a:rPr lang="vi-VN" dirty="0">
                <a:solidFill>
                  <a:srgbClr val="FFFF00"/>
                </a:solidFill>
              </a:rPr>
              <a:t>: </a:t>
            </a:r>
            <a:r>
              <a:rPr lang="vi-VN" dirty="0">
                <a:solidFill>
                  <a:schemeClr val="bg1"/>
                </a:solidFill>
              </a:rPr>
              <a:t>Ôi </a:t>
            </a:r>
            <a:r>
              <a:rPr lang="vi-VN" dirty="0" smtClean="0">
                <a:solidFill>
                  <a:schemeClr val="bg1"/>
                </a:solidFill>
              </a:rPr>
              <a:t>Ma-ri-a, </a:t>
            </a:r>
            <a:r>
              <a:rPr lang="vi-VN" dirty="0">
                <a:solidFill>
                  <a:schemeClr val="bg1"/>
                </a:solidFill>
              </a:rPr>
              <a:t>Mẹ hạnh phúc thay hơn mọi người nữ. Ôi </a:t>
            </a:r>
            <a:r>
              <a:rPr lang="vi-VN" dirty="0" smtClean="0">
                <a:solidFill>
                  <a:schemeClr val="bg1"/>
                </a:solidFill>
              </a:rPr>
              <a:t>Ma-ri-a, </a:t>
            </a:r>
            <a:r>
              <a:rPr lang="vi-VN" dirty="0">
                <a:solidFill>
                  <a:schemeClr val="bg1"/>
                </a:solidFill>
              </a:rPr>
              <a:t>Mẹ được Thiên Chúa đoái thương tuyển chọn. Cho con noi </a:t>
            </a:r>
            <a:r>
              <a:rPr lang="vi-VN" dirty="0" smtClean="0">
                <a:solidFill>
                  <a:schemeClr val="bg1"/>
                </a:solidFill>
              </a:rPr>
              <a:t>gương, </a:t>
            </a:r>
            <a:r>
              <a:rPr lang="vi-VN" dirty="0">
                <a:solidFill>
                  <a:schemeClr val="bg1"/>
                </a:solidFill>
              </a:rPr>
              <a:t>một lòng tín trung như Mẹ đã sống. Luôn luôn “Xin Vâng” trọn niềm phó thác như Mẹ đến cùng.</a:t>
            </a:r>
            <a:endParaRPr lang="en-US" b="0" dirty="0">
              <a:solidFill>
                <a:schemeClr val="bg1"/>
              </a:solidFill>
              <a:effectLst/>
            </a:endParaRPr>
          </a:p>
        </p:txBody>
      </p:sp>
    </p:spTree>
    <p:extLst>
      <p:ext uri="{BB962C8B-B14F-4D97-AF65-F5344CB8AC3E}">
        <p14:creationId xmlns:p14="http://schemas.microsoft.com/office/powerpoint/2010/main" val="1239199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a:solidFill>
                  <a:schemeClr val="bg1"/>
                </a:solidFill>
              </a:rPr>
              <a:t>Cho con trung </a:t>
            </a:r>
            <a:r>
              <a:rPr lang="vi-VN" sz="4800" dirty="0" smtClean="0">
                <a:solidFill>
                  <a:schemeClr val="bg1"/>
                </a:solidFill>
              </a:rPr>
              <a:t>kiên, </a:t>
            </a:r>
            <a:r>
              <a:rPr lang="vi-VN" sz="4800" dirty="0">
                <a:solidFill>
                  <a:schemeClr val="bg1"/>
                </a:solidFill>
              </a:rPr>
              <a:t>một lòng yêu Chúa, phó thác nơi </a:t>
            </a:r>
            <a:r>
              <a:rPr lang="vi-VN" sz="4800" dirty="0" smtClean="0">
                <a:solidFill>
                  <a:schemeClr val="bg1"/>
                </a:solidFill>
              </a:rPr>
              <a:t>Ngài, </a:t>
            </a:r>
            <a:r>
              <a:rPr lang="vi-VN" sz="4800" dirty="0">
                <a:solidFill>
                  <a:schemeClr val="bg1"/>
                </a:solidFill>
              </a:rPr>
              <a:t>trọn thân xác và linh hồn. Hạnh phúc đời con là “Xin Vâng” ý Chúa đã chọn, và sống nên thánh giữa gian </a:t>
            </a:r>
            <a:r>
              <a:rPr lang="vi-VN" sz="4800" dirty="0" smtClean="0">
                <a:solidFill>
                  <a:schemeClr val="bg1"/>
                </a:solidFill>
              </a:rPr>
              <a:t>trần, </a:t>
            </a:r>
            <a:r>
              <a:rPr lang="vi-VN" sz="4800" dirty="0">
                <a:solidFill>
                  <a:schemeClr val="bg1"/>
                </a:solidFill>
              </a:rPr>
              <a:t>chờ ngày Chúa đến.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ĐK</a:t>
            </a:r>
            <a:r>
              <a:rPr lang="vi-VN" dirty="0">
                <a:solidFill>
                  <a:srgbClr val="FFFF00"/>
                </a:solidFill>
              </a:rPr>
              <a:t>: </a:t>
            </a:r>
            <a:r>
              <a:rPr lang="vi-VN" dirty="0">
                <a:solidFill>
                  <a:schemeClr val="bg1"/>
                </a:solidFill>
              </a:rPr>
              <a:t>Ôi </a:t>
            </a:r>
            <a:r>
              <a:rPr lang="vi-VN" dirty="0" smtClean="0">
                <a:solidFill>
                  <a:schemeClr val="bg1"/>
                </a:solidFill>
              </a:rPr>
              <a:t>Ma-ri-a, </a:t>
            </a:r>
            <a:r>
              <a:rPr lang="vi-VN" dirty="0">
                <a:solidFill>
                  <a:schemeClr val="bg1"/>
                </a:solidFill>
              </a:rPr>
              <a:t>Mẹ hạnh phúc thay hơn mọi người nữ. Ôi </a:t>
            </a:r>
            <a:r>
              <a:rPr lang="vi-VN" dirty="0" smtClean="0">
                <a:solidFill>
                  <a:schemeClr val="bg1"/>
                </a:solidFill>
              </a:rPr>
              <a:t>Ma-ri-a, </a:t>
            </a:r>
            <a:r>
              <a:rPr lang="vi-VN" dirty="0">
                <a:solidFill>
                  <a:schemeClr val="bg1"/>
                </a:solidFill>
              </a:rPr>
              <a:t>Mẹ được Thiên Chúa đoái thương tuyển chọn. Cho con noi </a:t>
            </a:r>
            <a:r>
              <a:rPr lang="vi-VN" dirty="0" smtClean="0">
                <a:solidFill>
                  <a:schemeClr val="bg1"/>
                </a:solidFill>
              </a:rPr>
              <a:t>gương, </a:t>
            </a:r>
            <a:r>
              <a:rPr lang="vi-VN" dirty="0">
                <a:solidFill>
                  <a:schemeClr val="bg1"/>
                </a:solidFill>
              </a:rPr>
              <a:t>một lòng tín trung như Mẹ đã sống. Luôn luôn “Xin Vâng” trọn niềm phó thác như Mẹ đến cùng.</a:t>
            </a:r>
            <a:endParaRPr lang="en-US" b="0" dirty="0">
              <a:solidFill>
                <a:schemeClr val="bg1"/>
              </a:solidFill>
              <a:effectLst/>
            </a:endParaRPr>
          </a:p>
        </p:txBody>
      </p:sp>
    </p:spTree>
    <p:extLst>
      <p:ext uri="{BB962C8B-B14F-4D97-AF65-F5344CB8AC3E}">
        <p14:creationId xmlns:p14="http://schemas.microsoft.com/office/powerpoint/2010/main" val="1170245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Mẹ</a:t>
            </a:r>
            <a:r>
              <a:rPr lang="en-US" sz="6600" dirty="0" smtClean="0">
                <a:solidFill>
                  <a:srgbClr val="FFFF00"/>
                </a:solidFill>
              </a:rPr>
              <a:t> </a:t>
            </a:r>
            <a:r>
              <a:rPr lang="en-US" sz="6600" dirty="0" err="1" smtClean="0">
                <a:solidFill>
                  <a:srgbClr val="FFFF00"/>
                </a:solidFill>
              </a:rPr>
              <a:t>Đầy</a:t>
            </a:r>
            <a:r>
              <a:rPr lang="en-US" sz="6600" dirty="0" smtClean="0">
                <a:solidFill>
                  <a:srgbClr val="FFFF00"/>
                </a:solidFill>
              </a:rPr>
              <a:t> </a:t>
            </a:r>
            <a:r>
              <a:rPr lang="en-US" sz="6600" dirty="0" err="1" smtClean="0">
                <a:solidFill>
                  <a:srgbClr val="FFFF00"/>
                </a:solidFill>
              </a:rPr>
              <a:t>Ơn</a:t>
            </a:r>
            <a:r>
              <a:rPr lang="en-US" sz="6600" dirty="0" smtClean="0">
                <a:solidFill>
                  <a:srgbClr val="FFFF00"/>
                </a:solidFill>
              </a:rPr>
              <a:t> </a:t>
            </a:r>
            <a:r>
              <a:rPr lang="en-US" sz="6600" dirty="0" err="1" smtClean="0">
                <a:solidFill>
                  <a:srgbClr val="FFFF00"/>
                </a:solidFill>
              </a:rPr>
              <a:t>Phúc</a:t>
            </a:r>
            <a:r>
              <a:rPr lang="en-US" sz="6000" dirty="0" smtClean="0">
                <a:solidFill>
                  <a:srgbClr val="FFFF00"/>
                </a:solidFill>
              </a:rPr>
              <a:t/>
            </a:r>
            <a:br>
              <a:rPr lang="en-US" sz="6000" dirty="0" smtClean="0">
                <a:solidFill>
                  <a:srgbClr val="FFFF00"/>
                </a:solidFill>
              </a:rPr>
            </a:br>
            <a:r>
              <a:rPr lang="en-US" i="1" dirty="0" smtClean="0">
                <a:solidFill>
                  <a:schemeClr val="bg1"/>
                </a:solidFill>
              </a:rPr>
              <a:t>Lm </a:t>
            </a:r>
            <a:r>
              <a:rPr lang="en-US" i="1" dirty="0" err="1" smtClean="0">
                <a:solidFill>
                  <a:schemeClr val="bg1"/>
                </a:solidFill>
              </a:rPr>
              <a:t>Thành</a:t>
            </a:r>
            <a:r>
              <a:rPr lang="en-US" i="1" dirty="0" smtClean="0">
                <a:solidFill>
                  <a:schemeClr val="bg1"/>
                </a:solidFill>
              </a:rPr>
              <a:t> </a:t>
            </a:r>
            <a:r>
              <a:rPr lang="en-US" i="1" dirty="0" err="1" smtClean="0">
                <a:solidFill>
                  <a:schemeClr val="bg1"/>
                </a:solidFill>
              </a:rPr>
              <a:t>Tâm</a:t>
            </a:r>
            <a:endParaRPr lang="en-US"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ĐK</a:t>
            </a:r>
            <a:r>
              <a:rPr lang="vi-VN" dirty="0">
                <a:solidFill>
                  <a:srgbClr val="FFFF00"/>
                </a:solidFill>
              </a:rPr>
              <a:t>: </a:t>
            </a:r>
            <a:r>
              <a:rPr lang="vi-VN" dirty="0">
                <a:solidFill>
                  <a:schemeClr val="bg1"/>
                </a:solidFill>
              </a:rPr>
              <a:t>Hỡi Mẹ đầy ơn phúc, đời đời diễm phúc, Chúa ở cùng Mẹ. Hỡi Mẹ đầy ơn </a:t>
            </a:r>
            <a:r>
              <a:rPr lang="vi-VN" dirty="0" smtClean="0">
                <a:solidFill>
                  <a:schemeClr val="bg1"/>
                </a:solidFill>
              </a:rPr>
              <a:t>phúc, </a:t>
            </a:r>
            <a:r>
              <a:rPr lang="vi-VN" dirty="0">
                <a:solidFill>
                  <a:schemeClr val="bg1"/>
                </a:solidFill>
              </a:rPr>
              <a:t>là Người diễm </a:t>
            </a:r>
            <a:r>
              <a:rPr lang="vi-VN" dirty="0" smtClean="0">
                <a:solidFill>
                  <a:schemeClr val="bg1"/>
                </a:solidFill>
              </a:rPr>
              <a:t>phúc, </a:t>
            </a:r>
            <a:r>
              <a:rPr lang="vi-VN" dirty="0">
                <a:solidFill>
                  <a:schemeClr val="bg1"/>
                </a:solidFill>
              </a:rPr>
              <a:t>đã sinh Con Chúa Trời. Hỡi Mẹ đầy ơn phúc, Mẹ hằng cứu giúp, xin cứu giúp con. Trên đường đời con </a:t>
            </a:r>
            <a:r>
              <a:rPr lang="vi-VN" dirty="0" smtClean="0">
                <a:solidFill>
                  <a:schemeClr val="bg1"/>
                </a:solidFill>
              </a:rPr>
              <a:t>đi, </a:t>
            </a:r>
            <a:r>
              <a:rPr lang="vi-VN" dirty="0">
                <a:solidFill>
                  <a:schemeClr val="bg1"/>
                </a:solidFill>
              </a:rPr>
              <a:t>gặp nhiều gian nguy, Mẹ chớ quên con. </a:t>
            </a:r>
            <a:endParaRPr lang="vi-VN"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Lời</a:t>
            </a:r>
            <a:r>
              <a:rPr lang="en-US" sz="6600" dirty="0" smtClean="0">
                <a:solidFill>
                  <a:srgbClr val="FFFF00"/>
                </a:solidFill>
              </a:rPr>
              <a:t> </a:t>
            </a:r>
            <a:r>
              <a:rPr lang="en-US" sz="6600" dirty="0" err="1" smtClean="0">
                <a:solidFill>
                  <a:srgbClr val="FFFF00"/>
                </a:solidFill>
              </a:rPr>
              <a:t>Vọng</a:t>
            </a:r>
            <a:r>
              <a:rPr lang="en-US" sz="5400" dirty="0" smtClean="0">
                <a:solidFill>
                  <a:srgbClr val="FFFF00"/>
                </a:solidFill>
              </a:rPr>
              <a:t/>
            </a:r>
            <a:br>
              <a:rPr lang="en-US" sz="5400" dirty="0" smtClean="0">
                <a:solidFill>
                  <a:srgbClr val="FFFF00"/>
                </a:solidFill>
              </a:rPr>
            </a:br>
            <a:r>
              <a:rPr lang="en-US" sz="4800" i="1" dirty="0" smtClean="0">
                <a:solidFill>
                  <a:schemeClr val="bg1"/>
                </a:solidFill>
              </a:rPr>
              <a:t>Lm </a:t>
            </a:r>
            <a:r>
              <a:rPr lang="en-US" sz="4800" i="1" dirty="0" err="1" smtClean="0">
                <a:solidFill>
                  <a:schemeClr val="bg1"/>
                </a:solidFill>
              </a:rPr>
              <a:t>Thái</a:t>
            </a:r>
            <a:r>
              <a:rPr lang="en-US" sz="4800" i="1" dirty="0" smtClean="0">
                <a:solidFill>
                  <a:schemeClr val="bg1"/>
                </a:solidFill>
              </a:rPr>
              <a:t> </a:t>
            </a:r>
            <a:r>
              <a:rPr lang="en-US" sz="4800" i="1" dirty="0" err="1" smtClean="0">
                <a:solidFill>
                  <a:schemeClr val="bg1"/>
                </a:solidFill>
              </a:rPr>
              <a:t>Nguyên</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Pk1</a:t>
            </a:r>
            <a:r>
              <a:rPr lang="vi-VN" sz="4600" dirty="0">
                <a:solidFill>
                  <a:srgbClr val="FFFF00"/>
                </a:solidFill>
              </a:rPr>
              <a:t>: </a:t>
            </a:r>
            <a:r>
              <a:rPr lang="vi-VN" sz="4600" dirty="0">
                <a:solidFill>
                  <a:schemeClr val="bg1"/>
                </a:solidFill>
              </a:rPr>
              <a:t>Mẹ được ơn trinh thai đẹp xinh, nào ai sánh bằng. Là vầng trăng đêm thu trong </a:t>
            </a:r>
            <a:r>
              <a:rPr lang="vi-VN" sz="4600" dirty="0" smtClean="0">
                <a:solidFill>
                  <a:schemeClr val="bg1"/>
                </a:solidFill>
              </a:rPr>
              <a:t>sáng, </a:t>
            </a:r>
            <a:r>
              <a:rPr lang="vi-VN" sz="4600" dirty="0">
                <a:solidFill>
                  <a:schemeClr val="bg1"/>
                </a:solidFill>
              </a:rPr>
              <a:t>chiếu soi dương trần. Là mùa xuân muôn hoa tươi </a:t>
            </a:r>
            <a:r>
              <a:rPr lang="vi-VN" sz="4600" dirty="0" smtClean="0">
                <a:solidFill>
                  <a:schemeClr val="bg1"/>
                </a:solidFill>
              </a:rPr>
              <a:t>thắm, </a:t>
            </a:r>
            <a:r>
              <a:rPr lang="vi-VN" sz="4600" dirty="0">
                <a:solidFill>
                  <a:schemeClr val="bg1"/>
                </a:solidFill>
              </a:rPr>
              <a:t>toả lan muôn </a:t>
            </a:r>
            <a:r>
              <a:rPr lang="vi-VN" sz="4600" dirty="0" smtClean="0">
                <a:solidFill>
                  <a:schemeClr val="bg1"/>
                </a:solidFill>
              </a:rPr>
              <a:t>phương</a:t>
            </a:r>
            <a:r>
              <a:rPr lang="vi-VN" sz="4600" dirty="0">
                <a:solidFill>
                  <a:schemeClr val="bg1"/>
                </a:solidFill>
              </a:rPr>
              <a:t>. Là tình thương bao la dung </a:t>
            </a:r>
            <a:r>
              <a:rPr lang="vi-VN" sz="4600" dirty="0" smtClean="0">
                <a:solidFill>
                  <a:schemeClr val="bg1"/>
                </a:solidFill>
              </a:rPr>
              <a:t>thứ, </a:t>
            </a:r>
            <a:r>
              <a:rPr lang="vi-VN" sz="4600" dirty="0">
                <a:solidFill>
                  <a:schemeClr val="bg1"/>
                </a:solidFill>
              </a:rPr>
              <a:t>những khi lỗi lầm. </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ĐK</a:t>
            </a:r>
            <a:r>
              <a:rPr lang="vi-VN" dirty="0">
                <a:solidFill>
                  <a:srgbClr val="FFFF00"/>
                </a:solidFill>
              </a:rPr>
              <a:t>: </a:t>
            </a:r>
            <a:r>
              <a:rPr lang="vi-VN" dirty="0">
                <a:solidFill>
                  <a:schemeClr val="bg1"/>
                </a:solidFill>
              </a:rPr>
              <a:t>Hỡi Mẹ đầy ơn phúc, đời đời diễm phúc, Chúa ở cùng Mẹ. Hỡi Mẹ đầy ơn </a:t>
            </a:r>
            <a:r>
              <a:rPr lang="vi-VN" dirty="0" smtClean="0">
                <a:solidFill>
                  <a:schemeClr val="bg1"/>
                </a:solidFill>
              </a:rPr>
              <a:t>phúc, </a:t>
            </a:r>
            <a:r>
              <a:rPr lang="vi-VN" dirty="0">
                <a:solidFill>
                  <a:schemeClr val="bg1"/>
                </a:solidFill>
              </a:rPr>
              <a:t>là Người diễm </a:t>
            </a:r>
            <a:r>
              <a:rPr lang="vi-VN" dirty="0" smtClean="0">
                <a:solidFill>
                  <a:schemeClr val="bg1"/>
                </a:solidFill>
              </a:rPr>
              <a:t>phúc, </a:t>
            </a:r>
            <a:r>
              <a:rPr lang="vi-VN" dirty="0">
                <a:solidFill>
                  <a:schemeClr val="bg1"/>
                </a:solidFill>
              </a:rPr>
              <a:t>đã sinh Con Chúa Trời. Hỡi Mẹ đầy ơn phúc, Mẹ hằng cứu giúp, xin cứu giúp con. Trên đường đời con </a:t>
            </a:r>
            <a:r>
              <a:rPr lang="vi-VN" dirty="0" smtClean="0">
                <a:solidFill>
                  <a:schemeClr val="bg1"/>
                </a:solidFill>
              </a:rPr>
              <a:t>đi, </a:t>
            </a:r>
            <a:r>
              <a:rPr lang="vi-VN" dirty="0">
                <a:solidFill>
                  <a:schemeClr val="bg1"/>
                </a:solidFill>
              </a:rPr>
              <a:t>gặp nhiều gian nguy, Mẹ chớ quên con. </a:t>
            </a:r>
            <a:endParaRPr lang="vi-VN" b="0" dirty="0">
              <a:solidFill>
                <a:schemeClr val="bg1"/>
              </a:solidFill>
              <a:effectLst/>
            </a:endParaRPr>
          </a:p>
        </p:txBody>
      </p:sp>
    </p:spTree>
    <p:extLst>
      <p:ext uri="{BB962C8B-B14F-4D97-AF65-F5344CB8AC3E}">
        <p14:creationId xmlns:p14="http://schemas.microsoft.com/office/powerpoint/2010/main" val="1004802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smtClean="0">
                <a:solidFill>
                  <a:schemeClr val="bg1"/>
                </a:solidFill>
              </a:rPr>
              <a:t>Mẹ </a:t>
            </a:r>
            <a:r>
              <a:rPr lang="vi-VN" sz="4800" dirty="0">
                <a:solidFill>
                  <a:schemeClr val="bg1"/>
                </a:solidFill>
              </a:rPr>
              <a:t>đầy dư ơn thiêng cao quý, đoàn con kính chào. Là niềm tin yên vui chan </a:t>
            </a:r>
            <a:r>
              <a:rPr lang="vi-VN" sz="4800" dirty="0" smtClean="0">
                <a:solidFill>
                  <a:schemeClr val="bg1"/>
                </a:solidFill>
              </a:rPr>
              <a:t>chứa, </a:t>
            </a:r>
            <a:r>
              <a:rPr lang="vi-VN" sz="4800" dirty="0">
                <a:solidFill>
                  <a:schemeClr val="bg1"/>
                </a:solidFill>
              </a:rPr>
              <a:t>suối ơn dạt dào. Là vì sao trong </a:t>
            </a:r>
            <a:r>
              <a:rPr lang="vi-VN" sz="4800" dirty="0" smtClean="0">
                <a:solidFill>
                  <a:schemeClr val="bg1"/>
                </a:solidFill>
              </a:rPr>
              <a:t>cơn </a:t>
            </a:r>
            <a:r>
              <a:rPr lang="vi-VN" sz="4800" dirty="0">
                <a:solidFill>
                  <a:schemeClr val="bg1"/>
                </a:solidFill>
              </a:rPr>
              <a:t>giông </a:t>
            </a:r>
            <a:r>
              <a:rPr lang="vi-VN" sz="4800" dirty="0" smtClean="0">
                <a:solidFill>
                  <a:schemeClr val="bg1"/>
                </a:solidFill>
              </a:rPr>
              <a:t>tố, </a:t>
            </a:r>
            <a:r>
              <a:rPr lang="vi-VN" sz="4800" dirty="0">
                <a:solidFill>
                  <a:schemeClr val="bg1"/>
                </a:solidFill>
              </a:rPr>
              <a:t>dẫn đưa con đi. Là vòng tay yêu thương êm </a:t>
            </a:r>
            <a:r>
              <a:rPr lang="vi-VN" sz="4800" dirty="0" smtClean="0">
                <a:solidFill>
                  <a:schemeClr val="bg1"/>
                </a:solidFill>
              </a:rPr>
              <a:t>ái, </a:t>
            </a:r>
            <a:r>
              <a:rPr lang="vi-VN" sz="4800" dirty="0">
                <a:solidFill>
                  <a:schemeClr val="bg1"/>
                </a:solidFill>
              </a:rPr>
              <a:t>ủi an bao người.</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ĐK</a:t>
            </a:r>
            <a:r>
              <a:rPr lang="vi-VN" dirty="0">
                <a:solidFill>
                  <a:srgbClr val="FFFF00"/>
                </a:solidFill>
              </a:rPr>
              <a:t>: </a:t>
            </a:r>
            <a:r>
              <a:rPr lang="vi-VN" dirty="0">
                <a:solidFill>
                  <a:schemeClr val="bg1"/>
                </a:solidFill>
              </a:rPr>
              <a:t>Hỡi Mẹ đầy ơn phúc, đời đời diễm phúc, Chúa ở cùng Mẹ. Hỡi Mẹ đầy ơn </a:t>
            </a:r>
            <a:r>
              <a:rPr lang="vi-VN" dirty="0" smtClean="0">
                <a:solidFill>
                  <a:schemeClr val="bg1"/>
                </a:solidFill>
              </a:rPr>
              <a:t>phúc, </a:t>
            </a:r>
            <a:r>
              <a:rPr lang="vi-VN" dirty="0">
                <a:solidFill>
                  <a:schemeClr val="bg1"/>
                </a:solidFill>
              </a:rPr>
              <a:t>là Người diễm </a:t>
            </a:r>
            <a:r>
              <a:rPr lang="vi-VN" dirty="0" smtClean="0">
                <a:solidFill>
                  <a:schemeClr val="bg1"/>
                </a:solidFill>
              </a:rPr>
              <a:t>phúc, </a:t>
            </a:r>
            <a:r>
              <a:rPr lang="vi-VN" dirty="0">
                <a:solidFill>
                  <a:schemeClr val="bg1"/>
                </a:solidFill>
              </a:rPr>
              <a:t>đã sinh Con Chúa Trời. Hỡi Mẹ đầy ơn phúc, Mẹ hằng cứu giúp, xin cứu giúp con. Trên đường đời con </a:t>
            </a:r>
            <a:r>
              <a:rPr lang="vi-VN" dirty="0" smtClean="0">
                <a:solidFill>
                  <a:schemeClr val="bg1"/>
                </a:solidFill>
              </a:rPr>
              <a:t>đi, </a:t>
            </a:r>
            <a:r>
              <a:rPr lang="vi-VN" dirty="0">
                <a:solidFill>
                  <a:schemeClr val="bg1"/>
                </a:solidFill>
              </a:rPr>
              <a:t>gặp nhiều gian nguy, Mẹ chớ quên con. </a:t>
            </a:r>
            <a:endParaRPr lang="vi-VN" b="0" dirty="0">
              <a:solidFill>
                <a:schemeClr val="bg1"/>
              </a:solidFill>
              <a:effectLst/>
            </a:endParaRPr>
          </a:p>
        </p:txBody>
      </p:sp>
    </p:spTree>
    <p:extLst>
      <p:ext uri="{BB962C8B-B14F-4D97-AF65-F5344CB8AC3E}">
        <p14:creationId xmlns:p14="http://schemas.microsoft.com/office/powerpoint/2010/main" val="2898995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Tầng trời hãy đổ suơng mai, ngàn mây mau mưa người công chính. Tầng trời hãy đổ sương mai, ngàn mây hãy mưa Đấng công bình.</a:t>
            </a: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a:solidFill>
                  <a:schemeClr val="bg1"/>
                </a:solidFill>
                <a:latin typeface="+mj-lt"/>
              </a:rPr>
              <a:t>Ngàn dân mong Chúa đến cứu đời, mong phúc ân cao vời xóa tan cơn sầu vơi. Trần gian bao lo âu khổ sầu, bóng tối đang nhuộm </a:t>
            </a:r>
            <a:r>
              <a:rPr lang="vi-VN" sz="5400" dirty="0" smtClean="0">
                <a:solidFill>
                  <a:schemeClr val="bg1"/>
                </a:solidFill>
                <a:latin typeface="+mj-lt"/>
              </a:rPr>
              <a:t>mầu</a:t>
            </a:r>
            <a:r>
              <a:rPr lang="vi-VN" sz="5400" dirty="0">
                <a:solidFill>
                  <a:schemeClr val="bg1"/>
                </a:solidFill>
                <a:latin typeface="+mj-lt"/>
              </a:rPr>
              <a:t>, cầu Chúa đến Chúa ơi.</a:t>
            </a:r>
          </a:p>
          <a:p>
            <a:pPr algn="just">
              <a:lnSpc>
                <a:spcPct val="90000"/>
              </a:lnSpc>
              <a:spcBef>
                <a:spcPts val="0"/>
              </a:spcBef>
            </a:pPr>
            <a:r>
              <a:rPr lang="vi-VN" sz="5000" dirty="0" smtClean="0">
                <a:solidFill>
                  <a:schemeClr val="bg1"/>
                </a:solidFill>
                <a:latin typeface="+mj-lt"/>
              </a:rPr>
              <a:t> </a:t>
            </a:r>
            <a:endParaRPr lang="vi-VN" sz="5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Tầng trời hãy đổ suơng mai, ngàn mây mau mưa người công chính. Tầng trời hãy đổ sương mai, ngàn mây hãy mưa Đấng công bình.</a:t>
            </a:r>
          </a:p>
        </p:txBody>
      </p:sp>
    </p:spTree>
    <p:extLst>
      <p:ext uri="{BB962C8B-B14F-4D97-AF65-F5344CB8AC3E}">
        <p14:creationId xmlns:p14="http://schemas.microsoft.com/office/powerpoint/2010/main" val="359583758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1630</Words>
  <Application>Microsoft Office PowerPoint</Application>
  <PresentationFormat>On-screen Show (16:9)</PresentationFormat>
  <Paragraphs>63</Paragraphs>
  <Slides>64</Slides>
  <Notes>1</Notes>
  <HiddenSlides>0</HiddenSlides>
  <MMClips>0</MMClips>
  <ScaleCrop>false</ScaleCrop>
  <HeadingPairs>
    <vt:vector size="4" baseType="variant">
      <vt:variant>
        <vt:lpstr>Theme</vt:lpstr>
      </vt:variant>
      <vt:variant>
        <vt:i4>13</vt:i4>
      </vt:variant>
      <vt:variant>
        <vt:lpstr>Slide Titles</vt:lpstr>
      </vt:variant>
      <vt:variant>
        <vt:i4>64</vt:i4>
      </vt:variant>
    </vt:vector>
  </HeadingPairs>
  <TitlesOfParts>
    <vt:vector size="77"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1_Office Theme</vt:lpstr>
      <vt:lpstr>3_Office Theme</vt:lpstr>
      <vt:lpstr>PowerPoint Presentation</vt:lpstr>
      <vt:lpstr>TẬP HÁT CỘNG ĐOÀN</vt:lpstr>
      <vt:lpstr>Đk: Con sẽ ca tụng, tình thương của Chúa, đến muôn đời.</vt:lpstr>
      <vt:lpstr>Alleluia-Alleluia: Này tôi là tôi tá Chúa, tôi xin vâng như lời thiên thần truyền. Alleluia …</vt:lpstr>
      <vt:lpstr>PowerPoint Presentation</vt:lpstr>
      <vt:lpstr>Ca Nhập Lễ Lời Vọng Lm Thái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88 Chúa Nhật IV Mùa Vọng  Năm B Lm. Kim Long 03 Câu</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Người thưa Chúa: thân phụ con nay là Ngài, là Chúa mà con kính tin luôn, là núi đá độ trì. Và Chúa phán: Này Ta sẽ thương người đến muôn năm. Sẽ giữ hoài giao ước với người luôn không rời.</vt:lpstr>
      <vt:lpstr>Đk: Con sẽ ca tụng tình thương của Chúa đến muôn đời.</vt:lpstr>
      <vt:lpstr>PowerPoint Presentation</vt:lpstr>
      <vt:lpstr>Alleluia-Alleluia: Này tôi là tôi tá Chúa, tôi xin vâng như lời thiên thần truyền.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Của lễ toàn thiêu, con dâng về Cha từ ái. Thánh hóa lễ dâng, cho xứng cân dâng về Chúa Trời.</vt:lpstr>
      <vt:lpstr> Pk1:  Này rượu nho bánh miến con nguyện dâng lên lòng thành tín. Xin liên kết tâm hồn chúng con, sao cho xứng nên của lễ dâng. Bao yêu mến chân thành kính tin, hiệp nhất trong một Chúa Trời. </vt:lpstr>
      <vt:lpstr>ĐK: Của lễ toàn thiêu, con dâng về Cha từ ái. Thánh hóa lễ dâng, cho xứng cân dâng về Chúa Trời.</vt:lpstr>
      <vt:lpstr>Pk2: Tựa trầm hương nghi ngút lan tỏa bay cao về Thiên Chúa. Chân con bước đến gần thánh điện, dâng hy lễ mong đẹp ý Cha. Tuy nhỏ bé nhưng lòng thiết tha, đượm thắm ân tình chan hòa. </vt:lpstr>
      <vt:lpstr>ĐK: Của lễ toàn thiêu, con dâng về Cha từ ái. Thánh hóa lễ dâng, cho xứng cân dâng về Chúa Trời.</vt:lpstr>
      <vt:lpstr>PowerPoint Presentation</vt:lpstr>
      <vt:lpstr>PowerPoint Presentation</vt:lpstr>
      <vt:lpstr>PowerPoint Presentation</vt:lpstr>
      <vt:lpstr>Ca Nguyện Hiệp Lễ Trinh Nữ Đầy Ơn Phúc Huỳnh Minh Kỳ &amp; Đinh Công Huỳnh</vt:lpstr>
      <vt:lpstr>Pk1: Ôi Ma-ri-a, Mẹ đầy ơn phúc, khi nghe thiên thần, truyền tin với Mẹ năm nào. Bà sẽ hạ sinh một con trai Đấng rất cao trọng, Người sẽ trị dân với uy quyền, ngàn đời về sau. </vt:lpstr>
      <vt:lpstr>ĐK: Ôi Ma-ri-a, Mẹ hạnh phúc thay hơn mọi người nữ. Ôi Ma-ri-a, Mẹ được Thiên Chúa đoái thương tuyển chọn. Cho con noi gương, một lòng tín trung như Mẹ đã sống. Luôn luôn “Xin Vâng” trọn niềm phó thác như Mẹ đến cùng.</vt:lpstr>
      <vt:lpstr>Pk2: Bao nhiêu bôn ba, cuộc đời dương thế, lo âu  trĩu nặng, buồn vui chất chồng tháng ngày. Mẹ đã dạy con cần “Xin Vâng” biết sống chấp nhận, vì những khổ đau sẽ đâm chồi, nẩy mầm yêu thương. </vt:lpstr>
      <vt:lpstr>ĐK: Ôi Ma-ri-a, Mẹ hạnh phúc thay hơn mọi người nữ. Ôi Ma-ri-a, Mẹ được Thiên Chúa đoái thương tuyển chọn. Cho con noi gương, một lòng tín trung như Mẹ đã sống. Luôn luôn “Xin Vâng” trọn niềm phó thác như Mẹ đến cùng.</vt:lpstr>
      <vt:lpstr>Pk3: Cho con trung kiên, một lòng yêu Chúa, phó thác nơi Ngài, trọn thân xác và linh hồn. Hạnh phúc đời con là “Xin Vâng” ý Chúa đã chọn, và sống nên thánh giữa gian trần, chờ ngày Chúa đến.</vt:lpstr>
      <vt:lpstr>ĐK: Ôi Ma-ri-a, Mẹ hạnh phúc thay hơn mọi người nữ. Ôi Ma-ri-a, Mẹ được Thiên Chúa đoái thương tuyển chọn. Cho con noi gương, một lòng tín trung như Mẹ đã sống. Luôn luôn “Xin Vâng” trọn niềm phó thác như Mẹ đến cùng.</vt:lpstr>
      <vt:lpstr>PowerPoint Presentation</vt:lpstr>
      <vt:lpstr>PowerPoint Presentation</vt:lpstr>
      <vt:lpstr>Ca Kết Lễ Mẹ Đầy Ơn Phúc Lm Thành Tâm</vt:lpstr>
      <vt:lpstr>ĐK: 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vt:lpstr>
      <vt:lpstr>Pk1: Mẹ được ơn trinh thai đẹp xinh, nào ai sánh bằng. Là vầng trăng đêm thu trong sáng, chiếu soi dương trần. Là mùa xuân muôn hoa tươi thắm, toả lan muôn phương. Là tình thương bao la dung thứ, những khi lỗi lầm. </vt:lpstr>
      <vt:lpstr>ĐK: 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vt:lpstr>
      <vt:lpstr>Pk2: Mẹ đầy dư ơn thiêng cao quý, đoàn con kính chào. Là niềm tin yên vui chan chứa, suối ơn dạt dào. Là vì sao trong cơn giông tố, dẫn đưa con đi. Là vòng tay yêu thương êm ái, ủi an bao người.</vt:lpstr>
      <vt:lpstr>ĐK: 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172</cp:revision>
  <dcterms:created xsi:type="dcterms:W3CDTF">2023-05-21T07:25:42Z</dcterms:created>
  <dcterms:modified xsi:type="dcterms:W3CDTF">2023-12-19T10:17:57Z</dcterms:modified>
</cp:coreProperties>
</file>