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0" r:id="rId3"/>
    <p:sldMasterId id="2147483708" r:id="rId4"/>
    <p:sldMasterId id="2147483776" r:id="rId5"/>
    <p:sldMasterId id="2147483788" r:id="rId6"/>
    <p:sldMasterId id="2147483812" r:id="rId7"/>
    <p:sldMasterId id="2147483968" r:id="rId8"/>
    <p:sldMasterId id="2147484004" r:id="rId9"/>
    <p:sldMasterId id="2147484016" r:id="rId10"/>
    <p:sldMasterId id="2147484028" r:id="rId11"/>
    <p:sldMasterId id="2147484064" r:id="rId12"/>
    <p:sldMasterId id="2147484076" r:id="rId13"/>
    <p:sldMasterId id="2147484088" r:id="rId14"/>
    <p:sldMasterId id="2147484112" r:id="rId15"/>
    <p:sldMasterId id="2147484124" r:id="rId16"/>
    <p:sldMasterId id="2147484136" r:id="rId17"/>
    <p:sldMasterId id="2147484148" r:id="rId18"/>
    <p:sldMasterId id="2147484160" r:id="rId19"/>
    <p:sldMasterId id="2147484172" r:id="rId20"/>
    <p:sldMasterId id="2147484184" r:id="rId21"/>
    <p:sldMasterId id="2147484196" r:id="rId22"/>
  </p:sldMasterIdLst>
  <p:notesMasterIdLst>
    <p:notesMasterId r:id="rId101"/>
  </p:notesMasterIdLst>
  <p:sldIdLst>
    <p:sldId id="256" r:id="rId23"/>
    <p:sldId id="359" r:id="rId24"/>
    <p:sldId id="9803" r:id="rId25"/>
    <p:sldId id="9804" r:id="rId26"/>
    <p:sldId id="9785" r:id="rId27"/>
    <p:sldId id="2146" r:id="rId28"/>
    <p:sldId id="1982" r:id="rId29"/>
    <p:sldId id="1986" r:id="rId30"/>
    <p:sldId id="9810" r:id="rId31"/>
    <p:sldId id="9805" r:id="rId32"/>
    <p:sldId id="9811" r:id="rId33"/>
    <p:sldId id="9786" r:id="rId34"/>
    <p:sldId id="9771" r:id="rId35"/>
    <p:sldId id="9773" r:id="rId36"/>
    <p:sldId id="9774" r:id="rId37"/>
    <p:sldId id="9775" r:id="rId38"/>
    <p:sldId id="9776" r:id="rId39"/>
    <p:sldId id="9777" r:id="rId40"/>
    <p:sldId id="9778" r:id="rId41"/>
    <p:sldId id="9688" r:id="rId42"/>
    <p:sldId id="2361" r:id="rId43"/>
    <p:sldId id="9791" r:id="rId44"/>
    <p:sldId id="9792" r:id="rId45"/>
    <p:sldId id="9793" r:id="rId46"/>
    <p:sldId id="9794" r:id="rId47"/>
    <p:sldId id="9795" r:id="rId48"/>
    <p:sldId id="9796" r:id="rId49"/>
    <p:sldId id="9797" r:id="rId50"/>
    <p:sldId id="9798" r:id="rId51"/>
    <p:sldId id="9689" r:id="rId52"/>
    <p:sldId id="9802" r:id="rId53"/>
    <p:sldId id="9788" r:id="rId54"/>
    <p:sldId id="9659" r:id="rId55"/>
    <p:sldId id="9644" r:id="rId56"/>
    <p:sldId id="9645" r:id="rId57"/>
    <p:sldId id="9646" r:id="rId58"/>
    <p:sldId id="9647" r:id="rId59"/>
    <p:sldId id="9648" r:id="rId60"/>
    <p:sldId id="9649" r:id="rId61"/>
    <p:sldId id="9650" r:id="rId62"/>
    <p:sldId id="9651" r:id="rId63"/>
    <p:sldId id="9652" r:id="rId64"/>
    <p:sldId id="9653" r:id="rId65"/>
    <p:sldId id="9654" r:id="rId66"/>
    <p:sldId id="9655" r:id="rId67"/>
    <p:sldId id="9656" r:id="rId68"/>
    <p:sldId id="9779" r:id="rId69"/>
    <p:sldId id="258" r:id="rId70"/>
    <p:sldId id="1134" r:id="rId71"/>
    <p:sldId id="1161" r:id="rId72"/>
    <p:sldId id="1139" r:id="rId73"/>
    <p:sldId id="9806" r:id="rId74"/>
    <p:sldId id="9812" r:id="rId75"/>
    <p:sldId id="9784" r:id="rId76"/>
    <p:sldId id="9669" r:id="rId77"/>
    <p:sldId id="9789" r:id="rId78"/>
    <p:sldId id="9384" r:id="rId79"/>
    <p:sldId id="9555" r:id="rId80"/>
    <p:sldId id="2344" r:id="rId81"/>
    <p:sldId id="9813" r:id="rId82"/>
    <p:sldId id="9781" r:id="rId83"/>
    <p:sldId id="9814" r:id="rId84"/>
    <p:sldId id="9807" r:id="rId85"/>
    <p:sldId id="9815" r:id="rId86"/>
    <p:sldId id="9691" r:id="rId87"/>
    <p:sldId id="9769" r:id="rId88"/>
    <p:sldId id="9390" r:id="rId89"/>
    <p:sldId id="9809" r:id="rId90"/>
    <p:sldId id="2180" r:id="rId91"/>
    <p:sldId id="2182" r:id="rId92"/>
    <p:sldId id="9816" r:id="rId93"/>
    <p:sldId id="9817" r:id="rId94"/>
    <p:sldId id="9818" r:id="rId95"/>
    <p:sldId id="9819" r:id="rId96"/>
    <p:sldId id="9822" r:id="rId97"/>
    <p:sldId id="9820" r:id="rId98"/>
    <p:sldId id="9823" r:id="rId99"/>
    <p:sldId id="9790" r:id="rId10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212" y="-450"/>
      </p:cViewPr>
      <p:guideLst>
        <p:guide orient="horz" pos="1620"/>
        <p:guide pos="2880"/>
      </p:guideLst>
    </p:cSldViewPr>
  </p:slideViewPr>
  <p:outlineViewPr>
    <p:cViewPr>
      <p:scale>
        <a:sx n="33" d="100"/>
        <a:sy n="33" d="100"/>
      </p:scale>
      <p:origin x="0" y="7483"/>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4.xml"/><Relationship Id="rId21" Type="http://schemas.openxmlformats.org/officeDocument/2006/relationships/slideMaster" Target="slideMasters/slideMaster21.xml"/><Relationship Id="rId42" Type="http://schemas.openxmlformats.org/officeDocument/2006/relationships/slide" Target="slides/slide20.xml"/><Relationship Id="rId47" Type="http://schemas.openxmlformats.org/officeDocument/2006/relationships/slide" Target="slides/slide25.xml"/><Relationship Id="rId63" Type="http://schemas.openxmlformats.org/officeDocument/2006/relationships/slide" Target="slides/slide41.xml"/><Relationship Id="rId68" Type="http://schemas.openxmlformats.org/officeDocument/2006/relationships/slide" Target="slides/slide46.xml"/><Relationship Id="rId84" Type="http://schemas.openxmlformats.org/officeDocument/2006/relationships/slide" Target="slides/slide62.xml"/><Relationship Id="rId89" Type="http://schemas.openxmlformats.org/officeDocument/2006/relationships/slide" Target="slides/slide67.xml"/><Relationship Id="rId7" Type="http://schemas.openxmlformats.org/officeDocument/2006/relationships/slideMaster" Target="slideMasters/slideMaster7.xml"/><Relationship Id="rId71" Type="http://schemas.openxmlformats.org/officeDocument/2006/relationships/slide" Target="slides/slide49.xml"/><Relationship Id="rId92" Type="http://schemas.openxmlformats.org/officeDocument/2006/relationships/slide" Target="slides/slide70.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7.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slide" Target="slides/slide31.xml"/><Relationship Id="rId58" Type="http://schemas.openxmlformats.org/officeDocument/2006/relationships/slide" Target="slides/slide36.xml"/><Relationship Id="rId66" Type="http://schemas.openxmlformats.org/officeDocument/2006/relationships/slide" Target="slides/slide44.xml"/><Relationship Id="rId74" Type="http://schemas.openxmlformats.org/officeDocument/2006/relationships/slide" Target="slides/slide52.xml"/><Relationship Id="rId79" Type="http://schemas.openxmlformats.org/officeDocument/2006/relationships/slide" Target="slides/slide57.xml"/><Relationship Id="rId87" Type="http://schemas.openxmlformats.org/officeDocument/2006/relationships/slide" Target="slides/slide65.xml"/><Relationship Id="rId102"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39.xml"/><Relationship Id="rId82" Type="http://schemas.openxmlformats.org/officeDocument/2006/relationships/slide" Target="slides/slide60.xml"/><Relationship Id="rId90" Type="http://schemas.openxmlformats.org/officeDocument/2006/relationships/slide" Target="slides/slide68.xml"/><Relationship Id="rId95" Type="http://schemas.openxmlformats.org/officeDocument/2006/relationships/slide" Target="slides/slide73.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slide" Target="slides/slide42.xml"/><Relationship Id="rId69" Type="http://schemas.openxmlformats.org/officeDocument/2006/relationships/slide" Target="slides/slide47.xml"/><Relationship Id="rId77" Type="http://schemas.openxmlformats.org/officeDocument/2006/relationships/slide" Target="slides/slide55.xml"/><Relationship Id="rId100" Type="http://schemas.openxmlformats.org/officeDocument/2006/relationships/slide" Target="slides/slide78.xml"/><Relationship Id="rId105"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29.xml"/><Relationship Id="rId72" Type="http://schemas.openxmlformats.org/officeDocument/2006/relationships/slide" Target="slides/slide50.xml"/><Relationship Id="rId80" Type="http://schemas.openxmlformats.org/officeDocument/2006/relationships/slide" Target="slides/slide58.xml"/><Relationship Id="rId85" Type="http://schemas.openxmlformats.org/officeDocument/2006/relationships/slide" Target="slides/slide63.xml"/><Relationship Id="rId93" Type="http://schemas.openxmlformats.org/officeDocument/2006/relationships/slide" Target="slides/slide71.xml"/><Relationship Id="rId98" Type="http://schemas.openxmlformats.org/officeDocument/2006/relationships/slide" Target="slides/slide7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67" Type="http://schemas.openxmlformats.org/officeDocument/2006/relationships/slide" Target="slides/slide45.xml"/><Relationship Id="rId103" Type="http://schemas.openxmlformats.org/officeDocument/2006/relationships/viewProps" Target="viewProps.xml"/><Relationship Id="rId20" Type="http://schemas.openxmlformats.org/officeDocument/2006/relationships/slideMaster" Target="slideMasters/slideMaster20.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slide" Target="slides/slide40.xml"/><Relationship Id="rId70" Type="http://schemas.openxmlformats.org/officeDocument/2006/relationships/slide" Target="slides/slide48.xml"/><Relationship Id="rId75" Type="http://schemas.openxmlformats.org/officeDocument/2006/relationships/slide" Target="slides/slide53.xml"/><Relationship Id="rId83" Type="http://schemas.openxmlformats.org/officeDocument/2006/relationships/slide" Target="slides/slide61.xml"/><Relationship Id="rId88" Type="http://schemas.openxmlformats.org/officeDocument/2006/relationships/slide" Target="slides/slide66.xml"/><Relationship Id="rId91" Type="http://schemas.openxmlformats.org/officeDocument/2006/relationships/slide" Target="slides/slide69.xml"/><Relationship Id="rId96"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10" Type="http://schemas.openxmlformats.org/officeDocument/2006/relationships/slideMaster" Target="slideMasters/slideMaster10.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slide" Target="slides/slide43.xml"/><Relationship Id="rId73" Type="http://schemas.openxmlformats.org/officeDocument/2006/relationships/slide" Target="slides/slide51.xml"/><Relationship Id="rId78" Type="http://schemas.openxmlformats.org/officeDocument/2006/relationships/slide" Target="slides/slide56.xml"/><Relationship Id="rId81" Type="http://schemas.openxmlformats.org/officeDocument/2006/relationships/slide" Target="slides/slide59.xml"/><Relationship Id="rId86" Type="http://schemas.openxmlformats.org/officeDocument/2006/relationships/slide" Target="slides/slide64.xml"/><Relationship Id="rId94" Type="http://schemas.openxmlformats.org/officeDocument/2006/relationships/slide" Target="slides/slide72.xml"/><Relationship Id="rId99" Type="http://schemas.openxmlformats.org/officeDocument/2006/relationships/slide" Target="slides/slide77.xml"/><Relationship Id="rId10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7.xml"/><Relationship Id="rId34" Type="http://schemas.openxmlformats.org/officeDocument/2006/relationships/slide" Target="slides/slide12.xml"/><Relationship Id="rId50" Type="http://schemas.openxmlformats.org/officeDocument/2006/relationships/slide" Target="slides/slide28.xml"/><Relationship Id="rId55" Type="http://schemas.openxmlformats.org/officeDocument/2006/relationships/slide" Target="slides/slide33.xml"/><Relationship Id="rId76" Type="http://schemas.openxmlformats.org/officeDocument/2006/relationships/slide" Target="slides/slide54.xml"/><Relationship Id="rId97" Type="http://schemas.openxmlformats.org/officeDocument/2006/relationships/slide" Target="slides/slide75.xml"/><Relationship Id="rId10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4/17/2024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586083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86085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01865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16853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88087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57220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98937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93435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045571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847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60410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29623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138327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20815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20571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132297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74173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78645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95742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189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87599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32312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99892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88052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46782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76967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853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91871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05606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582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06733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88218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10472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54502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33905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95088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76967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853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91871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056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58215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06733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88218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10472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54502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33905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95088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118004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643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369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13595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4/17/2024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98662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4/17/2024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518466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4/17/2024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61307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5324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18819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79928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115130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43748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3359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723050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799832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714779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176623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849522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819465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44457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47758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842181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9731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27830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20526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131354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1737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985224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57580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574404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039396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709584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595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03970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58328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20607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584844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187286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094456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988524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778193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750324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8846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989579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010576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194466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852322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260333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551607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015916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769761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386356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24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857692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173741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933523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097286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947046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86061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634444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958257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618884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62794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512633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457926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82099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907370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341504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662245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43821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79670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951322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109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021422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187160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758075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631133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570608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750747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686057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618031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497399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93250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026886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316906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012324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48688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05467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8259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743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1379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2573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6311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4163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0111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2377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6624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7281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1190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20632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4691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69115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8418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4/17/2024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67577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4/17/2024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2210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4/17/2024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5833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2802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45045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780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4596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1856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60475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590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71337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0836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3676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77759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3500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917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37431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36443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66775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0443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76352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9591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79542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61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53031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03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5.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4.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4.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4/17/2024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808546"/>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787952"/>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911417"/>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189288"/>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189288"/>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2835826"/>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816683"/>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2370507"/>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8459142"/>
      </p:ext>
    </p:extLst>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8060442"/>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3017060"/>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2784386"/>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3086474"/>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66495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963373"/>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0619883"/>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36.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g"/><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7.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7.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7.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7.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7.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7.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7.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7.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g"/><Relationship Id="rId1" Type="http://schemas.openxmlformats.org/officeDocument/2006/relationships/slideLayout" Target="../slideLayouts/slideLayout125.xml"/></Relationships>
</file>

<file path=ppt/slides/_rels/slide5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70.xml"/></Relationships>
</file>

<file path=ppt/slides/_rels/slide5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5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1.xml"/></Relationships>
</file>

<file path=ppt/slides/_rels/slide6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4.xml"/></Relationships>
</file>

<file path=ppt/slides/_rels/slide6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92.xml"/></Relationships>
</file>

<file path=ppt/slides/_rels/slide6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59.xml"/></Relationships>
</file>

<file path=ppt/slides/_rels/slide6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6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08.xml"/></Relationships>
</file>

<file path=ppt/slides/_rels/slide7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14.xml"/></Relationships>
</file>

<file path=ppt/slides/_rels/slide7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19.xml"/></Relationships>
</file>

<file path=ppt/slides/_rels/slide7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19.xml"/></Relationships>
</file>

<file path=ppt/slides/_rels/slide7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19.xml"/></Relationships>
</file>

<file path=ppt/slides/_rels/slide7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0.xml"/></Relationships>
</file>

<file path=ppt/slides/_rels/slide7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238750"/>
          </a:xfrm>
        </p:spPr>
        <p:txBody>
          <a:bodyPr>
            <a:noAutofit/>
          </a:bodyPr>
          <a:lstStyle/>
          <a:p>
            <a:pPr marL="27432" indent="0" algn="just">
              <a:lnSpc>
                <a:spcPct val="130000"/>
              </a:lnSpc>
              <a:buNone/>
            </a:pPr>
            <a:r>
              <a:rPr lang="vi-VN" sz="5400" b="1" dirty="0" smtClean="0">
                <a:solidFill>
                  <a:srgbClr val="FF0000"/>
                </a:solidFill>
              </a:rPr>
              <a:t>Pk2: </a:t>
            </a:r>
            <a:r>
              <a:rPr lang="vi-VN" sz="5400" b="1" dirty="0">
                <a:solidFill>
                  <a:srgbClr val="002060"/>
                </a:solidFill>
              </a:rPr>
              <a:t>Người thiết tiệc hoan lạc, đặt bàn ngay bên quân thù gian ác. Tràn ly ban rót rượu ngon, luôn luôn chan tưới dầu thơm trên đầu.</a:t>
            </a:r>
            <a:endParaRPr lang="en-US" sz="5400" b="1" u="sng" dirty="0">
              <a:solidFill>
                <a:srgbClr val="002060"/>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837746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23850"/>
            <a:ext cx="9144000" cy="5143500"/>
          </a:xfrm>
        </p:spPr>
        <p:txBody>
          <a:bodyPr>
            <a:noAutofit/>
          </a:bodyPr>
          <a:lstStyle/>
          <a:p>
            <a:pPr marL="27432" indent="0" algn="just">
              <a:buNone/>
            </a:pPr>
            <a:r>
              <a:rPr lang="vi-VN" sz="4800" b="1" dirty="0" smtClean="0">
                <a:solidFill>
                  <a:srgbClr val="FF0000"/>
                </a:solidFill>
              </a:rPr>
              <a:t>ĐK: </a:t>
            </a:r>
            <a:r>
              <a:rPr lang="vi-VN" sz="4800" b="1" dirty="0" smtClean="0">
                <a:solidFill>
                  <a:srgbClr val="002060"/>
                </a:solidFill>
              </a:rPr>
              <a:t>Chúa </a:t>
            </a:r>
            <a:r>
              <a:rPr lang="vi-VN" sz="4800" b="1" dirty="0">
                <a:solidFill>
                  <a:srgbClr val="002060"/>
                </a:solidFill>
              </a:rPr>
              <a:t>chiên </a:t>
            </a:r>
            <a:r>
              <a:rPr lang="vi-VN" sz="4800" b="1" dirty="0" smtClean="0">
                <a:solidFill>
                  <a:srgbClr val="002060"/>
                </a:solidFill>
              </a:rPr>
              <a:t>lành </a:t>
            </a:r>
            <a:r>
              <a:rPr lang="vi-VN" sz="4800" b="1" dirty="0">
                <a:solidFill>
                  <a:srgbClr val="002060"/>
                </a:solidFill>
              </a:rPr>
              <a:t>người thương dẫn tôi đi, tôi không sợ chi, tôi không thiếu gì. Trên đồng cỏ xanh Người cho tôi được nghỉ ngơi, bên dòng suối mát Người tăng sức </a:t>
            </a:r>
            <a:r>
              <a:rPr lang="vi-VN" sz="4800" b="1" dirty="0" smtClean="0">
                <a:solidFill>
                  <a:srgbClr val="002060"/>
                </a:solidFill>
              </a:rPr>
              <a:t>cho, tâm </a:t>
            </a:r>
            <a:r>
              <a:rPr lang="vi-VN" sz="4800" b="1" dirty="0">
                <a:solidFill>
                  <a:srgbClr val="002060"/>
                </a:solidFill>
              </a:rPr>
              <a:t>hồn.</a:t>
            </a:r>
            <a:endParaRPr lang="en-US" sz="4800" b="1" u="sng" dirty="0">
              <a:solidFill>
                <a:srgbClr val="002060"/>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123123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00732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latin typeface="+mj-lt"/>
              <a:cs typeface="Times New Roman" panose="02020603050405020304" pitchFamily="18" charset="0"/>
            </a:endParaRPr>
          </a:p>
          <a:p>
            <a:pPr eaLnBrk="1" hangingPunct="1">
              <a:lnSpc>
                <a:spcPct val="150000"/>
              </a:lnSpc>
            </a:pPr>
            <a:r>
              <a:rPr lang="en-US" sz="7200" b="1" i="1" dirty="0">
                <a:solidFill>
                  <a:srgbClr val="FF0000"/>
                </a:solidFill>
                <a:latin typeface="+mj-lt"/>
                <a:cs typeface="Times New Roman" panose="02020603050405020304" pitchFamily="18" charset="0"/>
              </a:rPr>
              <a:t>KINH VINH DANH</a:t>
            </a:r>
          </a:p>
          <a:p>
            <a:pPr eaLnBrk="1" hangingPunct="1">
              <a:lnSpc>
                <a:spcPct val="150000"/>
              </a:lnSpc>
            </a:pPr>
            <a:r>
              <a:rPr lang="en-US" sz="7200" b="1" i="1" dirty="0" err="1">
                <a:solidFill>
                  <a:srgbClr val="FF0000"/>
                </a:solidFill>
                <a:latin typeface="+mj-lt"/>
                <a:cs typeface="Times New Roman" panose="02020603050405020304" pitchFamily="18" charset="0"/>
              </a:rPr>
              <a:t>Ca</a:t>
            </a:r>
            <a:r>
              <a:rPr lang="en-US" sz="7200" b="1" i="1" dirty="0">
                <a:solidFill>
                  <a:srgbClr val="FF0000"/>
                </a:solidFill>
                <a:latin typeface="+mj-lt"/>
                <a:cs typeface="Times New Roman" panose="02020603050405020304" pitchFamily="18" charset="0"/>
              </a:rPr>
              <a:t> </a:t>
            </a:r>
            <a:r>
              <a:rPr lang="en-US" sz="7200" b="1" i="1" dirty="0" err="1">
                <a:solidFill>
                  <a:srgbClr val="FF0000"/>
                </a:solidFill>
                <a:latin typeface="+mj-lt"/>
                <a:cs typeface="Times New Roman" panose="02020603050405020304" pitchFamily="18" charset="0"/>
              </a:rPr>
              <a:t>Lên</a:t>
            </a:r>
            <a:r>
              <a:rPr lang="en-US" sz="7200" b="1" i="1" dirty="0">
                <a:solidFill>
                  <a:srgbClr val="FF0000"/>
                </a:solidFill>
                <a:latin typeface="+mj-lt"/>
                <a:cs typeface="Times New Roman" panose="02020603050405020304" pitchFamily="18" charset="0"/>
              </a:rPr>
              <a:t> </a:t>
            </a:r>
            <a:r>
              <a:rPr lang="en-US" sz="7200" b="1" i="1" dirty="0" err="1">
                <a:solidFill>
                  <a:srgbClr val="FF0000"/>
                </a:solidFill>
                <a:latin typeface="+mj-lt"/>
                <a:cs typeface="Times New Roman" panose="02020603050405020304" pitchFamily="18" charset="0"/>
              </a:rPr>
              <a:t>Đi</a:t>
            </a:r>
            <a:r>
              <a:rPr lang="en-US" sz="7200" b="1" i="1" dirty="0">
                <a:solidFill>
                  <a:srgbClr val="FF0000"/>
                </a:solidFill>
                <a:latin typeface="+mj-lt"/>
                <a:cs typeface="Times New Roman" panose="02020603050405020304" pitchFamily="18" charset="0"/>
              </a:rPr>
              <a:t> 2</a:t>
            </a:r>
            <a:endParaRPr lang="vi-VN" sz="7200" b="1" i="1"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2337179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C00000"/>
                </a:solidFill>
                <a:latin typeface="+mj-lt"/>
                <a:cs typeface="Times New Roman" panose="02020603050405020304" pitchFamily="18" charset="0"/>
              </a:rPr>
              <a:t>Chủ tế: </a:t>
            </a:r>
            <a:r>
              <a:rPr lang="vi-VN" sz="5400" b="1" i="1">
                <a:solidFill>
                  <a:srgbClr val="C00000"/>
                </a:solidFill>
                <a:latin typeface="+mj-lt"/>
                <a:cs typeface="Times New Roman" panose="02020603050405020304" pitchFamily="18" charset="0"/>
              </a:rPr>
              <a:t>Vinh danh Thiên Chúa trên các tầng trời. </a:t>
            </a:r>
            <a:r>
              <a:rPr lang="vi-VN" sz="5400" b="1">
                <a:solidFill>
                  <a:srgbClr val="002060"/>
                </a:solidFill>
                <a:latin typeface="+mj-lt"/>
                <a:cs typeface="Times New Roman" panose="02020603050405020304" pitchFamily="18" charset="0"/>
              </a:rPr>
              <a:t>Và bình an dưới thế, bình an dưới thế cho người thiện tâm. </a:t>
            </a:r>
            <a:endParaRPr lang="vi-VN" sz="72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4337650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r>
              <a:rPr lang="en-US" sz="5400" b="1" dirty="0" err="1">
                <a:solidFill>
                  <a:srgbClr val="002060"/>
                </a:solidFill>
                <a:latin typeface="+mj-lt"/>
                <a:cs typeface="Times New Roman" panose="02020603050405020304" pitchFamily="18" charset="0"/>
              </a:rPr>
              <a:t>Chúng</a:t>
            </a:r>
            <a:r>
              <a:rPr lang="en-US" sz="5400" b="1" dirty="0">
                <a:solidFill>
                  <a:srgbClr val="002060"/>
                </a:solidFill>
                <a:latin typeface="+mj-lt"/>
                <a:cs typeface="Times New Roman" panose="02020603050405020304" pitchFamily="18" charset="0"/>
              </a:rPr>
              <a:t> con </a:t>
            </a:r>
            <a:r>
              <a:rPr lang="en-US" sz="5400" b="1" dirty="0" err="1">
                <a:solidFill>
                  <a:srgbClr val="002060"/>
                </a:solidFill>
                <a:latin typeface="+mj-lt"/>
                <a:cs typeface="Times New Roman" panose="02020603050405020304" pitchFamily="18" charset="0"/>
              </a:rPr>
              <a:t>ca</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ngợi</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Chúa</a:t>
            </a:r>
            <a:r>
              <a:rPr lang="en-US" sz="5400" b="1" dirty="0">
                <a:solidFill>
                  <a:srgbClr val="002060"/>
                </a:solidFill>
                <a:latin typeface="+mj-lt"/>
                <a:cs typeface="Times New Roman" panose="02020603050405020304" pitchFamily="18" charset="0"/>
              </a:rPr>
              <a:t>.  </a:t>
            </a:r>
            <a:r>
              <a:rPr lang="en-US" sz="5400" b="1" dirty="0" smtClean="0">
                <a:solidFill>
                  <a:srgbClr val="002060"/>
                </a:solidFill>
                <a:latin typeface="+mj-lt"/>
                <a:cs typeface="Times New Roman" panose="02020603050405020304" pitchFamily="18" charset="0"/>
              </a:rPr>
              <a:t>    </a:t>
            </a:r>
            <a:r>
              <a:rPr lang="en-US" sz="5400" b="1" dirty="0" err="1" smtClean="0">
                <a:solidFill>
                  <a:srgbClr val="002060"/>
                </a:solidFill>
                <a:latin typeface="+mj-lt"/>
                <a:cs typeface="Times New Roman" panose="02020603050405020304" pitchFamily="18" charset="0"/>
              </a:rPr>
              <a:t>Chúng</a:t>
            </a:r>
            <a:r>
              <a:rPr lang="en-US" sz="5400" b="1" dirty="0" smtClean="0">
                <a:solidFill>
                  <a:srgbClr val="002060"/>
                </a:solidFill>
                <a:latin typeface="+mj-lt"/>
                <a:cs typeface="Times New Roman" panose="02020603050405020304" pitchFamily="18" charset="0"/>
              </a:rPr>
              <a:t> </a:t>
            </a:r>
            <a:r>
              <a:rPr lang="en-US" sz="5400" b="1" dirty="0">
                <a:solidFill>
                  <a:srgbClr val="002060"/>
                </a:solidFill>
                <a:latin typeface="+mj-lt"/>
                <a:cs typeface="Times New Roman" panose="02020603050405020304" pitchFamily="18" charset="0"/>
              </a:rPr>
              <a:t>con </a:t>
            </a:r>
            <a:r>
              <a:rPr lang="en-US" sz="5400" b="1" dirty="0" err="1">
                <a:solidFill>
                  <a:srgbClr val="002060"/>
                </a:solidFill>
                <a:latin typeface="+mj-lt"/>
                <a:cs typeface="Times New Roman" panose="02020603050405020304" pitchFamily="18" charset="0"/>
              </a:rPr>
              <a:t>chúc</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tụng</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Chúa</a:t>
            </a:r>
            <a:r>
              <a:rPr lang="en-US" sz="5400" b="1" dirty="0" smtClean="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Chúng</a:t>
            </a:r>
            <a:r>
              <a:rPr lang="en-US" sz="5400" b="1" dirty="0">
                <a:solidFill>
                  <a:srgbClr val="002060"/>
                </a:solidFill>
                <a:latin typeface="+mj-lt"/>
                <a:cs typeface="Times New Roman" panose="02020603050405020304" pitchFamily="18" charset="0"/>
              </a:rPr>
              <a:t> con </a:t>
            </a:r>
            <a:r>
              <a:rPr lang="en-US" sz="5400" b="1" dirty="0" err="1">
                <a:solidFill>
                  <a:srgbClr val="002060"/>
                </a:solidFill>
                <a:latin typeface="+mj-lt"/>
                <a:cs typeface="Times New Roman" panose="02020603050405020304" pitchFamily="18" charset="0"/>
              </a:rPr>
              <a:t>thờ</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lạy</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Chúa</a:t>
            </a:r>
            <a:r>
              <a:rPr lang="en-US" sz="5400" b="1" dirty="0">
                <a:solidFill>
                  <a:srgbClr val="002060"/>
                </a:solidFill>
                <a:latin typeface="+mj-lt"/>
                <a:cs typeface="Times New Roman" panose="02020603050405020304" pitchFamily="18" charset="0"/>
              </a:rPr>
              <a:t>. </a:t>
            </a:r>
            <a:r>
              <a:rPr lang="en-US" sz="5400" b="1" dirty="0" smtClean="0">
                <a:solidFill>
                  <a:srgbClr val="002060"/>
                </a:solidFill>
                <a:latin typeface="+mj-lt"/>
                <a:cs typeface="Times New Roman" panose="02020603050405020304" pitchFamily="18" charset="0"/>
              </a:rPr>
              <a:t>      </a:t>
            </a:r>
            <a:r>
              <a:rPr lang="en-US" sz="5400" b="1" dirty="0" err="1" smtClean="0">
                <a:solidFill>
                  <a:srgbClr val="002060"/>
                </a:solidFill>
                <a:latin typeface="+mj-lt"/>
                <a:cs typeface="Times New Roman" panose="02020603050405020304" pitchFamily="18" charset="0"/>
              </a:rPr>
              <a:t>Chúng</a:t>
            </a:r>
            <a:r>
              <a:rPr lang="en-US" sz="5400" b="1" dirty="0" smtClean="0">
                <a:solidFill>
                  <a:srgbClr val="002060"/>
                </a:solidFill>
                <a:latin typeface="+mj-lt"/>
                <a:cs typeface="Times New Roman" panose="02020603050405020304" pitchFamily="18" charset="0"/>
              </a:rPr>
              <a:t> </a:t>
            </a:r>
            <a:r>
              <a:rPr lang="en-US" sz="5400" b="1" dirty="0">
                <a:solidFill>
                  <a:srgbClr val="002060"/>
                </a:solidFill>
                <a:latin typeface="+mj-lt"/>
                <a:cs typeface="Times New Roman" panose="02020603050405020304" pitchFamily="18" charset="0"/>
              </a:rPr>
              <a:t>con </a:t>
            </a:r>
            <a:r>
              <a:rPr lang="en-US" sz="5400" b="1" dirty="0" err="1">
                <a:solidFill>
                  <a:srgbClr val="002060"/>
                </a:solidFill>
                <a:latin typeface="+mj-lt"/>
                <a:cs typeface="Times New Roman" panose="02020603050405020304" pitchFamily="18" charset="0"/>
              </a:rPr>
              <a:t>tôn</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vinh</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Chúa</a:t>
            </a:r>
            <a:r>
              <a:rPr lang="en-US" sz="5400" b="1" dirty="0">
                <a:solidFill>
                  <a:srgbClr val="002060"/>
                </a:solidFill>
                <a:latin typeface="+mj-lt"/>
                <a:cs typeface="Times New Roman" panose="02020603050405020304" pitchFamily="18" charset="0"/>
              </a:rPr>
              <a:t>. </a:t>
            </a:r>
            <a:r>
              <a:rPr lang="en-US" sz="5400" b="1" dirty="0" smtClean="0">
                <a:solidFill>
                  <a:srgbClr val="002060"/>
                </a:solidFill>
                <a:latin typeface="+mj-lt"/>
                <a:cs typeface="Times New Roman" panose="02020603050405020304" pitchFamily="18" charset="0"/>
              </a:rPr>
              <a:t>    </a:t>
            </a:r>
            <a:r>
              <a:rPr lang="en-US" sz="5400" b="1" dirty="0" err="1" smtClean="0">
                <a:solidFill>
                  <a:srgbClr val="002060"/>
                </a:solidFill>
                <a:latin typeface="+mj-lt"/>
                <a:cs typeface="Times New Roman" panose="02020603050405020304" pitchFamily="18" charset="0"/>
              </a:rPr>
              <a:t>Chúng</a:t>
            </a:r>
            <a:r>
              <a:rPr lang="en-US" sz="5400" b="1" dirty="0" smtClean="0">
                <a:solidFill>
                  <a:srgbClr val="002060"/>
                </a:solidFill>
                <a:latin typeface="+mj-lt"/>
                <a:cs typeface="Times New Roman" panose="02020603050405020304" pitchFamily="18" charset="0"/>
              </a:rPr>
              <a:t> </a:t>
            </a:r>
            <a:r>
              <a:rPr lang="en-US" sz="5400" b="1" dirty="0">
                <a:solidFill>
                  <a:srgbClr val="002060"/>
                </a:solidFill>
                <a:latin typeface="+mj-lt"/>
                <a:cs typeface="Times New Roman" panose="02020603050405020304" pitchFamily="18" charset="0"/>
              </a:rPr>
              <a:t>con </a:t>
            </a:r>
            <a:r>
              <a:rPr lang="en-US" sz="5400" b="1" dirty="0" err="1">
                <a:solidFill>
                  <a:srgbClr val="002060"/>
                </a:solidFill>
                <a:latin typeface="+mj-lt"/>
                <a:cs typeface="Times New Roman" panose="02020603050405020304" pitchFamily="18" charset="0"/>
              </a:rPr>
              <a:t>cảm</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tạ</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Chúa</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vì</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vinh</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quang</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cao</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cả</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Chúa</a:t>
            </a:r>
            <a:r>
              <a:rPr lang="en-US" sz="5400" b="1" dirty="0">
                <a:solidFill>
                  <a:srgbClr val="002060"/>
                </a:solidFill>
                <a:latin typeface="+mj-lt"/>
                <a:cs typeface="Times New Roman" panose="02020603050405020304" pitchFamily="18" charset="0"/>
              </a:rPr>
              <a:t>. </a:t>
            </a:r>
          </a:p>
        </p:txBody>
      </p:sp>
    </p:spTree>
    <p:extLst>
      <p:ext uri="{BB962C8B-B14F-4D97-AF65-F5344CB8AC3E}">
        <p14:creationId xmlns:p14="http://schemas.microsoft.com/office/powerpoint/2010/main" val="1781550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rgbClr val="002060"/>
                </a:solidFill>
                <a:latin typeface="+mj-lt"/>
                <a:cs typeface="Times New Roman" panose="02020603050405020304" pitchFamily="18" charset="0"/>
              </a:rPr>
              <a:t>Lạy Chúa là Thiên Chúa, là Vua trên trời, là Chúa Cha toàn năng. Lạy Con Một Thiên Chúa, </a:t>
            </a:r>
            <a:r>
              <a:rPr lang="vi-VN" sz="5400" b="1">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12501391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405311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9204446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rgbClr val="C00000"/>
                </a:solidFill>
                <a:latin typeface="+mj-lt"/>
                <a:cs typeface="Times New Roman" panose="02020603050405020304" pitchFamily="18" charset="0"/>
              </a:rPr>
              <a:t>Vì lạy Chúa Giê-su Ki-tô, </a:t>
            </a:r>
            <a:r>
              <a:rPr lang="en-US" sz="4400" b="1">
                <a:solidFill>
                  <a:srgbClr val="002060"/>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1" u="sng">
                <a:solidFill>
                  <a:srgbClr val="C00000"/>
                </a:solidFill>
                <a:latin typeface="+mj-lt"/>
                <a:cs typeface="Times New Roman" panose="02020603050405020304" pitchFamily="18" charset="0"/>
              </a:rPr>
              <a:t>A-men. A-men. </a:t>
            </a:r>
            <a:endParaRPr lang="vi-VN" sz="4400" b="1" u="sng">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36320834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Tập</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Hát</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Cộng</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Đoàn</a:t>
            </a:r>
            <a:endParaRPr lang="en-US" sz="70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66"/>
            <a:ext cx="9144000" cy="5137567"/>
          </a:xfrm>
          <a:prstGeom prst="rect">
            <a:avLst/>
          </a:prstGeom>
        </p:spPr>
      </p:pic>
    </p:spTree>
    <p:extLst>
      <p:ext uri="{BB962C8B-B14F-4D97-AF65-F5344CB8AC3E}">
        <p14:creationId xmlns:p14="http://schemas.microsoft.com/office/powerpoint/2010/main" val="96135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3943350"/>
            <a:ext cx="5715000" cy="1077218"/>
          </a:xfrm>
          <a:prstGeom prst="rect">
            <a:avLst/>
          </a:prstGeom>
          <a:noFill/>
        </p:spPr>
        <p:txBody>
          <a:bodyPr wrap="square" rtlCol="0">
            <a:spAutoFit/>
          </a:bodyPr>
          <a:lstStyle/>
          <a:p>
            <a:r>
              <a:rPr lang="en-US" sz="3200" dirty="0" err="1">
                <a:solidFill>
                  <a:schemeClr val="bg1"/>
                </a:solidFill>
              </a:rPr>
              <a:t>Bài</a:t>
            </a:r>
            <a:r>
              <a:rPr lang="en-US" sz="3200" dirty="0">
                <a:solidFill>
                  <a:schemeClr val="bg1"/>
                </a:solidFill>
              </a:rPr>
              <a:t> </a:t>
            </a:r>
            <a:r>
              <a:rPr lang="en-US" sz="3200" dirty="0" err="1">
                <a:solidFill>
                  <a:schemeClr val="bg1"/>
                </a:solidFill>
              </a:rPr>
              <a:t>Đọc</a:t>
            </a:r>
            <a:r>
              <a:rPr lang="en-US" sz="3200" dirty="0">
                <a:solidFill>
                  <a:schemeClr val="bg1"/>
                </a:solidFill>
              </a:rPr>
              <a:t> 1</a:t>
            </a:r>
          </a:p>
          <a:p>
            <a:r>
              <a:rPr lang="en-US" sz="3200" dirty="0" err="1">
                <a:solidFill>
                  <a:schemeClr val="bg1"/>
                </a:solidFill>
              </a:rPr>
              <a:t>Bài</a:t>
            </a:r>
            <a:r>
              <a:rPr lang="en-US" sz="3200" dirty="0">
                <a:solidFill>
                  <a:schemeClr val="bg1"/>
                </a:solidFill>
              </a:rPr>
              <a:t> </a:t>
            </a:r>
            <a:r>
              <a:rPr lang="en-US" sz="3200" dirty="0" err="1">
                <a:solidFill>
                  <a:schemeClr val="bg1"/>
                </a:solidFill>
              </a:rPr>
              <a:t>trích</a:t>
            </a:r>
            <a:r>
              <a:rPr lang="en-US" sz="3200" dirty="0">
                <a:solidFill>
                  <a:schemeClr val="bg1"/>
                </a:solidFill>
              </a:rPr>
              <a:t> </a:t>
            </a:r>
            <a:r>
              <a:rPr lang="en-US" sz="3200" dirty="0" err="1">
                <a:solidFill>
                  <a:schemeClr val="bg1"/>
                </a:solidFill>
              </a:rPr>
              <a:t>sách</a:t>
            </a:r>
            <a:r>
              <a:rPr lang="en-US" sz="3200" dirty="0">
                <a:solidFill>
                  <a:schemeClr val="bg1"/>
                </a:solidFill>
              </a:rPr>
              <a:t> </a:t>
            </a:r>
            <a:r>
              <a:rPr lang="en-US" sz="3200" dirty="0" err="1">
                <a:solidFill>
                  <a:schemeClr val="bg1"/>
                </a:solidFill>
              </a:rPr>
              <a:t>công</a:t>
            </a:r>
            <a:r>
              <a:rPr lang="en-US" sz="3200" dirty="0">
                <a:solidFill>
                  <a:schemeClr val="bg1"/>
                </a:solidFill>
              </a:rPr>
              <a:t> </a:t>
            </a:r>
            <a:r>
              <a:rPr lang="en-US" sz="3200" dirty="0" err="1">
                <a:solidFill>
                  <a:schemeClr val="bg1"/>
                </a:solidFill>
              </a:rPr>
              <a:t>vụ</a:t>
            </a:r>
            <a:r>
              <a:rPr lang="en-US" sz="3200" dirty="0">
                <a:solidFill>
                  <a:schemeClr val="bg1"/>
                </a:solidFill>
              </a:rPr>
              <a:t> </a:t>
            </a:r>
            <a:r>
              <a:rPr lang="en-US" sz="3200" dirty="0" err="1">
                <a:solidFill>
                  <a:schemeClr val="bg1"/>
                </a:solidFill>
              </a:rPr>
              <a:t>Tông</a:t>
            </a:r>
            <a:r>
              <a:rPr lang="en-US" sz="3200" dirty="0">
                <a:solidFill>
                  <a:schemeClr val="bg1"/>
                </a:solidFill>
              </a:rPr>
              <a:t> </a:t>
            </a:r>
            <a:r>
              <a:rPr lang="en-US" sz="3200" dirty="0" err="1">
                <a:solidFill>
                  <a:schemeClr val="bg1"/>
                </a:solidFill>
              </a:rPr>
              <a:t>Đồ</a:t>
            </a:r>
            <a:endParaRPr lang="en-US" sz="3200" dirty="0">
              <a:solidFill>
                <a:schemeClr val="bg1"/>
              </a:solidFill>
            </a:endParaRPr>
          </a:p>
        </p:txBody>
      </p:sp>
      <p:sp>
        <p:nvSpPr>
          <p:cNvPr id="5" name="TextBox 4"/>
          <p:cNvSpPr txBox="1"/>
          <p:nvPr/>
        </p:nvSpPr>
        <p:spPr>
          <a:xfrm>
            <a:off x="181356" y="895350"/>
            <a:ext cx="8732520" cy="1200329"/>
          </a:xfrm>
          <a:prstGeom prst="rect">
            <a:avLst/>
          </a:prstGeom>
          <a:noFill/>
        </p:spPr>
        <p:txBody>
          <a:bodyPr wrap="square" rtlCol="0">
            <a:spAutoFit/>
          </a:bodyPr>
          <a:lstStyle/>
          <a:p>
            <a:r>
              <a:rPr lang="vi-VN" sz="3600" dirty="0">
                <a:solidFill>
                  <a:srgbClr val="000099"/>
                </a:solidFill>
              </a:rPr>
              <a:t>Không có một danh nào khác, để chúng ta phải nhờ vào danh đó mà được cứu độ.</a:t>
            </a:r>
            <a:endParaRPr lang="en-US" sz="3600" dirty="0">
              <a:solidFill>
                <a:srgbClr val="000099"/>
              </a:solidFill>
            </a:endParaRPr>
          </a:p>
        </p:txBody>
      </p:sp>
    </p:spTree>
    <p:extLst>
      <p:ext uri="{BB962C8B-B14F-4D97-AF65-F5344CB8AC3E}">
        <p14:creationId xmlns:p14="http://schemas.microsoft.com/office/powerpoint/2010/main" val="664176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1" dirty="0">
                <a:solidFill>
                  <a:srgbClr val="C00000"/>
                </a:solidFill>
              </a:rPr>
              <a:t>THÁNH VỊNH 117</a:t>
            </a:r>
            <a:br>
              <a:rPr lang="en-US" b="1" dirty="0">
                <a:solidFill>
                  <a:srgbClr val="C00000"/>
                </a:solidFill>
              </a:rPr>
            </a:br>
            <a:r>
              <a:rPr lang="en-US" b="1" dirty="0">
                <a:solidFill>
                  <a:srgbClr val="C00000"/>
                </a:solidFill>
              </a:rPr>
              <a:t>CHÚA NHẬT IV PHỤC SINH</a:t>
            </a:r>
            <a:br>
              <a:rPr lang="en-US" b="1" dirty="0">
                <a:solidFill>
                  <a:srgbClr val="C00000"/>
                </a:solidFill>
              </a:rPr>
            </a:br>
            <a:r>
              <a:rPr lang="en-US" b="1" dirty="0">
                <a:solidFill>
                  <a:srgbClr val="C00000"/>
                </a:solidFill>
              </a:rPr>
              <a:t>NĂM B</a:t>
            </a:r>
            <a:br>
              <a:rPr lang="en-US" b="1" dirty="0">
                <a:solidFill>
                  <a:srgbClr val="C00000"/>
                </a:solidFill>
              </a:rPr>
            </a:br>
            <a:r>
              <a:rPr lang="en-US" b="1" dirty="0">
                <a:solidFill>
                  <a:srgbClr val="C00000"/>
                </a:solidFill>
              </a:rPr>
              <a:t>LM KIM LONG</a:t>
            </a:r>
            <a:br>
              <a:rPr lang="en-US" b="1" dirty="0">
                <a:solidFill>
                  <a:srgbClr val="C00000"/>
                </a:solidFill>
              </a:rPr>
            </a:br>
            <a:r>
              <a:rPr lang="en-US" b="1" dirty="0">
                <a:solidFill>
                  <a:srgbClr val="C00000"/>
                </a:solidFill>
              </a:rPr>
              <a:t>03 </a:t>
            </a:r>
            <a:r>
              <a:rPr lang="en-US" b="1" dirty="0" err="1">
                <a:solidFill>
                  <a:srgbClr val="C00000"/>
                </a:solidFill>
              </a:rPr>
              <a:t>Câu</a:t>
            </a:r>
            <a:endParaRPr lang="en-US" b="1" dirty="0">
              <a:solidFill>
                <a:srgbClr val="C00000"/>
              </a:solidFill>
            </a:endParaRPr>
          </a:p>
        </p:txBody>
      </p:sp>
    </p:spTree>
    <p:extLst>
      <p:ext uri="{BB962C8B-B14F-4D97-AF65-F5344CB8AC3E}">
        <p14:creationId xmlns:p14="http://schemas.microsoft.com/office/powerpoint/2010/main" val="3168738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6600" b="1" dirty="0">
                <a:solidFill>
                  <a:srgbClr val="002060"/>
                </a:solidFill>
              </a:rPr>
              <a:t>Tảng đá thợ xây nhà loại ra, lại trở nên tảng đá góc tường.</a:t>
            </a:r>
            <a:endParaRPr lang="en-US" sz="6600" b="1" dirty="0">
              <a:solidFill>
                <a:srgbClr val="002060"/>
              </a:solidFill>
            </a:endParaRPr>
          </a:p>
        </p:txBody>
      </p:sp>
    </p:spTree>
    <p:extLst>
      <p:ext uri="{BB962C8B-B14F-4D97-AF65-F5344CB8AC3E}">
        <p14:creationId xmlns:p14="http://schemas.microsoft.com/office/powerpoint/2010/main" val="1519816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C00000"/>
                </a:solidFill>
              </a:rPr>
              <a:t>Tk1:</a:t>
            </a:r>
            <a:r>
              <a:rPr lang="en-US" sz="4800" b="1" dirty="0">
                <a:solidFill>
                  <a:srgbClr val="002060"/>
                </a:solidFill>
              </a:rPr>
              <a:t> </a:t>
            </a:r>
            <a:r>
              <a:rPr lang="vi-VN" sz="4800" b="1" dirty="0">
                <a:solidFill>
                  <a:srgbClr val="002060"/>
                </a:solidFill>
              </a:rPr>
              <a:t>Cảm tạ Chúa vì Ngài nhân từ. Ngàn đời Chúa vẫn trọn tình thương. </a:t>
            </a:r>
            <a:r>
              <a:rPr lang="vi-VN" sz="4800" b="1" dirty="0" smtClean="0">
                <a:solidFill>
                  <a:srgbClr val="002060"/>
                </a:solidFill>
              </a:rPr>
              <a:t>Đến </a:t>
            </a:r>
            <a:r>
              <a:rPr lang="vi-VN" sz="4800" b="1" dirty="0">
                <a:solidFill>
                  <a:srgbClr val="002060"/>
                </a:solidFill>
              </a:rPr>
              <a:t>náu nương ở Đức Chúa Trời. Ngàn lần hơn tin cậy phàm nhân. Ai trông tìm đến cậy thế quan quyền, nào bằng kiếm Chúa Trời ẩn thân.</a:t>
            </a:r>
            <a:endParaRPr lang="en-US" sz="4800" b="1" dirty="0">
              <a:solidFill>
                <a:srgbClr val="002060"/>
              </a:solidFill>
            </a:endParaRPr>
          </a:p>
        </p:txBody>
      </p:sp>
    </p:spTree>
    <p:extLst>
      <p:ext uri="{BB962C8B-B14F-4D97-AF65-F5344CB8AC3E}">
        <p14:creationId xmlns:p14="http://schemas.microsoft.com/office/powerpoint/2010/main" val="3886628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6600" b="1" dirty="0">
                <a:solidFill>
                  <a:srgbClr val="002060"/>
                </a:solidFill>
              </a:rPr>
              <a:t>Tảng đá thợ xây nhà loại ra, lại trở nên tảng đá góc tường.</a:t>
            </a:r>
            <a:endParaRPr lang="en-US" sz="6600" b="1" dirty="0">
              <a:solidFill>
                <a:srgbClr val="002060"/>
              </a:solidFill>
            </a:endParaRPr>
          </a:p>
        </p:txBody>
      </p:sp>
    </p:spTree>
    <p:extLst>
      <p:ext uri="{BB962C8B-B14F-4D97-AF65-F5344CB8AC3E}">
        <p14:creationId xmlns:p14="http://schemas.microsoft.com/office/powerpoint/2010/main" val="2585297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C00000"/>
                </a:solidFill>
              </a:rPr>
              <a:t>Tk2:</a:t>
            </a:r>
            <a:r>
              <a:rPr lang="en-US" sz="4800" b="1" dirty="0">
                <a:solidFill>
                  <a:srgbClr val="002060"/>
                </a:solidFill>
              </a:rPr>
              <a:t> </a:t>
            </a:r>
            <a:r>
              <a:rPr lang="vi-VN" sz="4800" b="1" dirty="0">
                <a:solidFill>
                  <a:srgbClr val="002060"/>
                </a:solidFill>
              </a:rPr>
              <a:t>Đó viên đá thợ nề đã loại, lại thành đá góc tường rồi đây. Đó chính công trình Chúa đã làm, kỳ diệu trước mắt mọi phàm nhân. Vâng đây là chính ngày Chúa tạo thành, ngày này hãy hát hò mừng vui.</a:t>
            </a:r>
            <a:endParaRPr lang="en-US" sz="4800" b="1" dirty="0">
              <a:solidFill>
                <a:srgbClr val="002060"/>
              </a:solidFill>
            </a:endParaRPr>
          </a:p>
        </p:txBody>
      </p:sp>
    </p:spTree>
    <p:extLst>
      <p:ext uri="{BB962C8B-B14F-4D97-AF65-F5344CB8AC3E}">
        <p14:creationId xmlns:p14="http://schemas.microsoft.com/office/powerpoint/2010/main" val="1739988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6600" b="1" dirty="0">
                <a:solidFill>
                  <a:srgbClr val="002060"/>
                </a:solidFill>
              </a:rPr>
              <a:t>Tảng đá thợ xây nhà loại ra, lại trở nên tảng đá góc tường.</a:t>
            </a:r>
            <a:endParaRPr lang="en-US" sz="6600" b="1" dirty="0">
              <a:solidFill>
                <a:srgbClr val="002060"/>
              </a:solidFill>
            </a:endParaRPr>
          </a:p>
        </p:txBody>
      </p:sp>
    </p:spTree>
    <p:extLst>
      <p:ext uri="{BB962C8B-B14F-4D97-AF65-F5344CB8AC3E}">
        <p14:creationId xmlns:p14="http://schemas.microsoft.com/office/powerpoint/2010/main" val="2026216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C00000"/>
                </a:solidFill>
              </a:rPr>
              <a:t>Tk3:</a:t>
            </a:r>
            <a:r>
              <a:rPr lang="en-US" sz="4800" b="1" dirty="0">
                <a:solidFill>
                  <a:srgbClr val="002060"/>
                </a:solidFill>
              </a:rPr>
              <a:t> </a:t>
            </a:r>
            <a:r>
              <a:rPr lang="vi-VN" sz="4800" b="1" dirty="0">
                <a:solidFill>
                  <a:srgbClr val="002060"/>
                </a:solidFill>
              </a:rPr>
              <a:t>Kính thân Chúa con luôn kính thờ, mừng Ngài với những lời tạ ơn. Đức Chúa luôn là Chúa con thờ, mừng Ngài tiếng chúc tụng ngợi khen. Mau cảm tạ Chúa vì Chúa nhân từ, ngàn đời Chúa vẫn trọn tình thương.</a:t>
            </a:r>
            <a:endParaRPr lang="en-US" sz="4800" b="1" dirty="0">
              <a:solidFill>
                <a:srgbClr val="002060"/>
              </a:solidFill>
            </a:endParaRPr>
          </a:p>
        </p:txBody>
      </p:sp>
    </p:spTree>
    <p:extLst>
      <p:ext uri="{BB962C8B-B14F-4D97-AF65-F5344CB8AC3E}">
        <p14:creationId xmlns:p14="http://schemas.microsoft.com/office/powerpoint/2010/main" val="584361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6600" b="1" dirty="0">
                <a:solidFill>
                  <a:srgbClr val="002060"/>
                </a:solidFill>
              </a:rPr>
              <a:t>Tảng đá thợ xây nhà loại ra, lại trở nên tảng đá góc tường.</a:t>
            </a:r>
            <a:endParaRPr lang="en-US" sz="6600" b="1" dirty="0">
              <a:solidFill>
                <a:srgbClr val="002060"/>
              </a:solidFill>
            </a:endParaRPr>
          </a:p>
        </p:txBody>
      </p:sp>
    </p:spTree>
    <p:extLst>
      <p:ext uri="{BB962C8B-B14F-4D97-AF65-F5344CB8AC3E}">
        <p14:creationId xmlns:p14="http://schemas.microsoft.com/office/powerpoint/2010/main" val="870244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6600" b="1" dirty="0">
                <a:solidFill>
                  <a:srgbClr val="002060"/>
                </a:solidFill>
              </a:rPr>
              <a:t>Tảng đá thợ xây nhà loại ra, lại trở nên tảng đá góc tường.</a:t>
            </a:r>
            <a:endParaRPr lang="en-US" sz="6600" b="1" dirty="0">
              <a:solidFill>
                <a:srgbClr val="002060"/>
              </a:solidFill>
            </a:endParaRPr>
          </a:p>
        </p:txBody>
      </p:sp>
    </p:spTree>
    <p:extLst>
      <p:ext uri="{BB962C8B-B14F-4D97-AF65-F5344CB8AC3E}">
        <p14:creationId xmlns:p14="http://schemas.microsoft.com/office/powerpoint/2010/main" val="34763370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91291" y="4019550"/>
            <a:ext cx="8594387" cy="1077218"/>
          </a:xfrm>
          <a:prstGeom prst="rect">
            <a:avLst/>
          </a:prstGeom>
          <a:noFill/>
        </p:spPr>
        <p:txBody>
          <a:bodyPr wrap="square" rtlCol="0">
            <a:spAutoFit/>
          </a:bodyPr>
          <a:lstStyle/>
          <a:p>
            <a:r>
              <a:rPr lang="en-US" sz="3200" dirty="0" err="1">
                <a:solidFill>
                  <a:schemeClr val="bg1"/>
                </a:solidFill>
              </a:rPr>
              <a:t>Bài</a:t>
            </a:r>
            <a:r>
              <a:rPr lang="en-US" sz="3200" dirty="0">
                <a:solidFill>
                  <a:schemeClr val="bg1"/>
                </a:solidFill>
              </a:rPr>
              <a:t> </a:t>
            </a:r>
            <a:r>
              <a:rPr lang="en-US" sz="3200" dirty="0" err="1">
                <a:solidFill>
                  <a:schemeClr val="bg1"/>
                </a:solidFill>
              </a:rPr>
              <a:t>Đọc</a:t>
            </a:r>
            <a:r>
              <a:rPr lang="en-US" sz="3200" dirty="0">
                <a:solidFill>
                  <a:schemeClr val="bg1"/>
                </a:solidFill>
              </a:rPr>
              <a:t> 2</a:t>
            </a:r>
          </a:p>
          <a:p>
            <a:r>
              <a:rPr lang="vi-VN" sz="3200" dirty="0">
                <a:solidFill>
                  <a:schemeClr val="bg1"/>
                </a:solidFill>
              </a:rPr>
              <a:t>Bài trích thư thứ nhất của thánh Gio-an tông đồ.</a:t>
            </a:r>
            <a:endParaRPr lang="en-US" sz="3200" dirty="0">
              <a:solidFill>
                <a:schemeClr val="bg1"/>
              </a:solidFill>
            </a:endParaRPr>
          </a:p>
        </p:txBody>
      </p:sp>
      <p:sp>
        <p:nvSpPr>
          <p:cNvPr id="5" name="TextBox 4"/>
          <p:cNvSpPr txBox="1"/>
          <p:nvPr/>
        </p:nvSpPr>
        <p:spPr>
          <a:xfrm>
            <a:off x="76200" y="338341"/>
            <a:ext cx="6453946" cy="1200329"/>
          </a:xfrm>
          <a:prstGeom prst="rect">
            <a:avLst/>
          </a:prstGeom>
          <a:noFill/>
          <a:ln>
            <a:solidFill>
              <a:srgbClr val="FFFF00"/>
            </a:solidFill>
          </a:ln>
          <a:effectLst>
            <a:glow rad="139700">
              <a:schemeClr val="accent3">
                <a:satMod val="175000"/>
                <a:alpha val="40000"/>
              </a:schemeClr>
            </a:glow>
          </a:effectLst>
        </p:spPr>
        <p:txBody>
          <a:bodyPr wrap="none" rtlCol="0">
            <a:spAutoFit/>
          </a:bodyPr>
          <a:lstStyle/>
          <a:p>
            <a:r>
              <a:rPr lang="vi-VN" sz="3600" dirty="0">
                <a:solidFill>
                  <a:srgbClr val="003399"/>
                </a:solidFill>
              </a:rPr>
              <a:t>Thiên Chúa thế nào,</a:t>
            </a:r>
            <a:endParaRPr lang="en-US" sz="3600" dirty="0">
              <a:solidFill>
                <a:srgbClr val="003399"/>
              </a:solidFill>
            </a:endParaRPr>
          </a:p>
          <a:p>
            <a:r>
              <a:rPr lang="vi-VN" sz="3600" dirty="0">
                <a:solidFill>
                  <a:srgbClr val="003399"/>
                </a:solidFill>
              </a:rPr>
              <a:t>chúng ta sẽ thấy Người như vậy.</a:t>
            </a:r>
            <a:endParaRPr lang="en-US" sz="3600" dirty="0">
              <a:solidFill>
                <a:srgbClr val="003399"/>
              </a:solidFill>
            </a:endParaRPr>
          </a:p>
        </p:txBody>
      </p:sp>
    </p:spTree>
    <p:extLst>
      <p:ext uri="{BB962C8B-B14F-4D97-AF65-F5344CB8AC3E}">
        <p14:creationId xmlns:p14="http://schemas.microsoft.com/office/powerpoint/2010/main" val="4781509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047750"/>
            <a:ext cx="9144000" cy="3352800"/>
          </a:xfrm>
        </p:spPr>
        <p:txBody>
          <a:bodyPr>
            <a:noAutofit/>
          </a:bodyPr>
          <a:lstStyle/>
          <a:p>
            <a:pPr algn="just"/>
            <a:r>
              <a:rPr lang="en-US" sz="6600" b="1" dirty="0" err="1">
                <a:solidFill>
                  <a:srgbClr val="002060"/>
                </a:solidFill>
              </a:rPr>
              <a:t>Chúa</a:t>
            </a:r>
            <a:r>
              <a:rPr lang="en-US" sz="6600" b="1" dirty="0">
                <a:solidFill>
                  <a:srgbClr val="002060"/>
                </a:solidFill>
              </a:rPr>
              <a:t> </a:t>
            </a:r>
            <a:r>
              <a:rPr lang="en-US" sz="6600" b="1" dirty="0" err="1">
                <a:solidFill>
                  <a:srgbClr val="002060"/>
                </a:solidFill>
              </a:rPr>
              <a:t>nói</a:t>
            </a:r>
            <a:r>
              <a:rPr lang="en-US" sz="6600" b="1" dirty="0">
                <a:solidFill>
                  <a:srgbClr val="002060"/>
                </a:solidFill>
              </a:rPr>
              <a:t>: </a:t>
            </a:r>
            <a:r>
              <a:rPr lang="en-US" sz="6600" b="1" dirty="0" err="1">
                <a:solidFill>
                  <a:srgbClr val="002060"/>
                </a:solidFill>
              </a:rPr>
              <a:t>Tôi</a:t>
            </a:r>
            <a:r>
              <a:rPr lang="en-US" sz="6600" b="1" dirty="0">
                <a:solidFill>
                  <a:srgbClr val="002060"/>
                </a:solidFill>
              </a:rPr>
              <a:t> </a:t>
            </a:r>
            <a:r>
              <a:rPr lang="en-US" sz="6600" b="1" dirty="0" err="1">
                <a:solidFill>
                  <a:srgbClr val="002060"/>
                </a:solidFill>
              </a:rPr>
              <a:t>là</a:t>
            </a:r>
            <a:r>
              <a:rPr lang="en-US" sz="6600" b="1" dirty="0">
                <a:solidFill>
                  <a:srgbClr val="002060"/>
                </a:solidFill>
              </a:rPr>
              <a:t> </a:t>
            </a:r>
            <a:r>
              <a:rPr lang="en-US" sz="6600" b="1" dirty="0" err="1">
                <a:solidFill>
                  <a:srgbClr val="002060"/>
                </a:solidFill>
              </a:rPr>
              <a:t>mục</a:t>
            </a:r>
            <a:r>
              <a:rPr lang="en-US" sz="6600" b="1" dirty="0">
                <a:solidFill>
                  <a:srgbClr val="002060"/>
                </a:solidFill>
              </a:rPr>
              <a:t> </a:t>
            </a:r>
            <a:r>
              <a:rPr lang="en-US" sz="6600" b="1" dirty="0" err="1">
                <a:solidFill>
                  <a:srgbClr val="002060"/>
                </a:solidFill>
              </a:rPr>
              <a:t>tử</a:t>
            </a:r>
            <a:r>
              <a:rPr lang="en-US" sz="6600" b="1" dirty="0">
                <a:solidFill>
                  <a:srgbClr val="002060"/>
                </a:solidFill>
              </a:rPr>
              <a:t> </a:t>
            </a:r>
            <a:r>
              <a:rPr lang="en-US" sz="6600" b="1" dirty="0" err="1">
                <a:solidFill>
                  <a:srgbClr val="002060"/>
                </a:solidFill>
              </a:rPr>
              <a:t>tốt</a:t>
            </a:r>
            <a:r>
              <a:rPr lang="en-US" sz="6600" b="1" dirty="0">
                <a:solidFill>
                  <a:srgbClr val="002060"/>
                </a:solidFill>
              </a:rPr>
              <a:t> </a:t>
            </a:r>
            <a:r>
              <a:rPr lang="en-US" sz="6600" b="1" dirty="0" err="1">
                <a:solidFill>
                  <a:srgbClr val="002060"/>
                </a:solidFill>
              </a:rPr>
              <a:t>lành</a:t>
            </a:r>
            <a:r>
              <a:rPr lang="en-US" sz="6600" b="1" dirty="0">
                <a:solidFill>
                  <a:srgbClr val="002060"/>
                </a:solidFill>
              </a:rPr>
              <a:t>, </a:t>
            </a:r>
            <a:r>
              <a:rPr lang="en-US" sz="6600" b="1" dirty="0" err="1">
                <a:solidFill>
                  <a:srgbClr val="002060"/>
                </a:solidFill>
              </a:rPr>
              <a:t>Tôi</a:t>
            </a:r>
            <a:r>
              <a:rPr lang="en-US" sz="6600" b="1" dirty="0">
                <a:solidFill>
                  <a:srgbClr val="002060"/>
                </a:solidFill>
              </a:rPr>
              <a:t> </a:t>
            </a:r>
            <a:r>
              <a:rPr lang="en-US" sz="6600" b="1" dirty="0" err="1">
                <a:solidFill>
                  <a:srgbClr val="002060"/>
                </a:solidFill>
              </a:rPr>
              <a:t>biết</a:t>
            </a:r>
            <a:r>
              <a:rPr lang="en-US" sz="6600" b="1" dirty="0">
                <a:solidFill>
                  <a:srgbClr val="002060"/>
                </a:solidFill>
              </a:rPr>
              <a:t> </a:t>
            </a:r>
            <a:r>
              <a:rPr lang="en-US" sz="6600" b="1" dirty="0" err="1">
                <a:solidFill>
                  <a:srgbClr val="002060"/>
                </a:solidFill>
              </a:rPr>
              <a:t>các</a:t>
            </a:r>
            <a:r>
              <a:rPr lang="en-US" sz="6600" b="1" dirty="0">
                <a:solidFill>
                  <a:srgbClr val="002060"/>
                </a:solidFill>
              </a:rPr>
              <a:t> </a:t>
            </a:r>
            <a:r>
              <a:rPr lang="en-US" sz="6600" b="1" dirty="0" err="1">
                <a:solidFill>
                  <a:srgbClr val="002060"/>
                </a:solidFill>
              </a:rPr>
              <a:t>chiên</a:t>
            </a:r>
            <a:r>
              <a:rPr lang="en-US" sz="6600" b="1" dirty="0">
                <a:solidFill>
                  <a:srgbClr val="002060"/>
                </a:solidFill>
              </a:rPr>
              <a:t> </a:t>
            </a:r>
            <a:r>
              <a:rPr lang="en-US" sz="6600" b="1" dirty="0" err="1" smtClean="0">
                <a:solidFill>
                  <a:srgbClr val="002060"/>
                </a:solidFill>
              </a:rPr>
              <a:t>Tôi</a:t>
            </a:r>
            <a:r>
              <a:rPr lang="en-US" sz="6600" b="1" dirty="0" smtClean="0">
                <a:solidFill>
                  <a:srgbClr val="002060"/>
                </a:solidFill>
              </a:rPr>
              <a:t>, </a:t>
            </a:r>
            <a:r>
              <a:rPr lang="en-US" sz="6600" b="1" dirty="0" err="1">
                <a:solidFill>
                  <a:srgbClr val="002060"/>
                </a:solidFill>
              </a:rPr>
              <a:t>và</a:t>
            </a:r>
            <a:r>
              <a:rPr lang="en-US" sz="6600" b="1" dirty="0">
                <a:solidFill>
                  <a:srgbClr val="002060"/>
                </a:solidFill>
              </a:rPr>
              <a:t> </a:t>
            </a:r>
            <a:r>
              <a:rPr lang="en-US" sz="6600" b="1" dirty="0" err="1">
                <a:solidFill>
                  <a:srgbClr val="002060"/>
                </a:solidFill>
              </a:rPr>
              <a:t>các</a:t>
            </a:r>
            <a:r>
              <a:rPr lang="en-US" sz="6600" b="1" dirty="0">
                <a:solidFill>
                  <a:srgbClr val="002060"/>
                </a:solidFill>
              </a:rPr>
              <a:t> </a:t>
            </a:r>
            <a:r>
              <a:rPr lang="en-US" sz="6600" b="1" dirty="0" err="1">
                <a:solidFill>
                  <a:srgbClr val="002060"/>
                </a:solidFill>
              </a:rPr>
              <a:t>chiên</a:t>
            </a:r>
            <a:r>
              <a:rPr lang="en-US" sz="6600" b="1" dirty="0">
                <a:solidFill>
                  <a:srgbClr val="002060"/>
                </a:solidFill>
              </a:rPr>
              <a:t> </a:t>
            </a:r>
            <a:r>
              <a:rPr lang="en-US" sz="6600" b="1" dirty="0" err="1">
                <a:solidFill>
                  <a:srgbClr val="002060"/>
                </a:solidFill>
              </a:rPr>
              <a:t>Tôi</a:t>
            </a:r>
            <a:r>
              <a:rPr lang="en-US" sz="6600" b="1" dirty="0">
                <a:solidFill>
                  <a:srgbClr val="002060"/>
                </a:solidFill>
              </a:rPr>
              <a:t> </a:t>
            </a:r>
            <a:r>
              <a:rPr lang="en-US" sz="6600" b="1" dirty="0" err="1">
                <a:solidFill>
                  <a:srgbClr val="002060"/>
                </a:solidFill>
              </a:rPr>
              <a:t>biết</a:t>
            </a:r>
            <a:r>
              <a:rPr lang="en-US" sz="6600" b="1" dirty="0">
                <a:solidFill>
                  <a:srgbClr val="002060"/>
                </a:solidFill>
              </a:rPr>
              <a:t> </a:t>
            </a:r>
            <a:r>
              <a:rPr lang="en-US" sz="6600" b="1" dirty="0" err="1">
                <a:solidFill>
                  <a:srgbClr val="002060"/>
                </a:solidFill>
              </a:rPr>
              <a:t>Tôi</a:t>
            </a:r>
            <a:r>
              <a:rPr lang="en-US" sz="6600" b="1" dirty="0">
                <a:solidFill>
                  <a:srgbClr val="002060"/>
                </a:solidFill>
              </a:rPr>
              <a:t>.</a:t>
            </a:r>
            <a:endParaRPr lang="en-US" sz="5400" b="1" dirty="0">
              <a:solidFill>
                <a:srgbClr val="002060"/>
              </a:solidFill>
            </a:endParaRPr>
          </a:p>
        </p:txBody>
      </p:sp>
      <p:sp>
        <p:nvSpPr>
          <p:cNvPr id="3" name="Rectangle 2"/>
          <p:cNvSpPr/>
          <p:nvPr/>
        </p:nvSpPr>
        <p:spPr>
          <a:xfrm>
            <a:off x="76200" y="133350"/>
            <a:ext cx="4191000" cy="646331"/>
          </a:xfrm>
          <a:prstGeom prst="rect">
            <a:avLst/>
          </a:prstGeom>
        </p:spPr>
        <p:txBody>
          <a:bodyPr wrap="square">
            <a:spAutoFit/>
          </a:bodyPr>
          <a:lstStyle/>
          <a:p>
            <a:r>
              <a:rPr lang="en-US" sz="3600" b="1" u="sng" dirty="0">
                <a:solidFill>
                  <a:srgbClr val="C00000"/>
                </a:solidFill>
              </a:rPr>
              <a:t>Alleluia-Alleluia: </a:t>
            </a:r>
          </a:p>
        </p:txBody>
      </p:sp>
      <p:sp>
        <p:nvSpPr>
          <p:cNvPr id="4" name="Rectangle 3"/>
          <p:cNvSpPr/>
          <p:nvPr/>
        </p:nvSpPr>
        <p:spPr>
          <a:xfrm>
            <a:off x="6705600" y="4497169"/>
            <a:ext cx="2053767" cy="646331"/>
          </a:xfrm>
          <a:prstGeom prst="rect">
            <a:avLst/>
          </a:prstGeom>
        </p:spPr>
        <p:txBody>
          <a:bodyPr wrap="none">
            <a:spAutoFit/>
          </a:bodyPr>
          <a:lstStyle/>
          <a:p>
            <a:pPr algn="r"/>
            <a:r>
              <a:rPr lang="en-US" sz="3600" b="1" dirty="0">
                <a:solidFill>
                  <a:srgbClr val="C00000"/>
                </a:solidFill>
              </a:rPr>
              <a:t>Alleluia… </a:t>
            </a:r>
          </a:p>
        </p:txBody>
      </p:sp>
    </p:spTree>
    <p:extLst>
      <p:ext uri="{BB962C8B-B14F-4D97-AF65-F5344CB8AC3E}">
        <p14:creationId xmlns:p14="http://schemas.microsoft.com/office/powerpoint/2010/main" val="36375923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66"/>
            <a:ext cx="9144000" cy="5137567"/>
          </a:xfrm>
          <a:prstGeom prst="rect">
            <a:avLst/>
          </a:prstGeom>
        </p:spPr>
      </p:pic>
    </p:spTree>
    <p:extLst>
      <p:ext uri="{BB962C8B-B14F-4D97-AF65-F5344CB8AC3E}">
        <p14:creationId xmlns:p14="http://schemas.microsoft.com/office/powerpoint/2010/main" val="1911033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latin typeface="+mj-lt"/>
                <a:cs typeface="Times New Roman" pitchFamily="18" charset="0"/>
              </a:rPr>
              <a:t>Tôi tin kính một Thiên Chúa là Cha toàn năng, </a:t>
            </a:r>
            <a:r>
              <a:rPr lang="vi-VN" sz="6600" b="1" dirty="0">
                <a:solidFill>
                  <a:srgbClr val="002060"/>
                </a:solidFill>
                <a:effectLst/>
                <a:latin typeface="+mj-lt"/>
                <a:cs typeface="Times New Roman" pitchFamily="18" charset="0"/>
              </a:rPr>
              <a:t>Đấng tạo thành trời đất, muôn vật hữu hình và vô hình. </a:t>
            </a:r>
            <a:endParaRPr lang="en-US" sz="66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2060"/>
                </a:solidFill>
                <a:effectLst/>
                <a:latin typeface="+mj-lt"/>
                <a:cs typeface="Times New Roman" pitchFamily="18" charset="0"/>
              </a:rPr>
              <a:t>Tôi</a:t>
            </a:r>
            <a:r>
              <a:rPr lang="en-US" sz="6600" b="1" dirty="0">
                <a:solidFill>
                  <a:srgbClr val="002060"/>
                </a:solidFill>
                <a:effectLst/>
                <a:latin typeface="+mj-lt"/>
                <a:cs typeface="Times New Roman" pitchFamily="18" charset="0"/>
              </a:rPr>
              <a:t> tin </a:t>
            </a:r>
            <a:r>
              <a:rPr lang="en-US" sz="6600" b="1" dirty="0" err="1">
                <a:solidFill>
                  <a:srgbClr val="002060"/>
                </a:solidFill>
                <a:effectLst/>
                <a:latin typeface="+mj-lt"/>
                <a:cs typeface="Times New Roman" pitchFamily="18" charset="0"/>
              </a:rPr>
              <a:t>kính</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một</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Chúa</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Giêsu</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Kitô</a:t>
            </a:r>
            <a:r>
              <a:rPr lang="en-US" sz="6600" b="1" dirty="0">
                <a:solidFill>
                  <a:srgbClr val="002060"/>
                </a:solidFill>
                <a:effectLst/>
                <a:latin typeface="+mj-lt"/>
                <a:cs typeface="Times New Roman" pitchFamily="18" charset="0"/>
              </a:rPr>
              <a:t>, Con </a:t>
            </a:r>
            <a:r>
              <a:rPr lang="en-US" sz="6600" b="1" dirty="0" err="1">
                <a:solidFill>
                  <a:srgbClr val="002060"/>
                </a:solidFill>
                <a:effectLst/>
                <a:latin typeface="+mj-lt"/>
                <a:cs typeface="Times New Roman" pitchFamily="18" charset="0"/>
              </a:rPr>
              <a:t>Một</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Thiên</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Chúa</a:t>
            </a:r>
            <a:r>
              <a:rPr lang="en-US" sz="6600" b="1" dirty="0">
                <a:solidFill>
                  <a:srgbClr val="002060"/>
                </a:solidFill>
                <a:effectLst/>
                <a:latin typeface="+mj-lt"/>
                <a:cs typeface="Times New Roman" pitchFamily="18" charset="0"/>
              </a:rPr>
              <a:t>, </a:t>
            </a:r>
            <a:r>
              <a:rPr lang="vi-VN" sz="6600" b="1" dirty="0">
                <a:solidFill>
                  <a:srgbClr val="002060"/>
                </a:solidFill>
                <a:effectLst/>
                <a:latin typeface="+mj-lt"/>
                <a:cs typeface="Times New Roman" pitchFamily="18" charset="0"/>
              </a:rPr>
              <a:t>Sinh bởi Đức Chúa Cha từ trước muôn đời. </a:t>
            </a:r>
            <a:endParaRPr lang="en-US" sz="66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latin typeface="+mj-lt"/>
                <a:cs typeface="Times New Roman" pitchFamily="18" charset="0"/>
              </a:rPr>
              <a:t>Người là Thiên Chúa bởi Thiên Chúa, Ánh Sáng bởi Ánh Sáng,</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Thiên</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Chúa</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thật</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bởi</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Thiên</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Chúa</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thật</a:t>
            </a:r>
            <a:r>
              <a:rPr lang="en-US" sz="6600" b="1" dirty="0">
                <a:solidFill>
                  <a:srgbClr val="002060"/>
                </a:solidFill>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latin typeface="+mj-lt"/>
              </a:rPr>
              <a:t>được sinh ra mà không phải được tạo thành, đồng bản thể với Đức Chúa Cha: nhờ Người mà muôn vật được tạo thành. </a:t>
            </a:r>
            <a:endParaRPr lang="en-US" sz="6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2060"/>
                </a:solidFill>
                <a:effectLst/>
                <a:latin typeface="+mj-lt"/>
              </a:rPr>
              <a:t>Vì loài người chúng ta và để cứu độ chúng ta,</a:t>
            </a:r>
            <a:r>
              <a:rPr lang="en-US" sz="7200" b="1" dirty="0">
                <a:solidFill>
                  <a:srgbClr val="002060"/>
                </a:solidFill>
                <a:effectLst/>
                <a:latin typeface="+mj-lt"/>
              </a:rPr>
              <a:t> </a:t>
            </a:r>
            <a:r>
              <a:rPr lang="vi-VN" sz="7200" b="1" dirty="0">
                <a:solidFill>
                  <a:srgbClr val="002060"/>
                </a:solidFill>
                <a:effectLst/>
                <a:latin typeface="+mj-lt"/>
                <a:cs typeface="Times New Roman" pitchFamily="18" charset="0"/>
              </a:rPr>
              <a:t>Người đã từ trời xuống thế. </a:t>
            </a:r>
            <a:endParaRPr lang="en-US" sz="72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047750"/>
            <a:ext cx="9144000" cy="3352800"/>
          </a:xfrm>
        </p:spPr>
        <p:txBody>
          <a:bodyPr>
            <a:noAutofit/>
          </a:bodyPr>
          <a:lstStyle/>
          <a:p>
            <a:pPr algn="just"/>
            <a:r>
              <a:rPr lang="en-US" sz="6600" b="1" dirty="0" err="1">
                <a:solidFill>
                  <a:srgbClr val="002060"/>
                </a:solidFill>
              </a:rPr>
              <a:t>Chúa</a:t>
            </a:r>
            <a:r>
              <a:rPr lang="en-US" sz="6600" b="1" dirty="0">
                <a:solidFill>
                  <a:srgbClr val="002060"/>
                </a:solidFill>
              </a:rPr>
              <a:t> </a:t>
            </a:r>
            <a:r>
              <a:rPr lang="en-US" sz="6600" b="1" dirty="0" err="1">
                <a:solidFill>
                  <a:srgbClr val="002060"/>
                </a:solidFill>
              </a:rPr>
              <a:t>nói</a:t>
            </a:r>
            <a:r>
              <a:rPr lang="en-US" sz="6600" b="1" dirty="0">
                <a:solidFill>
                  <a:srgbClr val="002060"/>
                </a:solidFill>
              </a:rPr>
              <a:t>: </a:t>
            </a:r>
            <a:r>
              <a:rPr lang="en-US" sz="6600" b="1" dirty="0" err="1">
                <a:solidFill>
                  <a:srgbClr val="002060"/>
                </a:solidFill>
              </a:rPr>
              <a:t>Tôi</a:t>
            </a:r>
            <a:r>
              <a:rPr lang="en-US" sz="6600" b="1" dirty="0">
                <a:solidFill>
                  <a:srgbClr val="002060"/>
                </a:solidFill>
              </a:rPr>
              <a:t> </a:t>
            </a:r>
            <a:r>
              <a:rPr lang="en-US" sz="6600" b="1" dirty="0" err="1">
                <a:solidFill>
                  <a:srgbClr val="002060"/>
                </a:solidFill>
              </a:rPr>
              <a:t>là</a:t>
            </a:r>
            <a:r>
              <a:rPr lang="en-US" sz="6600" b="1" dirty="0">
                <a:solidFill>
                  <a:srgbClr val="002060"/>
                </a:solidFill>
              </a:rPr>
              <a:t> </a:t>
            </a:r>
            <a:r>
              <a:rPr lang="en-US" sz="6600" b="1" dirty="0" err="1">
                <a:solidFill>
                  <a:srgbClr val="002060"/>
                </a:solidFill>
              </a:rPr>
              <a:t>mục</a:t>
            </a:r>
            <a:r>
              <a:rPr lang="en-US" sz="6600" b="1" dirty="0">
                <a:solidFill>
                  <a:srgbClr val="002060"/>
                </a:solidFill>
              </a:rPr>
              <a:t> </a:t>
            </a:r>
            <a:r>
              <a:rPr lang="en-US" sz="6600" b="1" dirty="0" err="1">
                <a:solidFill>
                  <a:srgbClr val="002060"/>
                </a:solidFill>
              </a:rPr>
              <a:t>tử</a:t>
            </a:r>
            <a:r>
              <a:rPr lang="en-US" sz="6600" b="1" dirty="0">
                <a:solidFill>
                  <a:srgbClr val="002060"/>
                </a:solidFill>
              </a:rPr>
              <a:t> </a:t>
            </a:r>
            <a:r>
              <a:rPr lang="en-US" sz="6600" b="1" dirty="0" err="1">
                <a:solidFill>
                  <a:srgbClr val="002060"/>
                </a:solidFill>
              </a:rPr>
              <a:t>tốt</a:t>
            </a:r>
            <a:r>
              <a:rPr lang="en-US" sz="6600" b="1" dirty="0">
                <a:solidFill>
                  <a:srgbClr val="002060"/>
                </a:solidFill>
              </a:rPr>
              <a:t> </a:t>
            </a:r>
            <a:r>
              <a:rPr lang="en-US" sz="6600" b="1" dirty="0" err="1">
                <a:solidFill>
                  <a:srgbClr val="002060"/>
                </a:solidFill>
              </a:rPr>
              <a:t>lành</a:t>
            </a:r>
            <a:r>
              <a:rPr lang="en-US" sz="6600" b="1" dirty="0">
                <a:solidFill>
                  <a:srgbClr val="002060"/>
                </a:solidFill>
              </a:rPr>
              <a:t>, </a:t>
            </a:r>
            <a:r>
              <a:rPr lang="en-US" sz="6600" b="1" dirty="0" err="1">
                <a:solidFill>
                  <a:srgbClr val="002060"/>
                </a:solidFill>
              </a:rPr>
              <a:t>Tôi</a:t>
            </a:r>
            <a:r>
              <a:rPr lang="en-US" sz="6600" b="1" dirty="0">
                <a:solidFill>
                  <a:srgbClr val="002060"/>
                </a:solidFill>
              </a:rPr>
              <a:t> </a:t>
            </a:r>
            <a:r>
              <a:rPr lang="en-US" sz="6600" b="1" dirty="0" err="1">
                <a:solidFill>
                  <a:srgbClr val="002060"/>
                </a:solidFill>
              </a:rPr>
              <a:t>biết</a:t>
            </a:r>
            <a:r>
              <a:rPr lang="en-US" sz="6600" b="1" dirty="0">
                <a:solidFill>
                  <a:srgbClr val="002060"/>
                </a:solidFill>
              </a:rPr>
              <a:t> </a:t>
            </a:r>
            <a:r>
              <a:rPr lang="en-US" sz="6600" b="1" dirty="0" err="1">
                <a:solidFill>
                  <a:srgbClr val="002060"/>
                </a:solidFill>
              </a:rPr>
              <a:t>các</a:t>
            </a:r>
            <a:r>
              <a:rPr lang="en-US" sz="6600" b="1" dirty="0">
                <a:solidFill>
                  <a:srgbClr val="002060"/>
                </a:solidFill>
              </a:rPr>
              <a:t> </a:t>
            </a:r>
            <a:r>
              <a:rPr lang="en-US" sz="6600" b="1" dirty="0" err="1">
                <a:solidFill>
                  <a:srgbClr val="002060"/>
                </a:solidFill>
              </a:rPr>
              <a:t>chiên</a:t>
            </a:r>
            <a:r>
              <a:rPr lang="en-US" sz="6600" b="1" dirty="0">
                <a:solidFill>
                  <a:srgbClr val="002060"/>
                </a:solidFill>
              </a:rPr>
              <a:t> </a:t>
            </a:r>
            <a:r>
              <a:rPr lang="en-US" sz="6600" b="1" dirty="0" err="1" smtClean="0">
                <a:solidFill>
                  <a:srgbClr val="002060"/>
                </a:solidFill>
              </a:rPr>
              <a:t>Tôi</a:t>
            </a:r>
            <a:r>
              <a:rPr lang="en-US" sz="6600" b="1" dirty="0" smtClean="0">
                <a:solidFill>
                  <a:srgbClr val="002060"/>
                </a:solidFill>
              </a:rPr>
              <a:t>, </a:t>
            </a:r>
            <a:r>
              <a:rPr lang="en-US" sz="6600" b="1" dirty="0" err="1">
                <a:solidFill>
                  <a:srgbClr val="002060"/>
                </a:solidFill>
              </a:rPr>
              <a:t>và</a:t>
            </a:r>
            <a:r>
              <a:rPr lang="en-US" sz="6600" b="1" dirty="0">
                <a:solidFill>
                  <a:srgbClr val="002060"/>
                </a:solidFill>
              </a:rPr>
              <a:t> </a:t>
            </a:r>
            <a:r>
              <a:rPr lang="en-US" sz="6600" b="1" dirty="0" err="1">
                <a:solidFill>
                  <a:srgbClr val="002060"/>
                </a:solidFill>
              </a:rPr>
              <a:t>các</a:t>
            </a:r>
            <a:r>
              <a:rPr lang="en-US" sz="6600" b="1" dirty="0">
                <a:solidFill>
                  <a:srgbClr val="002060"/>
                </a:solidFill>
              </a:rPr>
              <a:t> </a:t>
            </a:r>
            <a:r>
              <a:rPr lang="en-US" sz="6600" b="1" dirty="0" err="1">
                <a:solidFill>
                  <a:srgbClr val="002060"/>
                </a:solidFill>
              </a:rPr>
              <a:t>chiên</a:t>
            </a:r>
            <a:r>
              <a:rPr lang="en-US" sz="6600" b="1" dirty="0">
                <a:solidFill>
                  <a:srgbClr val="002060"/>
                </a:solidFill>
              </a:rPr>
              <a:t> </a:t>
            </a:r>
            <a:r>
              <a:rPr lang="en-US" sz="6600" b="1" dirty="0" err="1">
                <a:solidFill>
                  <a:srgbClr val="002060"/>
                </a:solidFill>
              </a:rPr>
              <a:t>Tôi</a:t>
            </a:r>
            <a:r>
              <a:rPr lang="en-US" sz="6600" b="1" dirty="0">
                <a:solidFill>
                  <a:srgbClr val="002060"/>
                </a:solidFill>
              </a:rPr>
              <a:t> </a:t>
            </a:r>
            <a:r>
              <a:rPr lang="en-US" sz="6600" b="1" dirty="0" err="1">
                <a:solidFill>
                  <a:srgbClr val="002060"/>
                </a:solidFill>
              </a:rPr>
              <a:t>biết</a:t>
            </a:r>
            <a:r>
              <a:rPr lang="en-US" sz="6600" b="1" dirty="0">
                <a:solidFill>
                  <a:srgbClr val="002060"/>
                </a:solidFill>
              </a:rPr>
              <a:t> </a:t>
            </a:r>
            <a:r>
              <a:rPr lang="en-US" sz="6600" b="1" dirty="0" err="1">
                <a:solidFill>
                  <a:srgbClr val="002060"/>
                </a:solidFill>
              </a:rPr>
              <a:t>Tôi</a:t>
            </a:r>
            <a:r>
              <a:rPr lang="en-US" sz="6600" b="1" dirty="0">
                <a:solidFill>
                  <a:srgbClr val="002060"/>
                </a:solidFill>
              </a:rPr>
              <a:t>.</a:t>
            </a:r>
            <a:endParaRPr lang="en-US" sz="5400" b="1" dirty="0">
              <a:solidFill>
                <a:srgbClr val="002060"/>
              </a:solidFill>
            </a:endParaRPr>
          </a:p>
        </p:txBody>
      </p:sp>
      <p:sp>
        <p:nvSpPr>
          <p:cNvPr id="3" name="Rectangle 2"/>
          <p:cNvSpPr/>
          <p:nvPr/>
        </p:nvSpPr>
        <p:spPr>
          <a:xfrm>
            <a:off x="76200" y="133350"/>
            <a:ext cx="4191000" cy="646331"/>
          </a:xfrm>
          <a:prstGeom prst="rect">
            <a:avLst/>
          </a:prstGeom>
        </p:spPr>
        <p:txBody>
          <a:bodyPr wrap="square">
            <a:spAutoFit/>
          </a:bodyPr>
          <a:lstStyle/>
          <a:p>
            <a:r>
              <a:rPr lang="en-US" sz="3600" b="1" u="sng" dirty="0">
                <a:solidFill>
                  <a:srgbClr val="C00000"/>
                </a:solidFill>
              </a:rPr>
              <a:t>Alleluia-Alleluia: </a:t>
            </a:r>
          </a:p>
        </p:txBody>
      </p:sp>
      <p:sp>
        <p:nvSpPr>
          <p:cNvPr id="4" name="Rectangle 3"/>
          <p:cNvSpPr/>
          <p:nvPr/>
        </p:nvSpPr>
        <p:spPr>
          <a:xfrm>
            <a:off x="6705600" y="4497169"/>
            <a:ext cx="2053767" cy="646331"/>
          </a:xfrm>
          <a:prstGeom prst="rect">
            <a:avLst/>
          </a:prstGeom>
        </p:spPr>
        <p:txBody>
          <a:bodyPr wrap="none">
            <a:spAutoFit/>
          </a:bodyPr>
          <a:lstStyle/>
          <a:p>
            <a:pPr algn="r"/>
            <a:r>
              <a:rPr lang="en-US" sz="3600" b="1" dirty="0">
                <a:solidFill>
                  <a:srgbClr val="C00000"/>
                </a:solidFill>
              </a:rPr>
              <a:t>Alleluia… </a:t>
            </a:r>
          </a:p>
        </p:txBody>
      </p:sp>
    </p:spTree>
    <p:extLst>
      <p:ext uri="{BB962C8B-B14F-4D97-AF65-F5344CB8AC3E}">
        <p14:creationId xmlns:p14="http://schemas.microsoft.com/office/powerpoint/2010/main" val="33173041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206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2060"/>
                </a:solidFill>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2060"/>
                </a:solidFill>
                <a:effectLst/>
                <a:latin typeface="+mj-lt"/>
              </a:rPr>
              <a:t>Người được phụng thờ và tôn vinh cùng với Đức Chúa Cha và Đức Chúa Con: Người đã dùng các tiên tri mà phán dạy. </a:t>
            </a:r>
            <a:endParaRPr lang="en-US" sz="6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2060"/>
                </a:solidFill>
                <a:effectLst/>
                <a:latin typeface="+mj-lt"/>
              </a:rPr>
              <a:t>Tôi tin Hội Thánh duy nhất thánh thiện công giáo và tông truyền.</a:t>
            </a:r>
            <a:endParaRPr lang="en-US" sz="8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latin typeface="+mj-lt"/>
                <a:cs typeface="Times New Roman" pitchFamily="18" charset="0"/>
              </a:rPr>
              <a:t>Tôi tuyên xưng có một Phép Rửa để tha tội. Tôi trông đợi kẻ chết sống lại và sự</a:t>
            </a:r>
            <a:r>
              <a:rPr lang="en-US" sz="6600" b="1" dirty="0">
                <a:solidFill>
                  <a:srgbClr val="002060"/>
                </a:solidFill>
                <a:effectLst/>
                <a:latin typeface="+mj-lt"/>
                <a:cs typeface="Times New Roman" pitchFamily="18" charset="0"/>
              </a:rPr>
              <a:t> </a:t>
            </a:r>
            <a:r>
              <a:rPr lang="vi-VN" sz="6600" b="1" dirty="0">
                <a:solidFill>
                  <a:srgbClr val="002060"/>
                </a:solidFill>
                <a:effectLst/>
                <a:latin typeface="+mj-lt"/>
                <a:cs typeface="Times New Roman" pitchFamily="18" charset="0"/>
              </a:rPr>
              <a:t>sống đời sau. </a:t>
            </a:r>
            <a:r>
              <a:rPr lang="vi-VN" sz="6600" b="1" dirty="0">
                <a:solidFill>
                  <a:srgbClr val="FF0000"/>
                </a:solidFill>
                <a:effectLst/>
                <a:latin typeface="+mj-lt"/>
                <a:cs typeface="Times New Roman" pitchFamily="18" charset="0"/>
              </a:rPr>
              <a:t>Amen.</a:t>
            </a:r>
            <a:endParaRPr lang="en-US" sz="6600" b="1"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1219200" y="209550"/>
            <a:ext cx="7772400" cy="1102519"/>
          </a:xfrm>
        </p:spPr>
        <p:txBody>
          <a:bodyPr/>
          <a:lstStyle/>
          <a:p>
            <a:r>
              <a:rPr lang="en-US" dirty="0">
                <a:solidFill>
                  <a:schemeClr val="accent6">
                    <a:lumMod val="50000"/>
                  </a:schemeClr>
                </a:solidFill>
              </a:rPr>
              <a:t>LỜI NGUYỆN TÍN HỮU</a:t>
            </a:r>
          </a:p>
        </p:txBody>
      </p:sp>
      <p:sp>
        <p:nvSpPr>
          <p:cNvPr id="4" name="Rectangle 3"/>
          <p:cNvSpPr/>
          <p:nvPr/>
        </p:nvSpPr>
        <p:spPr>
          <a:xfrm>
            <a:off x="2438400" y="1504950"/>
            <a:ext cx="6477000" cy="3046988"/>
          </a:xfrm>
          <a:prstGeom prst="rect">
            <a:avLst/>
          </a:prstGeom>
        </p:spPr>
        <p:txBody>
          <a:bodyPr wrap="square">
            <a:spAutoFit/>
          </a:bodyPr>
          <a:lstStyle/>
          <a:p>
            <a:r>
              <a:rPr lang="en-US" sz="3200" dirty="0">
                <a:solidFill>
                  <a:prstClr val="black"/>
                </a:solidFill>
              </a:rPr>
              <a:t>Đ</a:t>
            </a:r>
            <a:r>
              <a:rPr lang="vi-VN" sz="3200" dirty="0">
                <a:solidFill>
                  <a:prstClr val="black"/>
                </a:solidFill>
              </a:rPr>
              <a:t>ứng trước một thế giới văn minh, ơn gọi linh mục và tu sĩ nhiều nơi thiếu vắng, chúng ta hãy cầu nguyện thiết tha, xin cho cho nhiều bạn trẻ nam nữ thành tâm thiện chí dâng mình cho Chúa. </a:t>
            </a:r>
            <a:endParaRPr lang="en-US" sz="3200" dirty="0">
              <a:solidFill>
                <a:prstClr val="black"/>
              </a:solidFill>
            </a:endParaRPr>
          </a:p>
        </p:txBody>
      </p:sp>
    </p:spTree>
    <p:extLst>
      <p:ext uri="{BB962C8B-B14F-4D97-AF65-F5344CB8AC3E}">
        <p14:creationId xmlns:p14="http://schemas.microsoft.com/office/powerpoint/2010/main" val="5741224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66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Của</a:t>
            </a:r>
            <a:r>
              <a:rPr lang="en-US" altLang="en-US" sz="6600" b="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Tình</a:t>
            </a:r>
            <a:r>
              <a:rPr lang="en-US" altLang="en-US" sz="6600" b="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Yêu</a:t>
            </a:r>
            <a:endParaRPr lang="vi-VN" altLang="en-US" sz="66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4800" b="1" i="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Ngọc</a:t>
            </a:r>
            <a:r>
              <a:rPr lang="en-US" altLang="en-US" sz="4800" b="1" i="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800" b="1" i="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Linh</a:t>
            </a:r>
            <a:endParaRPr lang="en-US" altLang="en-US" sz="4800" b="1" i="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29007327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54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P</a:t>
            </a:r>
            <a:r>
              <a:rPr lang="en-US" altLang="en-US" sz="5400" b="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k1</a:t>
            </a:r>
            <a:r>
              <a:rPr lang="en-US" altLang="en-US" sz="54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400" b="1" dirty="0" err="1" smtClean="0">
                <a:solidFill>
                  <a:srgbClr val="002060"/>
                </a:solidFill>
              </a:rPr>
              <a:t>Xin</a:t>
            </a:r>
            <a:r>
              <a:rPr lang="en-US" sz="5400" b="1" dirty="0" smtClean="0">
                <a:solidFill>
                  <a:srgbClr val="002060"/>
                </a:solidFill>
              </a:rPr>
              <a:t> </a:t>
            </a:r>
            <a:r>
              <a:rPr lang="en-US" sz="5400" b="1" dirty="0" err="1" smtClean="0">
                <a:solidFill>
                  <a:srgbClr val="002060"/>
                </a:solidFill>
              </a:rPr>
              <a:t>dâng</a:t>
            </a:r>
            <a:r>
              <a:rPr lang="en-US" sz="5400" b="1" dirty="0" smtClean="0">
                <a:solidFill>
                  <a:srgbClr val="002060"/>
                </a:solidFill>
              </a:rPr>
              <a:t> </a:t>
            </a:r>
            <a:r>
              <a:rPr lang="en-US" sz="5400" b="1" dirty="0" err="1" smtClean="0">
                <a:solidFill>
                  <a:srgbClr val="002060"/>
                </a:solidFill>
              </a:rPr>
              <a:t>lên</a:t>
            </a:r>
            <a:r>
              <a:rPr lang="en-US" sz="5400" b="1" dirty="0" smtClean="0">
                <a:solidFill>
                  <a:srgbClr val="002060"/>
                </a:solidFill>
              </a:rPr>
              <a:t> </a:t>
            </a:r>
            <a:r>
              <a:rPr lang="en-US" sz="5400" b="1" dirty="0" err="1" smtClean="0">
                <a:solidFill>
                  <a:srgbClr val="002060"/>
                </a:solidFill>
              </a:rPr>
              <a:t>Chúa</a:t>
            </a:r>
            <a:r>
              <a:rPr lang="en-US" sz="5400" b="1" dirty="0" smtClean="0">
                <a:solidFill>
                  <a:srgbClr val="002060"/>
                </a:solidFill>
              </a:rPr>
              <a:t>, </a:t>
            </a:r>
            <a:r>
              <a:rPr lang="en-US" sz="5400" b="1" dirty="0" err="1" smtClean="0">
                <a:solidFill>
                  <a:srgbClr val="002060"/>
                </a:solidFill>
              </a:rPr>
              <a:t>này</a:t>
            </a:r>
            <a:r>
              <a:rPr lang="en-US" sz="5400" b="1" dirty="0" smtClean="0">
                <a:solidFill>
                  <a:srgbClr val="002060"/>
                </a:solidFill>
              </a:rPr>
              <a:t> </a:t>
            </a:r>
            <a:r>
              <a:rPr lang="en-US" sz="5400" b="1" dirty="0" err="1" smtClean="0">
                <a:solidFill>
                  <a:srgbClr val="002060"/>
                </a:solidFill>
              </a:rPr>
              <a:t>đây</a:t>
            </a:r>
            <a:r>
              <a:rPr lang="en-US" sz="5400" b="1" dirty="0" smtClean="0">
                <a:solidFill>
                  <a:srgbClr val="002060"/>
                </a:solidFill>
              </a:rPr>
              <a:t> </a:t>
            </a:r>
            <a:r>
              <a:rPr lang="en-US" sz="5400" b="1" dirty="0" err="1" smtClean="0">
                <a:solidFill>
                  <a:srgbClr val="002060"/>
                </a:solidFill>
              </a:rPr>
              <a:t>của</a:t>
            </a:r>
            <a:r>
              <a:rPr lang="en-US" sz="5400" b="1" dirty="0" smtClean="0">
                <a:solidFill>
                  <a:srgbClr val="002060"/>
                </a:solidFill>
              </a:rPr>
              <a:t> </a:t>
            </a:r>
            <a:r>
              <a:rPr lang="en-US" sz="5400" b="1" dirty="0" err="1" smtClean="0">
                <a:solidFill>
                  <a:srgbClr val="002060"/>
                </a:solidFill>
              </a:rPr>
              <a:t>lễ</a:t>
            </a:r>
            <a:r>
              <a:rPr lang="en-US" sz="5400" b="1" dirty="0" smtClean="0">
                <a:solidFill>
                  <a:srgbClr val="002060"/>
                </a:solidFill>
              </a:rPr>
              <a:t> </a:t>
            </a:r>
            <a:r>
              <a:rPr lang="en-US" sz="5400" b="1" dirty="0" err="1" smtClean="0">
                <a:solidFill>
                  <a:srgbClr val="002060"/>
                </a:solidFill>
              </a:rPr>
              <a:t>bánh</a:t>
            </a:r>
            <a:r>
              <a:rPr lang="en-US" sz="5400" b="1" dirty="0" smtClean="0">
                <a:solidFill>
                  <a:srgbClr val="002060"/>
                </a:solidFill>
              </a:rPr>
              <a:t> </a:t>
            </a:r>
            <a:r>
              <a:rPr lang="en-US" sz="5400" b="1" dirty="0" err="1" smtClean="0">
                <a:solidFill>
                  <a:srgbClr val="002060"/>
                </a:solidFill>
              </a:rPr>
              <a:t>thơm</a:t>
            </a:r>
            <a:r>
              <a:rPr lang="en-US" sz="5400" b="1" dirty="0" smtClean="0">
                <a:solidFill>
                  <a:srgbClr val="002060"/>
                </a:solidFill>
              </a:rPr>
              <a:t> </a:t>
            </a:r>
            <a:r>
              <a:rPr lang="en-US" sz="5400" b="1" dirty="0" err="1" smtClean="0">
                <a:solidFill>
                  <a:srgbClr val="002060"/>
                </a:solidFill>
              </a:rPr>
              <a:t>tinh</a:t>
            </a:r>
            <a:r>
              <a:rPr lang="en-US" sz="5400" b="1" dirty="0" smtClean="0">
                <a:solidFill>
                  <a:srgbClr val="002060"/>
                </a:solidFill>
              </a:rPr>
              <a:t> </a:t>
            </a:r>
            <a:r>
              <a:rPr lang="en-US" sz="5400" b="1" dirty="0" err="1" smtClean="0">
                <a:solidFill>
                  <a:srgbClr val="002060"/>
                </a:solidFill>
              </a:rPr>
              <a:t>tuyền</a:t>
            </a:r>
            <a:r>
              <a:rPr lang="en-US" sz="5400" b="1" dirty="0" smtClean="0">
                <a:solidFill>
                  <a:srgbClr val="002060"/>
                </a:solidFill>
              </a:rPr>
              <a:t>, </a:t>
            </a:r>
            <a:r>
              <a:rPr lang="en-US" sz="5400" b="1" dirty="0" err="1" smtClean="0">
                <a:solidFill>
                  <a:srgbClr val="002060"/>
                </a:solidFill>
              </a:rPr>
              <a:t>là</a:t>
            </a:r>
            <a:r>
              <a:rPr lang="en-US" sz="5400" b="1" dirty="0" smtClean="0">
                <a:solidFill>
                  <a:srgbClr val="002060"/>
                </a:solidFill>
              </a:rPr>
              <a:t> </a:t>
            </a:r>
            <a:r>
              <a:rPr lang="en-US" sz="5400" b="1" dirty="0" err="1" smtClean="0">
                <a:solidFill>
                  <a:srgbClr val="002060"/>
                </a:solidFill>
              </a:rPr>
              <a:t>công</a:t>
            </a:r>
            <a:r>
              <a:rPr lang="en-US" sz="5400" b="1" dirty="0" smtClean="0">
                <a:solidFill>
                  <a:srgbClr val="002060"/>
                </a:solidFill>
              </a:rPr>
              <a:t> </a:t>
            </a:r>
            <a:r>
              <a:rPr lang="en-US" sz="5400" b="1" dirty="0" err="1" smtClean="0">
                <a:solidFill>
                  <a:srgbClr val="002060"/>
                </a:solidFill>
              </a:rPr>
              <a:t>lao</a:t>
            </a:r>
            <a:r>
              <a:rPr lang="en-US" sz="5400" b="1" dirty="0" smtClean="0">
                <a:solidFill>
                  <a:srgbClr val="002060"/>
                </a:solidFill>
              </a:rPr>
              <a:t> </a:t>
            </a:r>
            <a:r>
              <a:rPr lang="en-US" sz="5400" b="1" dirty="0" err="1" smtClean="0">
                <a:solidFill>
                  <a:srgbClr val="002060"/>
                </a:solidFill>
              </a:rPr>
              <a:t>sớm</a:t>
            </a:r>
            <a:r>
              <a:rPr lang="en-US" sz="5400" b="1" dirty="0" smtClean="0">
                <a:solidFill>
                  <a:srgbClr val="002060"/>
                </a:solidFill>
              </a:rPr>
              <a:t> </a:t>
            </a:r>
            <a:r>
              <a:rPr lang="en-US" sz="5400" b="1" dirty="0" err="1" smtClean="0">
                <a:solidFill>
                  <a:srgbClr val="002060"/>
                </a:solidFill>
              </a:rPr>
              <a:t>hôm</a:t>
            </a:r>
            <a:r>
              <a:rPr lang="en-US" sz="5400" b="1" dirty="0" smtClean="0">
                <a:solidFill>
                  <a:srgbClr val="002060"/>
                </a:solidFill>
              </a:rPr>
              <a:t>. </a:t>
            </a:r>
            <a:r>
              <a:rPr lang="en-US" sz="5400" b="1" dirty="0" err="1" smtClean="0">
                <a:solidFill>
                  <a:srgbClr val="002060"/>
                </a:solidFill>
              </a:rPr>
              <a:t>Xin</a:t>
            </a:r>
            <a:r>
              <a:rPr lang="en-US" sz="5400" b="1" dirty="0" smtClean="0">
                <a:solidFill>
                  <a:srgbClr val="002060"/>
                </a:solidFill>
              </a:rPr>
              <a:t> </a:t>
            </a:r>
            <a:r>
              <a:rPr lang="en-US" sz="5400" b="1" dirty="0" err="1" smtClean="0">
                <a:solidFill>
                  <a:srgbClr val="002060"/>
                </a:solidFill>
              </a:rPr>
              <a:t>dâng</a:t>
            </a:r>
            <a:r>
              <a:rPr lang="en-US" sz="5400" b="1" dirty="0" smtClean="0">
                <a:solidFill>
                  <a:srgbClr val="002060"/>
                </a:solidFill>
              </a:rPr>
              <a:t> </a:t>
            </a:r>
            <a:r>
              <a:rPr lang="en-US" sz="5400" b="1" dirty="0" err="1" smtClean="0">
                <a:solidFill>
                  <a:srgbClr val="002060"/>
                </a:solidFill>
              </a:rPr>
              <a:t>lên</a:t>
            </a:r>
            <a:r>
              <a:rPr lang="en-US" sz="5400" b="1" dirty="0" smtClean="0">
                <a:solidFill>
                  <a:srgbClr val="002060"/>
                </a:solidFill>
              </a:rPr>
              <a:t> </a:t>
            </a:r>
            <a:r>
              <a:rPr lang="en-US" sz="5400" b="1" dirty="0" err="1" smtClean="0">
                <a:solidFill>
                  <a:srgbClr val="002060"/>
                </a:solidFill>
              </a:rPr>
              <a:t>Ngài</a:t>
            </a:r>
            <a:r>
              <a:rPr lang="en-US" sz="5400" b="1" dirty="0" smtClean="0">
                <a:solidFill>
                  <a:srgbClr val="002060"/>
                </a:solidFill>
              </a:rPr>
              <a:t>, </a:t>
            </a:r>
            <a:r>
              <a:rPr lang="en-US" sz="5400" b="1" dirty="0" err="1" smtClean="0">
                <a:solidFill>
                  <a:srgbClr val="002060"/>
                </a:solidFill>
              </a:rPr>
              <a:t>rượu</a:t>
            </a:r>
            <a:r>
              <a:rPr lang="en-US" sz="5400" b="1" dirty="0" smtClean="0">
                <a:solidFill>
                  <a:srgbClr val="002060"/>
                </a:solidFill>
              </a:rPr>
              <a:t> </a:t>
            </a:r>
            <a:r>
              <a:rPr lang="en-US" sz="5400" b="1" dirty="0" err="1" smtClean="0">
                <a:solidFill>
                  <a:srgbClr val="002060"/>
                </a:solidFill>
              </a:rPr>
              <a:t>nồng</a:t>
            </a:r>
            <a:r>
              <a:rPr lang="en-US" sz="5400" b="1" dirty="0" smtClean="0">
                <a:solidFill>
                  <a:srgbClr val="002060"/>
                </a:solidFill>
              </a:rPr>
              <a:t> </a:t>
            </a:r>
            <a:r>
              <a:rPr lang="en-US" sz="5400" b="1" dirty="0" err="1" smtClean="0">
                <a:solidFill>
                  <a:srgbClr val="002060"/>
                </a:solidFill>
              </a:rPr>
              <a:t>tinh</a:t>
            </a:r>
            <a:r>
              <a:rPr lang="en-US" sz="5400" b="1" dirty="0" smtClean="0">
                <a:solidFill>
                  <a:srgbClr val="002060"/>
                </a:solidFill>
              </a:rPr>
              <a:t> </a:t>
            </a:r>
            <a:r>
              <a:rPr lang="en-US" sz="5400" b="1" dirty="0" err="1" smtClean="0">
                <a:solidFill>
                  <a:srgbClr val="002060"/>
                </a:solidFill>
              </a:rPr>
              <a:t>khôi</a:t>
            </a:r>
            <a:r>
              <a:rPr lang="en-US" sz="5400" b="1" dirty="0" smtClean="0">
                <a:solidFill>
                  <a:srgbClr val="002060"/>
                </a:solidFill>
              </a:rPr>
              <a:t>, </a:t>
            </a:r>
            <a:r>
              <a:rPr lang="en-US" sz="5400" b="1" dirty="0" err="1" smtClean="0">
                <a:solidFill>
                  <a:srgbClr val="002060"/>
                </a:solidFill>
              </a:rPr>
              <a:t>biến</a:t>
            </a:r>
            <a:r>
              <a:rPr lang="en-US" sz="5400" b="1" dirty="0" smtClean="0">
                <a:solidFill>
                  <a:srgbClr val="002060"/>
                </a:solidFill>
              </a:rPr>
              <a:t> </a:t>
            </a:r>
            <a:r>
              <a:rPr lang="en-US" sz="5400" b="1" dirty="0" err="1" smtClean="0">
                <a:solidFill>
                  <a:srgbClr val="002060"/>
                </a:solidFill>
              </a:rPr>
              <a:t>nên</a:t>
            </a:r>
            <a:r>
              <a:rPr lang="en-US" sz="5400" b="1" dirty="0" smtClean="0">
                <a:solidFill>
                  <a:srgbClr val="002060"/>
                </a:solidFill>
              </a:rPr>
              <a:t> </a:t>
            </a:r>
            <a:r>
              <a:rPr lang="en-US" sz="5400" b="1" dirty="0" err="1" smtClean="0">
                <a:solidFill>
                  <a:srgbClr val="002060"/>
                </a:solidFill>
              </a:rPr>
              <a:t>Máu</a:t>
            </a:r>
            <a:r>
              <a:rPr lang="en-US" sz="5400" b="1" dirty="0" smtClean="0">
                <a:solidFill>
                  <a:srgbClr val="002060"/>
                </a:solidFill>
              </a:rPr>
              <a:t> </a:t>
            </a:r>
            <a:r>
              <a:rPr lang="en-US" sz="5400" b="1" dirty="0" err="1" smtClean="0">
                <a:solidFill>
                  <a:srgbClr val="002060"/>
                </a:solidFill>
              </a:rPr>
              <a:t>Thịt</a:t>
            </a:r>
            <a:r>
              <a:rPr lang="en-US" sz="5400" b="1" dirty="0" smtClean="0">
                <a:solidFill>
                  <a:srgbClr val="002060"/>
                </a:solidFill>
              </a:rPr>
              <a:t>, </a:t>
            </a:r>
            <a:r>
              <a:rPr lang="en-US" sz="5400" b="1" dirty="0" err="1" smtClean="0">
                <a:solidFill>
                  <a:srgbClr val="002060"/>
                </a:solidFill>
              </a:rPr>
              <a:t>để</a:t>
            </a:r>
            <a:r>
              <a:rPr lang="en-US" sz="5400" b="1" dirty="0" smtClean="0">
                <a:solidFill>
                  <a:srgbClr val="002060"/>
                </a:solidFill>
              </a:rPr>
              <a:t> </a:t>
            </a:r>
            <a:r>
              <a:rPr lang="en-US" sz="5400" b="1" dirty="0" err="1" smtClean="0">
                <a:solidFill>
                  <a:srgbClr val="002060"/>
                </a:solidFill>
              </a:rPr>
              <a:t>nuôi</a:t>
            </a:r>
            <a:r>
              <a:rPr lang="en-US" sz="5400" b="1" dirty="0" smtClean="0">
                <a:solidFill>
                  <a:srgbClr val="002060"/>
                </a:solidFill>
              </a:rPr>
              <a:t> </a:t>
            </a:r>
            <a:r>
              <a:rPr lang="en-US" sz="5400" b="1" dirty="0" err="1" smtClean="0">
                <a:solidFill>
                  <a:srgbClr val="002060"/>
                </a:solidFill>
              </a:rPr>
              <a:t>sống</a:t>
            </a:r>
            <a:r>
              <a:rPr lang="en-US" sz="5400" b="1" dirty="0" smtClean="0">
                <a:solidFill>
                  <a:srgbClr val="002060"/>
                </a:solidFill>
              </a:rPr>
              <a:t> </a:t>
            </a:r>
            <a:r>
              <a:rPr lang="en-US" sz="5400" b="1" dirty="0" err="1" smtClean="0">
                <a:solidFill>
                  <a:srgbClr val="002060"/>
                </a:solidFill>
              </a:rPr>
              <a:t>chúng</a:t>
            </a:r>
            <a:r>
              <a:rPr lang="en-US" sz="5400" b="1" dirty="0" smtClean="0">
                <a:solidFill>
                  <a:srgbClr val="002060"/>
                </a:solidFill>
              </a:rPr>
              <a:t> con. </a:t>
            </a:r>
            <a:endParaRPr lang="en-US" altLang="en-US" sz="5400" b="1" u="sng" dirty="0">
              <a:solidFill>
                <a:srgbClr val="00206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5400" b="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4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smtClean="0">
                <a:solidFill>
                  <a:srgbClr val="002060"/>
                </a:solidFill>
              </a:rPr>
              <a:t>Xin dâng lên, ngàn muôn yêu dấu. Tháng năm phai mầu, niềm tin chẳng nao. Xin dâng lên, tình con hiến trao. Chúa thương đoái nhận, lòng thanh dâng cao.</a:t>
            </a:r>
            <a:r>
              <a:rPr lang="en-US" sz="5400" b="1" dirty="0" smtClean="0">
                <a:solidFill>
                  <a:srgbClr val="002060"/>
                </a:solidFill>
              </a:rPr>
              <a:t> </a:t>
            </a:r>
            <a:endParaRPr lang="en-US" altLang="en-US" sz="54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247650"/>
            <a:ext cx="9144000" cy="5143500"/>
          </a:xfrm>
        </p:spPr>
        <p:txBody>
          <a:bodyPr>
            <a:noAutofit/>
          </a:bodyPr>
          <a:lstStyle/>
          <a:p>
            <a:pPr marL="27385" indent="0" algn="just">
              <a:buNone/>
            </a:pPr>
            <a:r>
              <a:rPr lang="en-US" altLang="en-US" sz="5000" b="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Pk2:</a:t>
            </a:r>
            <a:r>
              <a:rPr lang="en-US" altLang="en-US" sz="50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000" b="1" dirty="0" smtClean="0">
                <a:solidFill>
                  <a:srgbClr val="002060"/>
                </a:solidFill>
              </a:rPr>
              <a:t>Xin dâng lên Chúa, tình yêu trong trắng, ước nguyện một đời, một đời luôn tín trung. Xin dâng lên Ngài, đường đời gian nguy, Chúa luôn độ trì, đời com mãi thắm tươi.</a:t>
            </a:r>
            <a:r>
              <a:rPr lang="en-US" sz="5000" b="1" dirty="0" smtClean="0">
                <a:solidFill>
                  <a:srgbClr val="002060"/>
                </a:solidFill>
              </a:rPr>
              <a:t> </a:t>
            </a:r>
            <a:endParaRPr lang="en-US" altLang="en-US" sz="50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09901089"/>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5400" b="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4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smtClean="0">
                <a:solidFill>
                  <a:srgbClr val="002060"/>
                </a:solidFill>
              </a:rPr>
              <a:t>Xin dâng lên, ngàn muôn yêu dấu. Tháng năm phai mầu, niềm tin chẳng nao. Xin dâng lên, tình con hiến trao. Chúa thương đoái nhận, lòng thanh dâng cao.</a:t>
            </a:r>
            <a:r>
              <a:rPr lang="en-US" sz="5400" b="1" dirty="0" smtClean="0">
                <a:solidFill>
                  <a:srgbClr val="002060"/>
                </a:solidFill>
              </a:rPr>
              <a:t> </a:t>
            </a:r>
            <a:endParaRPr lang="en-US" altLang="en-US" sz="54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188102573"/>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69761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944462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66"/>
            <a:ext cx="9144000" cy="5137567"/>
          </a:xfrm>
          <a:prstGeom prst="rect">
            <a:avLst/>
          </a:prstGeom>
        </p:spPr>
      </p:pic>
    </p:spTree>
    <p:extLst>
      <p:ext uri="{BB962C8B-B14F-4D97-AF65-F5344CB8AC3E}">
        <p14:creationId xmlns:p14="http://schemas.microsoft.com/office/powerpoint/2010/main" val="19257913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600" b="1" dirty="0" err="1" smtClean="0">
                <a:solidFill>
                  <a:srgbClr val="FF0000"/>
                </a:solidFill>
              </a:rPr>
              <a:t>Hy</a:t>
            </a:r>
            <a:r>
              <a:rPr lang="en-US" sz="6600" b="1" dirty="0" smtClean="0">
                <a:solidFill>
                  <a:srgbClr val="FF0000"/>
                </a:solidFill>
              </a:rPr>
              <a:t> </a:t>
            </a:r>
            <a:r>
              <a:rPr lang="en-US" sz="6600" b="1" dirty="0" err="1" smtClean="0">
                <a:solidFill>
                  <a:srgbClr val="FF0000"/>
                </a:solidFill>
              </a:rPr>
              <a:t>Sinh</a:t>
            </a:r>
            <a:r>
              <a:rPr lang="en-US" sz="6600" b="1" dirty="0" smtClean="0">
                <a:solidFill>
                  <a:srgbClr val="FF0000"/>
                </a:solidFill>
              </a:rPr>
              <a:t> </a:t>
            </a:r>
            <a:r>
              <a:rPr lang="en-US" sz="6600" b="1" dirty="0" err="1" smtClean="0">
                <a:solidFill>
                  <a:srgbClr val="FF0000"/>
                </a:solidFill>
              </a:rPr>
              <a:t>Vì</a:t>
            </a:r>
            <a:r>
              <a:rPr lang="en-US" sz="6600" b="1" dirty="0" smtClean="0">
                <a:solidFill>
                  <a:srgbClr val="FF0000"/>
                </a:solidFill>
              </a:rPr>
              <a:t> </a:t>
            </a:r>
            <a:r>
              <a:rPr lang="en-US" sz="6600" b="1" dirty="0" err="1" smtClean="0">
                <a:solidFill>
                  <a:srgbClr val="FF0000"/>
                </a:solidFill>
              </a:rPr>
              <a:t>Đàn</a:t>
            </a:r>
            <a:r>
              <a:rPr lang="en-US" sz="6600" b="1" dirty="0" smtClean="0">
                <a:solidFill>
                  <a:srgbClr val="FF0000"/>
                </a:solidFill>
              </a:rPr>
              <a:t> </a:t>
            </a:r>
            <a:r>
              <a:rPr lang="en-US" sz="6600" b="1" dirty="0" err="1" smtClean="0">
                <a:solidFill>
                  <a:srgbClr val="FF0000"/>
                </a:solidFill>
              </a:rPr>
              <a:t>Chiên</a:t>
            </a:r>
            <a:r>
              <a:rPr lang="en-US" sz="16600" b="1" dirty="0">
                <a:solidFill>
                  <a:srgbClr val="FF0000"/>
                </a:solidFill>
              </a:rPr>
              <a:t/>
            </a:r>
            <a:br>
              <a:rPr lang="en-US" sz="16600" b="1" dirty="0">
                <a:solidFill>
                  <a:srgbClr val="FF0000"/>
                </a:solidFill>
              </a:rPr>
            </a:br>
            <a:r>
              <a:rPr lang="en-US" sz="4400" b="1" i="1" dirty="0" err="1" smtClean="0">
                <a:solidFill>
                  <a:srgbClr val="003399"/>
                </a:solidFill>
              </a:rPr>
              <a:t>Huỳnh</a:t>
            </a:r>
            <a:r>
              <a:rPr lang="en-US" sz="4400" b="1" i="1" dirty="0" smtClean="0">
                <a:solidFill>
                  <a:srgbClr val="003399"/>
                </a:solidFill>
              </a:rPr>
              <a:t> Minh </a:t>
            </a:r>
            <a:r>
              <a:rPr lang="en-US" sz="4400" b="1" i="1" dirty="0" err="1" smtClean="0">
                <a:solidFill>
                  <a:srgbClr val="003399"/>
                </a:solidFill>
              </a:rPr>
              <a:t>Kỳ</a:t>
            </a:r>
            <a:r>
              <a:rPr lang="en-US" sz="4400" b="1" i="1" dirty="0" smtClean="0">
                <a:solidFill>
                  <a:srgbClr val="003399"/>
                </a:solidFill>
              </a:rPr>
              <a:t> &amp; </a:t>
            </a:r>
            <a:r>
              <a:rPr lang="en-US" sz="4400" b="1" i="1" dirty="0" err="1" smtClean="0">
                <a:solidFill>
                  <a:srgbClr val="003399"/>
                </a:solidFill>
              </a:rPr>
              <a:t>Đinh</a:t>
            </a:r>
            <a:r>
              <a:rPr lang="en-US" sz="4400" b="1" i="1" dirty="0" smtClean="0">
                <a:solidFill>
                  <a:srgbClr val="003399"/>
                </a:solidFill>
              </a:rPr>
              <a:t> </a:t>
            </a:r>
            <a:r>
              <a:rPr lang="en-US" sz="4400" b="1" i="1" dirty="0" err="1" smtClean="0">
                <a:solidFill>
                  <a:srgbClr val="003399"/>
                </a:solidFill>
              </a:rPr>
              <a:t>Công</a:t>
            </a:r>
            <a:r>
              <a:rPr lang="en-US" sz="4400" b="1" i="1" dirty="0" smtClean="0">
                <a:solidFill>
                  <a:srgbClr val="003399"/>
                </a:solidFill>
              </a:rPr>
              <a:t> </a:t>
            </a:r>
            <a:r>
              <a:rPr lang="en-US" sz="4400" b="1" i="1" dirty="0" err="1" smtClean="0">
                <a:solidFill>
                  <a:srgbClr val="003399"/>
                </a:solidFill>
              </a:rPr>
              <a:t>Huỳnh</a:t>
            </a:r>
            <a:endParaRPr lang="en-US" sz="44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7650"/>
            <a:ext cx="9144000" cy="5143500"/>
          </a:xfrm>
        </p:spPr>
        <p:txBody>
          <a:bodyPr>
            <a:noAutofit/>
          </a:bodyPr>
          <a:lstStyle/>
          <a:p>
            <a:pPr marL="27432" indent="0" algn="just">
              <a:lnSpc>
                <a:spcPct val="120000"/>
              </a:lnSpc>
              <a:buNone/>
            </a:pPr>
            <a:r>
              <a:rPr lang="vi-VN" sz="6000" b="1" dirty="0" smtClean="0">
                <a:solidFill>
                  <a:srgbClr val="FF0000"/>
                </a:solidFill>
              </a:rPr>
              <a:t>ĐK</a:t>
            </a:r>
            <a:r>
              <a:rPr lang="vi-VN" sz="6000" b="1" dirty="0">
                <a:solidFill>
                  <a:srgbClr val="FF0000"/>
                </a:solidFill>
              </a:rPr>
              <a:t>: </a:t>
            </a:r>
            <a:r>
              <a:rPr lang="vi-VN" sz="6000" b="1" dirty="0">
                <a:solidFill>
                  <a:srgbClr val="002060"/>
                </a:solidFill>
              </a:rPr>
              <a:t>“Ta là mục tử tốt lành, Ta là mục tử tốt lành. Ta biết các chiên Ta, và các chiên Ta biết Ta”.</a:t>
            </a:r>
            <a:endParaRPr lang="en-US" sz="60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7150"/>
            <a:ext cx="9144000" cy="5200650"/>
          </a:xfrm>
        </p:spPr>
        <p:txBody>
          <a:bodyPr>
            <a:noAutofit/>
          </a:bodyPr>
          <a:lstStyle/>
          <a:p>
            <a:pPr marL="27432" indent="0" algn="just">
              <a:buNone/>
            </a:pPr>
            <a:r>
              <a:rPr lang="vi-VN" sz="4800" b="1" dirty="0" smtClean="0">
                <a:solidFill>
                  <a:srgbClr val="FF0000"/>
                </a:solidFill>
              </a:rPr>
              <a:t>Pk1</a:t>
            </a:r>
            <a:r>
              <a:rPr lang="vi-VN" sz="4800" b="1" dirty="0">
                <a:solidFill>
                  <a:srgbClr val="FF0000"/>
                </a:solidFill>
              </a:rPr>
              <a:t>: </a:t>
            </a:r>
            <a:r>
              <a:rPr lang="vi-VN" sz="4800" b="1" dirty="0">
                <a:solidFill>
                  <a:srgbClr val="002060"/>
                </a:solidFill>
              </a:rPr>
              <a:t>Vì yêu đàn chiên bé </a:t>
            </a:r>
            <a:r>
              <a:rPr lang="vi-VN" sz="4800" b="1" dirty="0" smtClean="0">
                <a:solidFill>
                  <a:srgbClr val="002060"/>
                </a:solidFill>
              </a:rPr>
              <a:t>nhỏ, </a:t>
            </a:r>
            <a:r>
              <a:rPr lang="vi-VN" sz="4800" b="1" dirty="0">
                <a:solidFill>
                  <a:srgbClr val="002060"/>
                </a:solidFill>
              </a:rPr>
              <a:t>nên Ta đã hiến thân mình, nên Ta đã hiến thân </a:t>
            </a:r>
            <a:r>
              <a:rPr lang="vi-VN" sz="4800" b="1" dirty="0" smtClean="0">
                <a:solidFill>
                  <a:srgbClr val="002060"/>
                </a:solidFill>
              </a:rPr>
              <a:t>mình, </a:t>
            </a:r>
            <a:r>
              <a:rPr lang="vi-VN" sz="4800" b="1" dirty="0">
                <a:solidFill>
                  <a:srgbClr val="002060"/>
                </a:solidFill>
              </a:rPr>
              <a:t>để cứu lấy chiên Ta. Ta nghe theo lời của </a:t>
            </a:r>
            <a:r>
              <a:rPr lang="vi-VN" sz="4800" b="1" dirty="0" smtClean="0">
                <a:solidFill>
                  <a:srgbClr val="002060"/>
                </a:solidFill>
              </a:rPr>
              <a:t>Cha, </a:t>
            </a:r>
            <a:r>
              <a:rPr lang="vi-VN" sz="4800" b="1" dirty="0">
                <a:solidFill>
                  <a:srgbClr val="002060"/>
                </a:solidFill>
              </a:rPr>
              <a:t>đã xuống đời chịu bao nỗi khổ, chính Ta tình nguyện hiến tế, để đem các chiên về đàn.</a:t>
            </a:r>
            <a:endParaRPr lang="en-US" sz="48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a:t>
            </a:r>
            <a:r>
              <a:rPr lang="en-US" sz="72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hập</a:t>
            </a:r>
            <a:r>
              <a:rPr lang="en-US" sz="72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a:t>
            </a:r>
            <a:r>
              <a:rPr lang="en-US" sz="72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ễ</a:t>
            </a:r>
            <a:r>
              <a:rPr lang="en-US" sz="72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endPar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7200" b="1" dirty="0" err="1" smtClean="0">
                <a:solidFill>
                  <a:srgbClr val="FF0000"/>
                </a:solidFill>
              </a:rPr>
              <a:t>Chúa</a:t>
            </a:r>
            <a:r>
              <a:rPr lang="en-US" sz="7200" b="1" dirty="0" smtClean="0">
                <a:solidFill>
                  <a:srgbClr val="FF0000"/>
                </a:solidFill>
              </a:rPr>
              <a:t> </a:t>
            </a:r>
            <a:r>
              <a:rPr lang="en-US" sz="7200" b="1" dirty="0" err="1" smtClean="0">
                <a:solidFill>
                  <a:srgbClr val="FF0000"/>
                </a:solidFill>
              </a:rPr>
              <a:t>Chiên</a:t>
            </a:r>
            <a:r>
              <a:rPr lang="en-US" sz="7200" b="1" dirty="0" smtClean="0">
                <a:solidFill>
                  <a:srgbClr val="FF0000"/>
                </a:solidFill>
              </a:rPr>
              <a:t> </a:t>
            </a:r>
            <a:r>
              <a:rPr lang="en-US" sz="7200" b="1" dirty="0" err="1" smtClean="0">
                <a:solidFill>
                  <a:srgbClr val="FF0000"/>
                </a:solidFill>
              </a:rPr>
              <a:t>lành</a:t>
            </a:r>
            <a:r>
              <a:rPr lang="en-US" sz="8800" dirty="0">
                <a:solidFill>
                  <a:srgbClr val="FF0000"/>
                </a:solidFill>
              </a:rPr>
              <a:t/>
            </a:r>
            <a:br>
              <a:rPr lang="en-US" sz="8800" dirty="0">
                <a:solidFill>
                  <a:srgbClr val="FF0000"/>
                </a:solidFill>
              </a:rPr>
            </a:br>
            <a:r>
              <a:rPr lang="en-US" sz="4800" i="1" dirty="0" smtClean="0">
                <a:solidFill>
                  <a:srgbClr val="003399"/>
                </a:solidFill>
              </a:rPr>
              <a:t>Lm Kim Long</a:t>
            </a:r>
            <a:endParaRPr lang="en-US" sz="48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7650"/>
            <a:ext cx="9144000" cy="5143500"/>
          </a:xfrm>
        </p:spPr>
        <p:txBody>
          <a:bodyPr>
            <a:noAutofit/>
          </a:bodyPr>
          <a:lstStyle/>
          <a:p>
            <a:pPr marL="27432" indent="0" algn="just">
              <a:lnSpc>
                <a:spcPct val="120000"/>
              </a:lnSpc>
              <a:buNone/>
            </a:pPr>
            <a:r>
              <a:rPr lang="vi-VN" sz="6000" b="1" dirty="0" smtClean="0">
                <a:solidFill>
                  <a:srgbClr val="FF0000"/>
                </a:solidFill>
              </a:rPr>
              <a:t>ĐK</a:t>
            </a:r>
            <a:r>
              <a:rPr lang="vi-VN" sz="6000" b="1" dirty="0">
                <a:solidFill>
                  <a:srgbClr val="FF0000"/>
                </a:solidFill>
              </a:rPr>
              <a:t>: </a:t>
            </a:r>
            <a:r>
              <a:rPr lang="vi-VN" sz="6000" b="1" dirty="0">
                <a:solidFill>
                  <a:srgbClr val="002060"/>
                </a:solidFill>
              </a:rPr>
              <a:t>“Ta là mục tử tốt lành, Ta là mục tử tốt lành. Ta biết các chiên Ta, và các chiên Ta biết Ta”.</a:t>
            </a:r>
            <a:endParaRPr lang="en-US" sz="60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31494758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144000" cy="5143500"/>
          </a:xfrm>
        </p:spPr>
        <p:txBody>
          <a:bodyPr>
            <a:noAutofit/>
          </a:bodyPr>
          <a:lstStyle/>
          <a:p>
            <a:pPr marL="27432" indent="0" algn="just">
              <a:buNone/>
            </a:pPr>
            <a:r>
              <a:rPr lang="vi-VN" sz="4600" b="1" dirty="0" smtClean="0">
                <a:solidFill>
                  <a:srgbClr val="FF0000"/>
                </a:solidFill>
              </a:rPr>
              <a:t>Pk2</a:t>
            </a:r>
            <a:r>
              <a:rPr lang="vi-VN" sz="4600" b="1" dirty="0">
                <a:solidFill>
                  <a:srgbClr val="FF0000"/>
                </a:solidFill>
              </a:rPr>
              <a:t>: </a:t>
            </a:r>
            <a:r>
              <a:rPr lang="vi-VN" sz="4600" b="1" dirty="0" smtClean="0">
                <a:solidFill>
                  <a:srgbClr val="002060"/>
                </a:solidFill>
              </a:rPr>
              <a:t>Dù </a:t>
            </a:r>
            <a:r>
              <a:rPr lang="vi-VN" sz="4600" b="1" dirty="0">
                <a:solidFill>
                  <a:srgbClr val="002060"/>
                </a:solidFill>
              </a:rPr>
              <a:t>cho ngày sau núi lở, non cao biển thắm phai mòn, non cao biển thắm phai mòn, thì Chúa vẫn yêu </a:t>
            </a:r>
            <a:r>
              <a:rPr lang="vi-VN" sz="4600" b="1" dirty="0" smtClean="0">
                <a:solidFill>
                  <a:srgbClr val="002060"/>
                </a:solidFill>
              </a:rPr>
              <a:t>con. Xin </a:t>
            </a:r>
            <a:r>
              <a:rPr lang="vi-VN" sz="4600" b="1" dirty="0">
                <a:solidFill>
                  <a:srgbClr val="002060"/>
                </a:solidFill>
              </a:rPr>
              <a:t>cho linh mục của </a:t>
            </a:r>
            <a:r>
              <a:rPr lang="vi-VN" sz="4600" b="1" dirty="0" smtClean="0">
                <a:solidFill>
                  <a:srgbClr val="002060"/>
                </a:solidFill>
              </a:rPr>
              <a:t>Chúa, </a:t>
            </a:r>
            <a:r>
              <a:rPr lang="vi-VN" sz="4600" b="1" dirty="0">
                <a:solidFill>
                  <a:srgbClr val="002060"/>
                </a:solidFill>
              </a:rPr>
              <a:t>sống trung thành dù bao cám dỗ, sớm hôm nguyện cầu tha thiết, để nên chủ chăn nhiệt thành.</a:t>
            </a:r>
            <a:endParaRPr lang="en-US" sz="46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6442496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7650"/>
            <a:ext cx="9144000" cy="5143500"/>
          </a:xfrm>
        </p:spPr>
        <p:txBody>
          <a:bodyPr>
            <a:noAutofit/>
          </a:bodyPr>
          <a:lstStyle/>
          <a:p>
            <a:pPr marL="27432" indent="0" algn="just">
              <a:lnSpc>
                <a:spcPct val="120000"/>
              </a:lnSpc>
              <a:buNone/>
            </a:pPr>
            <a:r>
              <a:rPr lang="vi-VN" sz="6000" b="1" dirty="0" smtClean="0">
                <a:solidFill>
                  <a:srgbClr val="FF0000"/>
                </a:solidFill>
              </a:rPr>
              <a:t>ĐK</a:t>
            </a:r>
            <a:r>
              <a:rPr lang="vi-VN" sz="6000" b="1" dirty="0">
                <a:solidFill>
                  <a:srgbClr val="FF0000"/>
                </a:solidFill>
              </a:rPr>
              <a:t>: </a:t>
            </a:r>
            <a:r>
              <a:rPr lang="vi-VN" sz="6000" b="1" dirty="0">
                <a:solidFill>
                  <a:srgbClr val="002060"/>
                </a:solidFill>
              </a:rPr>
              <a:t>“Ta là mục tử tốt lành, Ta là mục tử tốt lành. Ta biết các chiên Ta, và các chiên Ta biết Ta”.</a:t>
            </a:r>
            <a:endParaRPr lang="en-US" sz="60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39924579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144000" cy="5143500"/>
          </a:xfrm>
        </p:spPr>
        <p:txBody>
          <a:bodyPr>
            <a:noAutofit/>
          </a:bodyPr>
          <a:lstStyle/>
          <a:p>
            <a:pPr marL="27432" indent="0" algn="just">
              <a:buNone/>
            </a:pPr>
            <a:r>
              <a:rPr lang="vi-VN" sz="4600" b="1" dirty="0" smtClean="0">
                <a:solidFill>
                  <a:srgbClr val="FF0000"/>
                </a:solidFill>
              </a:rPr>
              <a:t>Pk3: </a:t>
            </a:r>
            <a:r>
              <a:rPr lang="vi-VN" sz="4600" b="1" dirty="0" smtClean="0">
                <a:solidFill>
                  <a:srgbClr val="002060"/>
                </a:solidFill>
              </a:rPr>
              <a:t>Quyền thế lợi danh của cải, đưa con dần bước xa Ngài. Con đây tội lỗi trăm đường, mà Chúa vẫn yêu thương. Xin cho con lòng trung tín, sống kết hiệp và yêu Chúa mãi, dẫu khi đường trần gian khó, nguyện xin vẫn luôn bền lòng.</a:t>
            </a:r>
            <a:endParaRPr lang="en-US" sz="46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4518007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7650"/>
            <a:ext cx="9144000" cy="5143500"/>
          </a:xfrm>
        </p:spPr>
        <p:txBody>
          <a:bodyPr>
            <a:noAutofit/>
          </a:bodyPr>
          <a:lstStyle/>
          <a:p>
            <a:pPr marL="27432" indent="0" algn="just">
              <a:lnSpc>
                <a:spcPct val="120000"/>
              </a:lnSpc>
              <a:buNone/>
            </a:pPr>
            <a:r>
              <a:rPr lang="vi-VN" sz="6000" b="1" dirty="0" smtClean="0">
                <a:solidFill>
                  <a:srgbClr val="FF0000"/>
                </a:solidFill>
              </a:rPr>
              <a:t>ĐK</a:t>
            </a:r>
            <a:r>
              <a:rPr lang="vi-VN" sz="6000" b="1" dirty="0">
                <a:solidFill>
                  <a:srgbClr val="FF0000"/>
                </a:solidFill>
              </a:rPr>
              <a:t>: </a:t>
            </a:r>
            <a:r>
              <a:rPr lang="vi-VN" sz="6000" b="1" dirty="0">
                <a:solidFill>
                  <a:srgbClr val="002060"/>
                </a:solidFill>
              </a:rPr>
              <a:t>“Ta là mục tử tốt lành, Ta là mục tử tốt lành. Ta biết các chiên Ta, và các chiên Ta biết Ta”.</a:t>
            </a:r>
            <a:endParaRPr lang="en-US" sz="60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1434591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21521266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1435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buNone/>
            </a:pPr>
            <a:r>
              <a:rPr lang="en-US" sz="6600" b="1" dirty="0" err="1">
                <a:solidFill>
                  <a:srgbClr val="FF0000"/>
                </a:solidFill>
                <a:effectLst>
                  <a:outerShdw blurRad="38100" dist="38100" dir="2700000" algn="tl">
                    <a:srgbClr val="000000">
                      <a:alpha val="43137"/>
                    </a:srgbClr>
                  </a:outerShdw>
                </a:effectLst>
                <a:latin typeface="+mj-lt"/>
                <a:cs typeface="Times New Roman" pitchFamily="18" charset="0"/>
              </a:rPr>
              <a:t>Ca</a:t>
            </a:r>
            <a:r>
              <a:rPr lang="en-US" sz="66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cs typeface="Times New Roman" pitchFamily="18" charset="0"/>
              </a:rPr>
              <a:t>K</a:t>
            </a:r>
            <a:r>
              <a:rPr lang="en-US" sz="6600" b="1" dirty="0" err="1" smtClean="0">
                <a:solidFill>
                  <a:srgbClr val="FF0000"/>
                </a:solidFill>
                <a:effectLst>
                  <a:outerShdw blurRad="38100" dist="38100" dir="2700000" algn="tl">
                    <a:srgbClr val="000000">
                      <a:alpha val="43137"/>
                    </a:srgbClr>
                  </a:outerShdw>
                </a:effectLst>
                <a:latin typeface="+mj-lt"/>
                <a:cs typeface="Times New Roman" pitchFamily="18" charset="0"/>
              </a:rPr>
              <a:t>ết</a:t>
            </a:r>
            <a:r>
              <a:rPr lang="en-US" sz="6600" b="1" dirty="0" smtClean="0">
                <a:solidFill>
                  <a:srgbClr val="FF0000"/>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cs typeface="Times New Roman" pitchFamily="18" charset="0"/>
              </a:rPr>
              <a:t>L</a:t>
            </a:r>
            <a:r>
              <a:rPr lang="en-US" sz="6600" b="1" dirty="0" err="1" smtClean="0">
                <a:solidFill>
                  <a:srgbClr val="FF0000"/>
                </a:solidFill>
                <a:effectLst>
                  <a:outerShdw blurRad="38100" dist="38100" dir="2700000" algn="tl">
                    <a:srgbClr val="000000">
                      <a:alpha val="43137"/>
                    </a:srgbClr>
                  </a:outerShdw>
                </a:effectLst>
                <a:latin typeface="+mj-lt"/>
                <a:cs typeface="Times New Roman" pitchFamily="18" charset="0"/>
              </a:rPr>
              <a:t>ễ</a:t>
            </a:r>
            <a:r>
              <a:rPr lang="en-US" sz="6600" b="1" dirty="0" smtClean="0">
                <a:solidFill>
                  <a:srgbClr val="FF0000"/>
                </a:solidFill>
                <a:effectLst>
                  <a:outerShdw blurRad="38100" dist="38100" dir="2700000" algn="tl">
                    <a:srgbClr val="000000">
                      <a:alpha val="43137"/>
                    </a:srgbClr>
                  </a:outerShdw>
                </a:effectLst>
                <a:latin typeface="+mj-lt"/>
                <a:cs typeface="Times New Roman" pitchFamily="18" charset="0"/>
              </a:rPr>
              <a:t> </a:t>
            </a:r>
          </a:p>
          <a:p>
            <a:pPr marL="27432" indent="0" algn="ctr">
              <a:buNone/>
            </a:pPr>
            <a:r>
              <a:rPr lang="en-US" sz="6600" b="1" dirty="0" err="1" smtClean="0">
                <a:solidFill>
                  <a:srgbClr val="003399"/>
                </a:solidFill>
                <a:effectLst>
                  <a:outerShdw blurRad="38100" dist="38100" dir="2700000" algn="tl">
                    <a:srgbClr val="000000">
                      <a:alpha val="43137"/>
                    </a:srgbClr>
                  </a:outerShdw>
                </a:effectLst>
                <a:latin typeface="+mj-lt"/>
                <a:cs typeface="Times New Roman" pitchFamily="18" charset="0"/>
              </a:rPr>
              <a:t>chiều</a:t>
            </a:r>
            <a:r>
              <a:rPr lang="en-US" sz="66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itchFamily="18" charset="0"/>
              </a:rPr>
              <a:t>thứ</a:t>
            </a:r>
            <a:r>
              <a:rPr lang="en-US" sz="66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itchFamily="18" charset="0"/>
              </a:rPr>
              <a:t>bảy</a:t>
            </a:r>
            <a:r>
              <a:rPr lang="en-US" sz="66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FF0000"/>
                </a:solidFill>
                <a:latin typeface="+mj-lt"/>
                <a:cs typeface="Times New Roman" panose="02020603050405020304" pitchFamily="18" charset="0"/>
              </a:rPr>
              <a:t>Cung</a:t>
            </a:r>
            <a:r>
              <a:rPr lang="en-US" sz="6600" b="1" dirty="0" smtClean="0">
                <a:solidFill>
                  <a:srgbClr val="FF0000"/>
                </a:solidFill>
                <a:latin typeface="+mj-lt"/>
                <a:cs typeface="Times New Roman" panose="02020603050405020304" pitchFamily="18" charset="0"/>
              </a:rPr>
              <a:t> </a:t>
            </a:r>
            <a:r>
              <a:rPr lang="en-US" sz="6600" b="1" dirty="0" err="1" smtClean="0">
                <a:solidFill>
                  <a:srgbClr val="FF0000"/>
                </a:solidFill>
                <a:latin typeface="+mj-lt"/>
                <a:cs typeface="Times New Roman" panose="02020603050405020304" pitchFamily="18" charset="0"/>
              </a:rPr>
              <a:t>Chúc</a:t>
            </a:r>
            <a:r>
              <a:rPr lang="en-US" sz="6600" b="1" dirty="0" smtClean="0">
                <a:solidFill>
                  <a:srgbClr val="FF0000"/>
                </a:solidFill>
                <a:latin typeface="+mj-lt"/>
                <a:cs typeface="Times New Roman" panose="02020603050405020304" pitchFamily="18" charset="0"/>
              </a:rPr>
              <a:t> Trinh </a:t>
            </a:r>
            <a:r>
              <a:rPr lang="en-US" sz="6600" b="1" dirty="0" err="1" smtClean="0">
                <a:solidFill>
                  <a:srgbClr val="FF0000"/>
                </a:solidFill>
                <a:latin typeface="+mj-lt"/>
                <a:cs typeface="Times New Roman" panose="02020603050405020304" pitchFamily="18" charset="0"/>
              </a:rPr>
              <a:t>Vương</a:t>
            </a:r>
            <a:endParaRPr lang="en-US" sz="6600" b="1" dirty="0">
              <a:solidFill>
                <a:srgbClr val="FF0000"/>
              </a:solidFill>
              <a:latin typeface="+mj-lt"/>
              <a:cs typeface="Times New Roman" panose="02020603050405020304" pitchFamily="18" charset="0"/>
            </a:endParaRPr>
          </a:p>
          <a:p>
            <a:pPr marL="0" indent="0" algn="ctr">
              <a:buNone/>
            </a:pPr>
            <a:r>
              <a:rPr lang="en-US" sz="4800" b="1" i="1" dirty="0" smtClean="0">
                <a:solidFill>
                  <a:srgbClr val="003399"/>
                </a:solidFill>
                <a:latin typeface="+mj-lt"/>
                <a:cs typeface="Times New Roman" panose="02020603050405020304" pitchFamily="18" charset="0"/>
              </a:rPr>
              <a:t>Lm </a:t>
            </a:r>
            <a:r>
              <a:rPr lang="en-US" sz="4800" b="1" i="1" dirty="0" err="1" smtClean="0">
                <a:solidFill>
                  <a:srgbClr val="003399"/>
                </a:solidFill>
                <a:latin typeface="+mj-lt"/>
                <a:cs typeface="Times New Roman" panose="02020603050405020304" pitchFamily="18" charset="0"/>
              </a:rPr>
              <a:t>Hoài</a:t>
            </a:r>
            <a:r>
              <a:rPr lang="en-US" sz="4800" b="1" i="1" dirty="0" smtClean="0">
                <a:solidFill>
                  <a:srgbClr val="003399"/>
                </a:solidFill>
                <a:latin typeface="+mj-lt"/>
                <a:cs typeface="Times New Roman" panose="02020603050405020304" pitchFamily="18" charset="0"/>
              </a:rPr>
              <a:t> </a:t>
            </a:r>
            <a:r>
              <a:rPr lang="en-US" sz="4800" b="1" i="1" dirty="0" err="1" smtClean="0">
                <a:solidFill>
                  <a:srgbClr val="003399"/>
                </a:solidFill>
                <a:latin typeface="+mj-lt"/>
                <a:cs typeface="Times New Roman" panose="02020603050405020304" pitchFamily="18" charset="0"/>
              </a:rPr>
              <a:t>Đức</a:t>
            </a:r>
            <a:endParaRPr lang="en-US" sz="4800" b="1" i="1"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4003766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lvl="0" algn="just">
              <a:defRPr/>
            </a:pPr>
            <a:r>
              <a:rPr lang="vi-VN" sz="4800" b="1" dirty="0" smtClean="0">
                <a:solidFill>
                  <a:srgbClr val="FF0000"/>
                </a:solidFill>
              </a:rPr>
              <a:t>Pk1: </a:t>
            </a:r>
            <a:r>
              <a:rPr lang="vi-VN" sz="4800" b="1" dirty="0" smtClean="0">
                <a:solidFill>
                  <a:srgbClr val="002060"/>
                </a:solidFill>
              </a:rPr>
              <a:t>Cung </a:t>
            </a:r>
            <a:r>
              <a:rPr lang="vi-VN" sz="4800" b="1" dirty="0">
                <a:solidFill>
                  <a:srgbClr val="002060"/>
                </a:solidFill>
              </a:rPr>
              <a:t>chúc Trinh </a:t>
            </a:r>
            <a:r>
              <a:rPr lang="vi-VN" sz="4800" b="1" dirty="0" smtClean="0">
                <a:solidFill>
                  <a:srgbClr val="002060"/>
                </a:solidFill>
              </a:rPr>
              <a:t>Vương, </a:t>
            </a:r>
            <a:r>
              <a:rPr lang="vi-VN" sz="4800" b="1" dirty="0">
                <a:solidFill>
                  <a:srgbClr val="002060"/>
                </a:solidFill>
              </a:rPr>
              <a:t>không hề nhiễm tội </a:t>
            </a:r>
            <a:r>
              <a:rPr lang="vi-VN" sz="4800" b="1" dirty="0" smtClean="0">
                <a:solidFill>
                  <a:srgbClr val="002060"/>
                </a:solidFill>
              </a:rPr>
              <a:t>truyền. Thật </a:t>
            </a:r>
            <a:r>
              <a:rPr lang="vi-VN" sz="4800" b="1" dirty="0">
                <a:solidFill>
                  <a:srgbClr val="002060"/>
                </a:solidFill>
              </a:rPr>
              <a:t>Mẹ là Mẹ Thiên Chúa, Mẹ khiết trinh trọn </a:t>
            </a:r>
            <a:r>
              <a:rPr lang="vi-VN" sz="4800" b="1" dirty="0" smtClean="0">
                <a:solidFill>
                  <a:srgbClr val="002060"/>
                </a:solidFill>
              </a:rPr>
              <a:t>đời. Cung </a:t>
            </a:r>
            <a:r>
              <a:rPr lang="vi-VN" sz="4800" b="1" dirty="0">
                <a:solidFill>
                  <a:srgbClr val="002060"/>
                </a:solidFill>
              </a:rPr>
              <a:t>chúc Trinh </a:t>
            </a:r>
            <a:r>
              <a:rPr lang="vi-VN" sz="4800" b="1" dirty="0" smtClean="0">
                <a:solidFill>
                  <a:srgbClr val="002060"/>
                </a:solidFill>
              </a:rPr>
              <a:t>Vương, </a:t>
            </a:r>
            <a:r>
              <a:rPr lang="vi-VN" sz="4800" b="1" dirty="0">
                <a:solidFill>
                  <a:srgbClr val="002060"/>
                </a:solidFill>
              </a:rPr>
              <a:t>là kho tích ơn </a:t>
            </a:r>
            <a:r>
              <a:rPr lang="vi-VN" sz="4800" b="1" dirty="0" smtClean="0">
                <a:solidFill>
                  <a:srgbClr val="002060"/>
                </a:solidFill>
              </a:rPr>
              <a:t>thiêng, Mẹ </a:t>
            </a:r>
            <a:r>
              <a:rPr lang="vi-VN" sz="4800" b="1" dirty="0">
                <a:solidFill>
                  <a:srgbClr val="002060"/>
                </a:solidFill>
              </a:rPr>
              <a:t>đã hy sinh hiệp </a:t>
            </a:r>
            <a:r>
              <a:rPr lang="vi-VN" sz="4800" b="1" dirty="0" smtClean="0">
                <a:solidFill>
                  <a:srgbClr val="002060"/>
                </a:solidFill>
              </a:rPr>
              <a:t>thông, </a:t>
            </a:r>
            <a:r>
              <a:rPr lang="vi-VN" sz="4800" b="1" dirty="0">
                <a:solidFill>
                  <a:srgbClr val="002060"/>
                </a:solidFill>
              </a:rPr>
              <a:t>để cứu chuộc nhân loại.</a:t>
            </a:r>
            <a:endParaRPr kumimoji="0" lang="en-US" sz="4800" b="1" i="0" u="none" strike="noStrike" kern="1200" cap="none" spc="0" normalizeH="0" baseline="0" noProof="0" dirty="0">
              <a:ln>
                <a:noFill/>
              </a:ln>
              <a:solidFill>
                <a:srgbClr val="002060"/>
              </a:solidFill>
              <a:effectLst/>
              <a:uLnTx/>
              <a:uFillTx/>
              <a:latin typeface="UTM American Sans"/>
              <a:cs typeface="Times New Roman" pitchFamily="18" charset="0"/>
            </a:endParaRPr>
          </a:p>
        </p:txBody>
      </p:sp>
    </p:spTree>
    <p:extLst>
      <p:ext uri="{BB962C8B-B14F-4D97-AF65-F5344CB8AC3E}">
        <p14:creationId xmlns:p14="http://schemas.microsoft.com/office/powerpoint/2010/main" val="13567136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209550"/>
            <a:ext cx="9144000" cy="5143500"/>
          </a:xfrm>
        </p:spPr>
        <p:txBody>
          <a:bodyPr>
            <a:noAutofit/>
          </a:bodyPr>
          <a:lstStyle/>
          <a:p>
            <a:pPr marL="0" indent="0" algn="just">
              <a:buNone/>
            </a:pPr>
            <a:r>
              <a:rPr lang="vi-VN" sz="4800" b="1" dirty="0" smtClean="0">
                <a:solidFill>
                  <a:srgbClr val="FF0000"/>
                </a:solidFill>
                <a:latin typeface="+mj-lt"/>
              </a:rPr>
              <a:t>ĐK</a:t>
            </a:r>
            <a:r>
              <a:rPr lang="vi-VN" sz="4800" b="1" dirty="0">
                <a:solidFill>
                  <a:srgbClr val="FF0000"/>
                </a:solidFill>
                <a:latin typeface="+mj-lt"/>
              </a:rPr>
              <a:t>: </a:t>
            </a:r>
            <a:r>
              <a:rPr lang="vi-VN" sz="4800" b="1" dirty="0">
                <a:solidFill>
                  <a:srgbClr val="002060"/>
                </a:solidFill>
                <a:latin typeface="+mj-lt"/>
              </a:rPr>
              <a:t>Mẹ </a:t>
            </a:r>
            <a:r>
              <a:rPr lang="vi-VN" sz="4800" b="1" dirty="0" smtClean="0">
                <a:solidFill>
                  <a:srgbClr val="002060"/>
                </a:solidFill>
                <a:latin typeface="+mj-lt"/>
              </a:rPr>
              <a:t>Ma-ri-a. </a:t>
            </a:r>
            <a:r>
              <a:rPr lang="vi-VN" sz="4800" b="1" dirty="0">
                <a:solidFill>
                  <a:srgbClr val="002060"/>
                </a:solidFill>
                <a:latin typeface="+mj-lt"/>
              </a:rPr>
              <a:t>ai là không được Mẹ thương </a:t>
            </a:r>
            <a:r>
              <a:rPr lang="vi-VN" sz="4800" b="1" dirty="0" smtClean="0">
                <a:solidFill>
                  <a:srgbClr val="002060"/>
                </a:solidFill>
                <a:latin typeface="+mj-lt"/>
              </a:rPr>
              <a:t>đến. Khốn </a:t>
            </a:r>
            <a:r>
              <a:rPr lang="vi-VN" sz="4800" b="1" dirty="0">
                <a:solidFill>
                  <a:srgbClr val="002060"/>
                </a:solidFill>
                <a:latin typeface="+mj-lt"/>
              </a:rPr>
              <a:t>thay nhân loại mê đắm </a:t>
            </a:r>
            <a:r>
              <a:rPr lang="vi-VN" sz="4800" b="1" dirty="0" smtClean="0">
                <a:solidFill>
                  <a:srgbClr val="002060"/>
                </a:solidFill>
                <a:latin typeface="+mj-lt"/>
              </a:rPr>
              <a:t>nên, </a:t>
            </a:r>
            <a:r>
              <a:rPr lang="vi-VN" sz="4800" b="1" dirty="0">
                <a:solidFill>
                  <a:srgbClr val="002060"/>
                </a:solidFill>
                <a:latin typeface="+mj-lt"/>
              </a:rPr>
              <a:t>lãng </a:t>
            </a:r>
            <a:r>
              <a:rPr lang="vi-VN" sz="4800" b="1" dirty="0" smtClean="0">
                <a:solidFill>
                  <a:srgbClr val="002060"/>
                </a:solidFill>
                <a:latin typeface="+mj-lt"/>
              </a:rPr>
              <a:t>quên. Mẹ Fa-ti-ma </a:t>
            </a:r>
            <a:r>
              <a:rPr lang="vi-VN" sz="4800" b="1" dirty="0">
                <a:solidFill>
                  <a:srgbClr val="002060"/>
                </a:solidFill>
                <a:latin typeface="+mj-lt"/>
              </a:rPr>
              <a:t>con nguyện xin đền tạ yêu </a:t>
            </a:r>
            <a:r>
              <a:rPr lang="vi-VN" sz="4800" b="1" dirty="0" smtClean="0">
                <a:solidFill>
                  <a:srgbClr val="002060"/>
                </a:solidFill>
                <a:latin typeface="+mj-lt"/>
              </a:rPr>
              <a:t>mến. Muốn </a:t>
            </a:r>
            <a:r>
              <a:rPr lang="vi-VN" sz="4800" b="1" dirty="0">
                <a:solidFill>
                  <a:srgbClr val="002060"/>
                </a:solidFill>
                <a:latin typeface="+mj-lt"/>
              </a:rPr>
              <a:t>hy sinh </a:t>
            </a:r>
            <a:r>
              <a:rPr lang="vi-VN" sz="4800" b="1" dirty="0" smtClean="0">
                <a:solidFill>
                  <a:srgbClr val="002060"/>
                </a:solidFill>
                <a:latin typeface="+mj-lt"/>
              </a:rPr>
              <a:t>nhiều, </a:t>
            </a:r>
            <a:r>
              <a:rPr lang="vi-VN" sz="4800" b="1" dirty="0">
                <a:solidFill>
                  <a:srgbClr val="002060"/>
                </a:solidFill>
                <a:latin typeface="+mj-lt"/>
              </a:rPr>
              <a:t>yên ủi Mẹ khỏi ưu </a:t>
            </a:r>
            <a:r>
              <a:rPr lang="vi-VN" sz="4800" b="1" dirty="0" smtClean="0">
                <a:solidFill>
                  <a:srgbClr val="002060"/>
                </a:solidFill>
                <a:latin typeface="+mj-lt"/>
              </a:rPr>
              <a:t>phiền.</a:t>
            </a:r>
            <a:endParaRPr lang="en-US" sz="4800" b="1" dirty="0">
              <a:solidFill>
                <a:srgbClr val="00206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23850"/>
            <a:ext cx="9144000" cy="5143500"/>
          </a:xfrm>
        </p:spPr>
        <p:txBody>
          <a:bodyPr>
            <a:noAutofit/>
          </a:bodyPr>
          <a:lstStyle/>
          <a:p>
            <a:pPr marL="27432" indent="0" algn="just">
              <a:buNone/>
            </a:pPr>
            <a:r>
              <a:rPr lang="vi-VN" sz="4800" b="1" dirty="0" smtClean="0">
                <a:solidFill>
                  <a:srgbClr val="FF0000"/>
                </a:solidFill>
              </a:rPr>
              <a:t>ĐK: </a:t>
            </a:r>
            <a:r>
              <a:rPr lang="vi-VN" sz="4800" b="1" dirty="0" smtClean="0">
                <a:solidFill>
                  <a:srgbClr val="002060"/>
                </a:solidFill>
              </a:rPr>
              <a:t>Chúa </a:t>
            </a:r>
            <a:r>
              <a:rPr lang="vi-VN" sz="4800" b="1" dirty="0">
                <a:solidFill>
                  <a:srgbClr val="002060"/>
                </a:solidFill>
              </a:rPr>
              <a:t>chiên </a:t>
            </a:r>
            <a:r>
              <a:rPr lang="vi-VN" sz="4800" b="1" dirty="0" smtClean="0">
                <a:solidFill>
                  <a:srgbClr val="002060"/>
                </a:solidFill>
              </a:rPr>
              <a:t>lành </a:t>
            </a:r>
            <a:r>
              <a:rPr lang="vi-VN" sz="4800" b="1" dirty="0">
                <a:solidFill>
                  <a:srgbClr val="002060"/>
                </a:solidFill>
              </a:rPr>
              <a:t>người thương dẫn tôi đi, tôi không sợ chi, tôi không thiếu gì. Trên đồng cỏ xanh Người cho tôi được nghỉ ngơi, bên dòng suối mát Người tăng sức </a:t>
            </a:r>
            <a:r>
              <a:rPr lang="vi-VN" sz="4800" b="1" dirty="0" smtClean="0">
                <a:solidFill>
                  <a:srgbClr val="002060"/>
                </a:solidFill>
              </a:rPr>
              <a:t>cho, tâm </a:t>
            </a:r>
            <a:r>
              <a:rPr lang="vi-VN" sz="4800" b="1" dirty="0">
                <a:solidFill>
                  <a:srgbClr val="002060"/>
                </a:solidFill>
              </a:rPr>
              <a:t>hồn.</a:t>
            </a:r>
            <a:endParaRPr lang="en-US" sz="4800" b="1" u="sng" dirty="0">
              <a:solidFill>
                <a:srgbClr val="002060"/>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just"/>
            <a:r>
              <a:rPr lang="vi-VN" sz="4800" b="1" dirty="0" smtClean="0">
                <a:solidFill>
                  <a:srgbClr val="FF0000"/>
                </a:solidFill>
                <a:latin typeface="+mj-lt"/>
              </a:rPr>
              <a:t>Pk2</a:t>
            </a:r>
            <a:r>
              <a:rPr lang="vi-VN" sz="4800" b="1" dirty="0">
                <a:solidFill>
                  <a:srgbClr val="FF0000"/>
                </a:solidFill>
                <a:latin typeface="+mj-lt"/>
              </a:rPr>
              <a:t>: </a:t>
            </a:r>
            <a:r>
              <a:rPr lang="vi-VN" sz="4800" b="1" dirty="0">
                <a:solidFill>
                  <a:srgbClr val="002060"/>
                </a:solidFill>
                <a:latin typeface="+mj-lt"/>
              </a:rPr>
              <a:t>Cung chúc Trinh </a:t>
            </a:r>
            <a:r>
              <a:rPr lang="vi-VN" sz="4800" b="1" dirty="0" smtClean="0">
                <a:solidFill>
                  <a:srgbClr val="002060"/>
                </a:solidFill>
                <a:latin typeface="+mj-lt"/>
              </a:rPr>
              <a:t>Vương. </a:t>
            </a:r>
            <a:r>
              <a:rPr lang="vi-VN" sz="4800" b="1" dirty="0">
                <a:solidFill>
                  <a:srgbClr val="002060"/>
                </a:solidFill>
                <a:latin typeface="+mj-lt"/>
              </a:rPr>
              <a:t>Mẹ quyền phép khôn </a:t>
            </a:r>
            <a:r>
              <a:rPr lang="vi-VN" sz="4800" b="1" dirty="0" smtClean="0">
                <a:solidFill>
                  <a:srgbClr val="002060"/>
                </a:solidFill>
                <a:latin typeface="+mj-lt"/>
              </a:rPr>
              <a:t>lường, Vì </a:t>
            </a:r>
            <a:r>
              <a:rPr lang="vi-VN" sz="4800" b="1" dirty="0">
                <a:solidFill>
                  <a:srgbClr val="002060"/>
                </a:solidFill>
                <a:latin typeface="+mj-lt"/>
              </a:rPr>
              <a:t>Mẹ đầy ơn Thiên Chúa, Mẹ Nữ Vương muôn </a:t>
            </a:r>
            <a:r>
              <a:rPr lang="vi-VN" sz="4800" b="1" dirty="0" smtClean="0">
                <a:solidFill>
                  <a:srgbClr val="002060"/>
                </a:solidFill>
                <a:latin typeface="+mj-lt"/>
              </a:rPr>
              <a:t>loài. Cung </a:t>
            </a:r>
            <a:r>
              <a:rPr lang="vi-VN" sz="4800" b="1" dirty="0">
                <a:solidFill>
                  <a:srgbClr val="002060"/>
                </a:solidFill>
                <a:latin typeface="+mj-lt"/>
              </a:rPr>
              <a:t>chúc Trinh Vương Mẹ nhân ái yêu </a:t>
            </a:r>
            <a:r>
              <a:rPr lang="vi-VN" sz="4800" b="1" dirty="0" smtClean="0">
                <a:solidFill>
                  <a:srgbClr val="002060"/>
                </a:solidFill>
                <a:latin typeface="+mj-lt"/>
              </a:rPr>
              <a:t>đương, Mẹ </a:t>
            </a:r>
            <a:r>
              <a:rPr lang="vi-VN" sz="4800" b="1" dirty="0">
                <a:solidFill>
                  <a:srgbClr val="002060"/>
                </a:solidFill>
                <a:latin typeface="+mj-lt"/>
              </a:rPr>
              <a:t>cứu giúp ai lạc </a:t>
            </a:r>
            <a:r>
              <a:rPr lang="vi-VN" sz="4800" b="1" dirty="0" smtClean="0">
                <a:solidFill>
                  <a:srgbClr val="002060"/>
                </a:solidFill>
                <a:latin typeface="+mj-lt"/>
              </a:rPr>
              <a:t>bước, </a:t>
            </a:r>
            <a:r>
              <a:rPr lang="vi-VN" sz="4800" b="1" dirty="0">
                <a:solidFill>
                  <a:srgbClr val="002060"/>
                </a:solidFill>
                <a:latin typeface="+mj-lt"/>
              </a:rPr>
              <a:t>ai khốn khổ trên đời.</a:t>
            </a:r>
            <a:endParaRPr lang="en-US" sz="4800" b="1" dirty="0">
              <a:solidFill>
                <a:srgbClr val="002060"/>
              </a:solidFill>
              <a:latin typeface="+mj-lt"/>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209550"/>
            <a:ext cx="9144000" cy="5143500"/>
          </a:xfrm>
        </p:spPr>
        <p:txBody>
          <a:bodyPr>
            <a:noAutofit/>
          </a:bodyPr>
          <a:lstStyle/>
          <a:p>
            <a:pPr marL="0" indent="0" algn="just">
              <a:buNone/>
            </a:pPr>
            <a:r>
              <a:rPr lang="vi-VN" sz="4800" b="1" dirty="0" smtClean="0">
                <a:solidFill>
                  <a:srgbClr val="FF0000"/>
                </a:solidFill>
                <a:latin typeface="+mj-lt"/>
              </a:rPr>
              <a:t>ĐK</a:t>
            </a:r>
            <a:r>
              <a:rPr lang="vi-VN" sz="4800" b="1" dirty="0">
                <a:solidFill>
                  <a:srgbClr val="FF0000"/>
                </a:solidFill>
                <a:latin typeface="+mj-lt"/>
              </a:rPr>
              <a:t>: </a:t>
            </a:r>
            <a:r>
              <a:rPr lang="vi-VN" sz="4800" b="1" dirty="0">
                <a:solidFill>
                  <a:srgbClr val="002060"/>
                </a:solidFill>
                <a:latin typeface="+mj-lt"/>
              </a:rPr>
              <a:t>Mẹ </a:t>
            </a:r>
            <a:r>
              <a:rPr lang="vi-VN" sz="4800" b="1" dirty="0" smtClean="0">
                <a:solidFill>
                  <a:srgbClr val="002060"/>
                </a:solidFill>
                <a:latin typeface="+mj-lt"/>
              </a:rPr>
              <a:t>Ma-ri-a. </a:t>
            </a:r>
            <a:r>
              <a:rPr lang="vi-VN" sz="4800" b="1" dirty="0">
                <a:solidFill>
                  <a:srgbClr val="002060"/>
                </a:solidFill>
                <a:latin typeface="+mj-lt"/>
              </a:rPr>
              <a:t>ai là không được Mẹ thương </a:t>
            </a:r>
            <a:r>
              <a:rPr lang="vi-VN" sz="4800" b="1" dirty="0" smtClean="0">
                <a:solidFill>
                  <a:srgbClr val="002060"/>
                </a:solidFill>
                <a:latin typeface="+mj-lt"/>
              </a:rPr>
              <a:t>đến. Khốn </a:t>
            </a:r>
            <a:r>
              <a:rPr lang="vi-VN" sz="4800" b="1" dirty="0">
                <a:solidFill>
                  <a:srgbClr val="002060"/>
                </a:solidFill>
                <a:latin typeface="+mj-lt"/>
              </a:rPr>
              <a:t>thay nhân loại mê đắm </a:t>
            </a:r>
            <a:r>
              <a:rPr lang="vi-VN" sz="4800" b="1" dirty="0" smtClean="0">
                <a:solidFill>
                  <a:srgbClr val="002060"/>
                </a:solidFill>
                <a:latin typeface="+mj-lt"/>
              </a:rPr>
              <a:t>nên, </a:t>
            </a:r>
            <a:r>
              <a:rPr lang="vi-VN" sz="4800" b="1" dirty="0">
                <a:solidFill>
                  <a:srgbClr val="002060"/>
                </a:solidFill>
                <a:latin typeface="+mj-lt"/>
              </a:rPr>
              <a:t>lãng </a:t>
            </a:r>
            <a:r>
              <a:rPr lang="vi-VN" sz="4800" b="1" dirty="0" smtClean="0">
                <a:solidFill>
                  <a:srgbClr val="002060"/>
                </a:solidFill>
                <a:latin typeface="+mj-lt"/>
              </a:rPr>
              <a:t>quên. Mẹ Fa-ti-ma </a:t>
            </a:r>
            <a:r>
              <a:rPr lang="vi-VN" sz="4800" b="1" dirty="0">
                <a:solidFill>
                  <a:srgbClr val="002060"/>
                </a:solidFill>
                <a:latin typeface="+mj-lt"/>
              </a:rPr>
              <a:t>con nguyện xin đền tạ yêu </a:t>
            </a:r>
            <a:r>
              <a:rPr lang="vi-VN" sz="4800" b="1" dirty="0" smtClean="0">
                <a:solidFill>
                  <a:srgbClr val="002060"/>
                </a:solidFill>
                <a:latin typeface="+mj-lt"/>
              </a:rPr>
              <a:t>mến. Muốn </a:t>
            </a:r>
            <a:r>
              <a:rPr lang="vi-VN" sz="4800" b="1" dirty="0">
                <a:solidFill>
                  <a:srgbClr val="002060"/>
                </a:solidFill>
                <a:latin typeface="+mj-lt"/>
              </a:rPr>
              <a:t>hy sinh </a:t>
            </a:r>
            <a:r>
              <a:rPr lang="vi-VN" sz="4800" b="1" dirty="0" smtClean="0">
                <a:solidFill>
                  <a:srgbClr val="002060"/>
                </a:solidFill>
                <a:latin typeface="+mj-lt"/>
              </a:rPr>
              <a:t>nhiều, </a:t>
            </a:r>
            <a:r>
              <a:rPr lang="vi-VN" sz="4800" b="1" dirty="0">
                <a:solidFill>
                  <a:srgbClr val="002060"/>
                </a:solidFill>
                <a:latin typeface="+mj-lt"/>
              </a:rPr>
              <a:t>yên ủi Mẹ khỏi ưu </a:t>
            </a:r>
            <a:r>
              <a:rPr lang="vi-VN" sz="4800" b="1" dirty="0" smtClean="0">
                <a:solidFill>
                  <a:srgbClr val="002060"/>
                </a:solidFill>
                <a:latin typeface="+mj-lt"/>
              </a:rPr>
              <a:t>phiền.</a:t>
            </a:r>
            <a:endParaRPr lang="en-US" sz="4800" b="1" dirty="0">
              <a:solidFill>
                <a:srgbClr val="00206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5362532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1435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buNone/>
            </a:pPr>
            <a:r>
              <a:rPr lang="en-US" sz="6600" b="1" dirty="0" err="1">
                <a:solidFill>
                  <a:srgbClr val="FF0000"/>
                </a:solidFill>
                <a:effectLst>
                  <a:outerShdw blurRad="38100" dist="38100" dir="2700000" algn="tl">
                    <a:srgbClr val="000000">
                      <a:alpha val="43137"/>
                    </a:srgbClr>
                  </a:outerShdw>
                </a:effectLst>
                <a:latin typeface="+mj-lt"/>
                <a:cs typeface="Times New Roman" pitchFamily="18" charset="0"/>
              </a:rPr>
              <a:t>Ca</a:t>
            </a:r>
            <a:r>
              <a:rPr lang="en-US" sz="66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cs typeface="Times New Roman" pitchFamily="18" charset="0"/>
              </a:rPr>
              <a:t>K</a:t>
            </a:r>
            <a:r>
              <a:rPr lang="en-US" sz="6600" b="1" dirty="0" err="1" smtClean="0">
                <a:solidFill>
                  <a:srgbClr val="FF0000"/>
                </a:solidFill>
                <a:effectLst>
                  <a:outerShdw blurRad="38100" dist="38100" dir="2700000" algn="tl">
                    <a:srgbClr val="000000">
                      <a:alpha val="43137"/>
                    </a:srgbClr>
                  </a:outerShdw>
                </a:effectLst>
                <a:latin typeface="+mj-lt"/>
                <a:cs typeface="Times New Roman" pitchFamily="18" charset="0"/>
              </a:rPr>
              <a:t>ết</a:t>
            </a:r>
            <a:r>
              <a:rPr lang="en-US" sz="6600" b="1" dirty="0" smtClean="0">
                <a:solidFill>
                  <a:srgbClr val="FF0000"/>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cs typeface="Times New Roman" pitchFamily="18" charset="0"/>
              </a:rPr>
              <a:t>L</a:t>
            </a:r>
            <a:r>
              <a:rPr lang="en-US" sz="6600" b="1" dirty="0" err="1" smtClean="0">
                <a:solidFill>
                  <a:srgbClr val="FF0000"/>
                </a:solidFill>
                <a:effectLst>
                  <a:outerShdw blurRad="38100" dist="38100" dir="2700000" algn="tl">
                    <a:srgbClr val="000000">
                      <a:alpha val="43137"/>
                    </a:srgbClr>
                  </a:outerShdw>
                </a:effectLst>
                <a:latin typeface="+mj-lt"/>
                <a:cs typeface="Times New Roman" pitchFamily="18" charset="0"/>
              </a:rPr>
              <a:t>ễ</a:t>
            </a:r>
            <a:r>
              <a:rPr lang="en-US" sz="6600" b="1" dirty="0" smtClean="0">
                <a:solidFill>
                  <a:srgbClr val="FF0000"/>
                </a:solidFill>
                <a:effectLst>
                  <a:outerShdw blurRad="38100" dist="38100" dir="2700000" algn="tl">
                    <a:srgbClr val="000000">
                      <a:alpha val="43137"/>
                    </a:srgbClr>
                  </a:outerShdw>
                </a:effectLst>
                <a:latin typeface="+mj-lt"/>
                <a:cs typeface="Times New Roman" pitchFamily="18" charset="0"/>
              </a:rPr>
              <a:t> </a:t>
            </a:r>
          </a:p>
          <a:p>
            <a:pPr marL="27432" indent="0" algn="ctr">
              <a:buNone/>
            </a:pPr>
            <a:r>
              <a:rPr lang="en-US" sz="6600" b="1" dirty="0" err="1" smtClean="0">
                <a:solidFill>
                  <a:srgbClr val="003399"/>
                </a:solidFill>
                <a:effectLst>
                  <a:outerShdw blurRad="38100" dist="38100" dir="2700000" algn="tl">
                    <a:srgbClr val="000000">
                      <a:alpha val="43137"/>
                    </a:srgbClr>
                  </a:outerShdw>
                </a:effectLst>
                <a:latin typeface="+mj-lt"/>
                <a:cs typeface="Times New Roman" pitchFamily="18" charset="0"/>
              </a:rPr>
              <a:t>Sáng</a:t>
            </a:r>
            <a:r>
              <a:rPr lang="en-US" sz="66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003399"/>
                </a:solidFill>
                <a:effectLst>
                  <a:outerShdw blurRad="38100" dist="38100" dir="2700000" algn="tl">
                    <a:srgbClr val="000000">
                      <a:alpha val="43137"/>
                    </a:srgbClr>
                  </a:outerShdw>
                </a:effectLst>
                <a:latin typeface="+mj-lt"/>
                <a:cs typeface="Times New Roman" pitchFamily="18" charset="0"/>
              </a:rPr>
              <a:t>nhật</a:t>
            </a:r>
            <a:endParaRPr lang="en-US" sz="6600" b="1" dirty="0" smtClean="0">
              <a:solidFill>
                <a:srgbClr val="003399"/>
              </a:solidFill>
              <a:effectLst>
                <a:outerShdw blurRad="38100" dist="38100" dir="2700000" algn="tl">
                  <a:srgbClr val="000000">
                    <a:alpha val="43137"/>
                  </a:srgbClr>
                </a:outerShdw>
              </a:effectLst>
              <a:latin typeface="+mj-lt"/>
              <a:cs typeface="Times New Roman" pitchFamily="18" charset="0"/>
            </a:endParaRPr>
          </a:p>
          <a:p>
            <a:pPr marL="27432" indent="0" algn="ctr">
              <a:buNone/>
            </a:pPr>
            <a:r>
              <a:rPr lang="en-US" sz="6600" b="1" dirty="0" err="1" smtClean="0">
                <a:solidFill>
                  <a:srgbClr val="FF0000"/>
                </a:solidFill>
                <a:latin typeface="+mj-lt"/>
                <a:cs typeface="Times New Roman" panose="02020603050405020304" pitchFamily="18" charset="0"/>
              </a:rPr>
              <a:t>Hồng</a:t>
            </a:r>
            <a:r>
              <a:rPr lang="en-US" sz="6600" b="1" dirty="0" smtClean="0">
                <a:solidFill>
                  <a:srgbClr val="FF0000"/>
                </a:solidFill>
                <a:latin typeface="+mj-lt"/>
                <a:cs typeface="Times New Roman" panose="02020603050405020304" pitchFamily="18" charset="0"/>
              </a:rPr>
              <a:t> </a:t>
            </a:r>
            <a:r>
              <a:rPr lang="en-US" sz="6600" b="1" dirty="0" err="1" smtClean="0">
                <a:solidFill>
                  <a:srgbClr val="FF0000"/>
                </a:solidFill>
                <a:latin typeface="+mj-lt"/>
                <a:cs typeface="Times New Roman" panose="02020603050405020304" pitchFamily="18" charset="0"/>
              </a:rPr>
              <a:t>Ân</a:t>
            </a:r>
            <a:r>
              <a:rPr lang="en-US" sz="6600" b="1" dirty="0" smtClean="0">
                <a:solidFill>
                  <a:srgbClr val="FF0000"/>
                </a:solidFill>
                <a:latin typeface="+mj-lt"/>
                <a:cs typeface="Times New Roman" panose="02020603050405020304" pitchFamily="18" charset="0"/>
              </a:rPr>
              <a:t> </a:t>
            </a:r>
            <a:r>
              <a:rPr lang="en-US" sz="6600" b="1" dirty="0" err="1" smtClean="0">
                <a:solidFill>
                  <a:srgbClr val="FF0000"/>
                </a:solidFill>
                <a:latin typeface="+mj-lt"/>
                <a:cs typeface="Times New Roman" panose="02020603050405020304" pitchFamily="18" charset="0"/>
              </a:rPr>
              <a:t>Chúa</a:t>
            </a:r>
            <a:r>
              <a:rPr lang="en-US" sz="6600" b="1" dirty="0" smtClean="0">
                <a:solidFill>
                  <a:srgbClr val="FF0000"/>
                </a:solidFill>
                <a:latin typeface="+mj-lt"/>
                <a:cs typeface="Times New Roman" panose="02020603050405020304" pitchFamily="18" charset="0"/>
              </a:rPr>
              <a:t> </a:t>
            </a:r>
            <a:r>
              <a:rPr lang="en-US" sz="6600" b="1" dirty="0" err="1" smtClean="0">
                <a:solidFill>
                  <a:srgbClr val="FF0000"/>
                </a:solidFill>
                <a:latin typeface="+mj-lt"/>
                <a:cs typeface="Times New Roman" panose="02020603050405020304" pitchFamily="18" charset="0"/>
              </a:rPr>
              <a:t>Bao</a:t>
            </a:r>
            <a:r>
              <a:rPr lang="en-US" sz="6600" b="1" dirty="0" smtClean="0">
                <a:solidFill>
                  <a:srgbClr val="FF0000"/>
                </a:solidFill>
                <a:latin typeface="+mj-lt"/>
                <a:cs typeface="Times New Roman" panose="02020603050405020304" pitchFamily="18" charset="0"/>
              </a:rPr>
              <a:t> La</a:t>
            </a:r>
            <a:endParaRPr lang="en-US" sz="6600" b="1" dirty="0">
              <a:solidFill>
                <a:srgbClr val="FF0000"/>
              </a:solidFill>
              <a:latin typeface="+mj-lt"/>
              <a:cs typeface="Times New Roman" panose="02020603050405020304" pitchFamily="18" charset="0"/>
            </a:endParaRPr>
          </a:p>
          <a:p>
            <a:pPr marL="0" indent="0" algn="ctr">
              <a:buNone/>
            </a:pPr>
            <a:r>
              <a:rPr lang="en-US" sz="4800" b="1" i="1" dirty="0" smtClean="0">
                <a:solidFill>
                  <a:srgbClr val="003399"/>
                </a:solidFill>
                <a:latin typeface="+mj-lt"/>
                <a:cs typeface="Times New Roman" panose="02020603050405020304" pitchFamily="18" charset="0"/>
              </a:rPr>
              <a:t>Lm </a:t>
            </a:r>
            <a:r>
              <a:rPr lang="en-US" sz="4800" b="1" i="1" dirty="0" err="1" smtClean="0">
                <a:solidFill>
                  <a:srgbClr val="003399"/>
                </a:solidFill>
                <a:latin typeface="+mj-lt"/>
                <a:cs typeface="Times New Roman" panose="02020603050405020304" pitchFamily="18" charset="0"/>
              </a:rPr>
              <a:t>Thiện</a:t>
            </a:r>
            <a:r>
              <a:rPr lang="en-US" sz="4800" b="1" i="1" dirty="0" smtClean="0">
                <a:solidFill>
                  <a:srgbClr val="003399"/>
                </a:solidFill>
                <a:latin typeface="+mj-lt"/>
                <a:cs typeface="Times New Roman" panose="02020603050405020304" pitchFamily="18" charset="0"/>
              </a:rPr>
              <a:t> </a:t>
            </a:r>
            <a:r>
              <a:rPr lang="en-US" sz="4800" b="1" i="1" dirty="0" err="1" smtClean="0">
                <a:solidFill>
                  <a:srgbClr val="003399"/>
                </a:solidFill>
                <a:latin typeface="+mj-lt"/>
                <a:cs typeface="Times New Roman" panose="02020603050405020304" pitchFamily="18" charset="0"/>
              </a:rPr>
              <a:t>Cẩm</a:t>
            </a:r>
            <a:endParaRPr lang="en-US" sz="4800" b="1" i="1"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4309277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755630"/>
            <a:ext cx="9144000" cy="3416320"/>
          </a:xfrm>
          <a:prstGeom prst="rect">
            <a:avLst/>
          </a:prstGeom>
        </p:spPr>
        <p:txBody>
          <a:bodyPr wrap="square">
            <a:spAutoFit/>
          </a:bodyPr>
          <a:lstStyle/>
          <a:p>
            <a:pPr algn="just">
              <a:defRPr/>
            </a:pPr>
            <a:r>
              <a:rPr lang="vi-VN" sz="5400" b="1" dirty="0" smtClean="0">
                <a:solidFill>
                  <a:srgbClr val="FF0000"/>
                </a:solidFill>
              </a:rPr>
              <a:t>ĐK</a:t>
            </a:r>
            <a:r>
              <a:rPr lang="vi-VN" sz="5400" b="1" dirty="0">
                <a:solidFill>
                  <a:srgbClr val="FF0000"/>
                </a:solidFill>
              </a:rPr>
              <a:t>: </a:t>
            </a:r>
            <a:r>
              <a:rPr lang="vi-VN" sz="5400" b="1" dirty="0">
                <a:solidFill>
                  <a:srgbClr val="002060"/>
                </a:solidFill>
              </a:rPr>
              <a:t>Hồng ân Chúa bao </a:t>
            </a:r>
            <a:r>
              <a:rPr lang="vi-VN" sz="5400" b="1" dirty="0" smtClean="0">
                <a:solidFill>
                  <a:srgbClr val="002060"/>
                </a:solidFill>
              </a:rPr>
              <a:t>la, </a:t>
            </a:r>
            <a:r>
              <a:rPr lang="vi-VN" sz="5400" b="1" dirty="0">
                <a:solidFill>
                  <a:srgbClr val="002060"/>
                </a:solidFill>
              </a:rPr>
              <a:t>tuôn đổ xuống chan hòa. Tuy tay con nhỏ </a:t>
            </a:r>
            <a:r>
              <a:rPr lang="vi-VN" sz="5400" b="1" dirty="0" smtClean="0">
                <a:solidFill>
                  <a:srgbClr val="002060"/>
                </a:solidFill>
              </a:rPr>
              <a:t>bé, </a:t>
            </a:r>
            <a:r>
              <a:rPr lang="vi-VN" sz="5400" b="1" dirty="0">
                <a:solidFill>
                  <a:srgbClr val="002060"/>
                </a:solidFill>
              </a:rPr>
              <a:t>bao nhiêu cũng không vừa.</a:t>
            </a:r>
            <a:endParaRPr lang="en-US" sz="5400" b="1" dirty="0">
              <a:solidFill>
                <a:srgbClr val="002060"/>
              </a:solidFill>
              <a:cs typeface="Times New Roman" pitchFamily="18" charset="0"/>
            </a:endParaRPr>
          </a:p>
        </p:txBody>
      </p:sp>
    </p:spTree>
    <p:extLst>
      <p:ext uri="{BB962C8B-B14F-4D97-AF65-F5344CB8AC3E}">
        <p14:creationId xmlns:p14="http://schemas.microsoft.com/office/powerpoint/2010/main" val="1602221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285750"/>
            <a:ext cx="9144000" cy="5143500"/>
          </a:xfrm>
        </p:spPr>
        <p:txBody>
          <a:bodyPr>
            <a:noAutofit/>
          </a:bodyPr>
          <a:lstStyle/>
          <a:p>
            <a:pPr marL="0" indent="0" algn="just">
              <a:buNone/>
            </a:pPr>
            <a:r>
              <a:rPr lang="vi-VN" sz="5400" b="1" dirty="0" smtClean="0">
                <a:solidFill>
                  <a:srgbClr val="FF0000"/>
                </a:solidFill>
                <a:latin typeface="+mj-lt"/>
              </a:rPr>
              <a:t>Pk1</a:t>
            </a:r>
            <a:r>
              <a:rPr lang="vi-VN" sz="5400" b="1" dirty="0">
                <a:solidFill>
                  <a:srgbClr val="FF0000"/>
                </a:solidFill>
                <a:latin typeface="+mj-lt"/>
              </a:rPr>
              <a:t>: </a:t>
            </a:r>
            <a:r>
              <a:rPr lang="vi-VN" sz="5400" b="1" dirty="0">
                <a:solidFill>
                  <a:srgbClr val="002060"/>
                </a:solidFill>
                <a:latin typeface="+mj-lt"/>
              </a:rPr>
              <a:t>Chính tay Ngài đã dựng nên con, Thần Khí Ngài làm cho con sống, tình yêu Ngài ngày đêm ấp ủ, Lời Ngài dẫn dắt con trên đường.</a:t>
            </a:r>
            <a:endParaRPr lang="en-US" sz="5400" b="1" dirty="0">
              <a:solidFill>
                <a:srgbClr val="00206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6383567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755630"/>
            <a:ext cx="9144000" cy="3416320"/>
          </a:xfrm>
          <a:prstGeom prst="rect">
            <a:avLst/>
          </a:prstGeom>
        </p:spPr>
        <p:txBody>
          <a:bodyPr wrap="square">
            <a:spAutoFit/>
          </a:bodyPr>
          <a:lstStyle/>
          <a:p>
            <a:pPr algn="just">
              <a:defRPr/>
            </a:pPr>
            <a:r>
              <a:rPr lang="vi-VN" sz="5400" b="1" dirty="0" smtClean="0">
                <a:solidFill>
                  <a:srgbClr val="FF0000"/>
                </a:solidFill>
              </a:rPr>
              <a:t>ĐK</a:t>
            </a:r>
            <a:r>
              <a:rPr lang="vi-VN" sz="5400" b="1" dirty="0">
                <a:solidFill>
                  <a:srgbClr val="FF0000"/>
                </a:solidFill>
              </a:rPr>
              <a:t>: </a:t>
            </a:r>
            <a:r>
              <a:rPr lang="vi-VN" sz="5400" b="1" dirty="0">
                <a:solidFill>
                  <a:srgbClr val="002060"/>
                </a:solidFill>
              </a:rPr>
              <a:t>Hồng ân Chúa bao </a:t>
            </a:r>
            <a:r>
              <a:rPr lang="vi-VN" sz="5400" b="1" dirty="0" smtClean="0">
                <a:solidFill>
                  <a:srgbClr val="002060"/>
                </a:solidFill>
              </a:rPr>
              <a:t>la, </a:t>
            </a:r>
            <a:r>
              <a:rPr lang="vi-VN" sz="5400" b="1" dirty="0">
                <a:solidFill>
                  <a:srgbClr val="002060"/>
                </a:solidFill>
              </a:rPr>
              <a:t>tuôn đổ xuống chan hòa. Tuy tay con nhỏ </a:t>
            </a:r>
            <a:r>
              <a:rPr lang="vi-VN" sz="5400" b="1" dirty="0" smtClean="0">
                <a:solidFill>
                  <a:srgbClr val="002060"/>
                </a:solidFill>
              </a:rPr>
              <a:t>bé, </a:t>
            </a:r>
            <a:r>
              <a:rPr lang="vi-VN" sz="5400" b="1" dirty="0">
                <a:solidFill>
                  <a:srgbClr val="002060"/>
                </a:solidFill>
              </a:rPr>
              <a:t>bao nhiêu cũng không vừa.</a:t>
            </a:r>
            <a:endParaRPr lang="en-US" sz="5400" b="1" dirty="0">
              <a:solidFill>
                <a:srgbClr val="002060"/>
              </a:solidFill>
              <a:cs typeface="Times New Roman" pitchFamily="18" charset="0"/>
            </a:endParaRPr>
          </a:p>
        </p:txBody>
      </p:sp>
    </p:spTree>
    <p:extLst>
      <p:ext uri="{BB962C8B-B14F-4D97-AF65-F5344CB8AC3E}">
        <p14:creationId xmlns:p14="http://schemas.microsoft.com/office/powerpoint/2010/main" val="33354927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85750"/>
            <a:ext cx="9144000" cy="4247317"/>
          </a:xfrm>
          <a:prstGeom prst="rect">
            <a:avLst/>
          </a:prstGeom>
        </p:spPr>
        <p:txBody>
          <a:bodyPr wrap="square">
            <a:spAutoFit/>
          </a:bodyPr>
          <a:lstStyle/>
          <a:p>
            <a:pPr algn="just"/>
            <a:r>
              <a:rPr lang="vi-VN" sz="5400" b="1" dirty="0" smtClean="0">
                <a:solidFill>
                  <a:srgbClr val="FF0000"/>
                </a:solidFill>
                <a:latin typeface="+mj-lt"/>
              </a:rPr>
              <a:t>Pk2</a:t>
            </a:r>
            <a:r>
              <a:rPr lang="vi-VN" sz="5400" b="1" dirty="0">
                <a:solidFill>
                  <a:srgbClr val="FF0000"/>
                </a:solidFill>
                <a:latin typeface="+mj-lt"/>
              </a:rPr>
              <a:t>: </a:t>
            </a:r>
            <a:r>
              <a:rPr lang="vi-VN" sz="5400" b="1" dirty="0" smtClean="0">
                <a:solidFill>
                  <a:srgbClr val="002060"/>
                </a:solidFill>
                <a:latin typeface="+mj-lt"/>
              </a:rPr>
              <a:t>Muôn </a:t>
            </a:r>
            <a:r>
              <a:rPr lang="vi-VN" sz="5400" b="1" dirty="0">
                <a:solidFill>
                  <a:srgbClr val="002060"/>
                </a:solidFill>
                <a:latin typeface="+mj-lt"/>
              </a:rPr>
              <a:t>ơn Ngài vẫn hằng ban cho. Con lấy gì đền đáp cho xứng. Chỉ dâng Ngài đời con bé nhỏ. </a:t>
            </a:r>
            <a:r>
              <a:rPr lang="vi-VN" sz="5400" b="1" dirty="0" smtClean="0">
                <a:solidFill>
                  <a:srgbClr val="002060"/>
                </a:solidFill>
                <a:latin typeface="+mj-lt"/>
              </a:rPr>
              <a:t>Đời </a:t>
            </a:r>
            <a:r>
              <a:rPr lang="vi-VN" sz="5400" b="1" dirty="0">
                <a:solidFill>
                  <a:srgbClr val="002060"/>
                </a:solidFill>
                <a:latin typeface="+mj-lt"/>
              </a:rPr>
              <a:t>hồng ân chứa chan vui </a:t>
            </a:r>
            <a:r>
              <a:rPr lang="vi-VN" sz="5400" b="1" dirty="0" smtClean="0">
                <a:solidFill>
                  <a:srgbClr val="002060"/>
                </a:solidFill>
                <a:latin typeface="+mj-lt"/>
              </a:rPr>
              <a:t>mừng.</a:t>
            </a:r>
            <a:endParaRPr lang="en-US" sz="5400" b="1" dirty="0">
              <a:solidFill>
                <a:srgbClr val="002060"/>
              </a:solidFill>
              <a:cs typeface="Times New Roman" pitchFamily="18" charset="0"/>
            </a:endParaRPr>
          </a:p>
        </p:txBody>
      </p:sp>
    </p:spTree>
    <p:extLst>
      <p:ext uri="{BB962C8B-B14F-4D97-AF65-F5344CB8AC3E}">
        <p14:creationId xmlns:p14="http://schemas.microsoft.com/office/powerpoint/2010/main" val="16731590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755630"/>
            <a:ext cx="9144000" cy="3416320"/>
          </a:xfrm>
          <a:prstGeom prst="rect">
            <a:avLst/>
          </a:prstGeom>
        </p:spPr>
        <p:txBody>
          <a:bodyPr wrap="square">
            <a:spAutoFit/>
          </a:bodyPr>
          <a:lstStyle/>
          <a:p>
            <a:pPr algn="just">
              <a:defRPr/>
            </a:pPr>
            <a:r>
              <a:rPr lang="vi-VN" sz="5400" b="1" dirty="0" smtClean="0">
                <a:solidFill>
                  <a:srgbClr val="FF0000"/>
                </a:solidFill>
              </a:rPr>
              <a:t>ĐK</a:t>
            </a:r>
            <a:r>
              <a:rPr lang="vi-VN" sz="5400" b="1" dirty="0">
                <a:solidFill>
                  <a:srgbClr val="FF0000"/>
                </a:solidFill>
              </a:rPr>
              <a:t>: </a:t>
            </a:r>
            <a:r>
              <a:rPr lang="vi-VN" sz="5400" b="1" dirty="0">
                <a:solidFill>
                  <a:srgbClr val="002060"/>
                </a:solidFill>
              </a:rPr>
              <a:t>Hồng ân Chúa bao </a:t>
            </a:r>
            <a:r>
              <a:rPr lang="vi-VN" sz="5400" b="1" dirty="0" smtClean="0">
                <a:solidFill>
                  <a:srgbClr val="002060"/>
                </a:solidFill>
              </a:rPr>
              <a:t>la, </a:t>
            </a:r>
            <a:r>
              <a:rPr lang="vi-VN" sz="5400" b="1" dirty="0">
                <a:solidFill>
                  <a:srgbClr val="002060"/>
                </a:solidFill>
              </a:rPr>
              <a:t>tuôn đổ xuống chan hòa. Tuy tay con nhỏ </a:t>
            </a:r>
            <a:r>
              <a:rPr lang="vi-VN" sz="5400" b="1" dirty="0" smtClean="0">
                <a:solidFill>
                  <a:srgbClr val="002060"/>
                </a:solidFill>
              </a:rPr>
              <a:t>bé, </a:t>
            </a:r>
            <a:r>
              <a:rPr lang="vi-VN" sz="5400" b="1" dirty="0">
                <a:solidFill>
                  <a:srgbClr val="002060"/>
                </a:solidFill>
              </a:rPr>
              <a:t>bao nhiêu cũng không vừa.</a:t>
            </a:r>
            <a:endParaRPr lang="en-US" sz="5400" b="1" dirty="0">
              <a:solidFill>
                <a:srgbClr val="002060"/>
              </a:solidFill>
              <a:cs typeface="Times New Roman" pitchFamily="18" charset="0"/>
            </a:endParaRPr>
          </a:p>
        </p:txBody>
      </p:sp>
    </p:spTree>
    <p:extLst>
      <p:ext uri="{BB962C8B-B14F-4D97-AF65-F5344CB8AC3E}">
        <p14:creationId xmlns:p14="http://schemas.microsoft.com/office/powerpoint/2010/main" val="41131128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2201816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vi-VN" sz="5400" b="1" dirty="0" smtClean="0">
                <a:solidFill>
                  <a:srgbClr val="FF0000"/>
                </a:solidFill>
              </a:rPr>
              <a:t>Pk1: </a:t>
            </a:r>
            <a:r>
              <a:rPr lang="vi-VN" sz="5400" b="1" dirty="0">
                <a:solidFill>
                  <a:srgbClr val="002060"/>
                </a:solidFill>
              </a:rPr>
              <a:t>Vì quý trọng danh Người, Người dìu tôi đi trên đường công chính. Dù qua thung lũng mù sương, tôi luôn vui sướng tựa nương bên Người.</a:t>
            </a:r>
            <a:endParaRPr lang="en-US" sz="54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3093494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23850"/>
            <a:ext cx="9144000" cy="5143500"/>
          </a:xfrm>
        </p:spPr>
        <p:txBody>
          <a:bodyPr>
            <a:noAutofit/>
          </a:bodyPr>
          <a:lstStyle/>
          <a:p>
            <a:pPr marL="27432" indent="0" algn="just">
              <a:buNone/>
            </a:pPr>
            <a:r>
              <a:rPr lang="vi-VN" sz="4800" b="1" dirty="0" smtClean="0">
                <a:solidFill>
                  <a:srgbClr val="FF0000"/>
                </a:solidFill>
              </a:rPr>
              <a:t>ĐK: </a:t>
            </a:r>
            <a:r>
              <a:rPr lang="vi-VN" sz="4800" b="1" dirty="0" smtClean="0">
                <a:solidFill>
                  <a:srgbClr val="002060"/>
                </a:solidFill>
              </a:rPr>
              <a:t>Chúa </a:t>
            </a:r>
            <a:r>
              <a:rPr lang="vi-VN" sz="4800" b="1" dirty="0">
                <a:solidFill>
                  <a:srgbClr val="002060"/>
                </a:solidFill>
              </a:rPr>
              <a:t>chiên </a:t>
            </a:r>
            <a:r>
              <a:rPr lang="vi-VN" sz="4800" b="1" dirty="0" smtClean="0">
                <a:solidFill>
                  <a:srgbClr val="002060"/>
                </a:solidFill>
              </a:rPr>
              <a:t>lành </a:t>
            </a:r>
            <a:r>
              <a:rPr lang="vi-VN" sz="4800" b="1" dirty="0">
                <a:solidFill>
                  <a:srgbClr val="002060"/>
                </a:solidFill>
              </a:rPr>
              <a:t>người thương dẫn tôi đi, tôi không sợ chi, tôi không thiếu gì. Trên đồng cỏ xanh Người cho tôi được nghỉ ngơi, bên dòng suối mát Người tăng sức </a:t>
            </a:r>
            <a:r>
              <a:rPr lang="vi-VN" sz="4800" b="1" dirty="0" smtClean="0">
                <a:solidFill>
                  <a:srgbClr val="002060"/>
                </a:solidFill>
              </a:rPr>
              <a:t>cho, tâm </a:t>
            </a:r>
            <a:r>
              <a:rPr lang="vi-VN" sz="4800" b="1" dirty="0">
                <a:solidFill>
                  <a:srgbClr val="002060"/>
                </a:solidFill>
              </a:rPr>
              <a:t>hồn.</a:t>
            </a:r>
            <a:endParaRPr lang="en-US" sz="4800" b="1" u="sng" dirty="0">
              <a:solidFill>
                <a:srgbClr val="002060"/>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7127306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693</TotalTime>
  <Words>1979</Words>
  <Application>Microsoft Office PowerPoint</Application>
  <PresentationFormat>On-screen Show (16:9)</PresentationFormat>
  <Paragraphs>103</Paragraphs>
  <Slides>78</Slides>
  <Notes>0</Notes>
  <HiddenSlides>0</HiddenSlides>
  <MMClips>0</MMClips>
  <ScaleCrop>false</ScaleCrop>
  <HeadingPairs>
    <vt:vector size="4" baseType="variant">
      <vt:variant>
        <vt:lpstr>Theme</vt:lpstr>
      </vt:variant>
      <vt:variant>
        <vt:i4>22</vt:i4>
      </vt:variant>
      <vt:variant>
        <vt:lpstr>Slide Titles</vt:lpstr>
      </vt:variant>
      <vt:variant>
        <vt:i4>78</vt:i4>
      </vt:variant>
    </vt:vector>
  </HeadingPairs>
  <TitlesOfParts>
    <vt:vector size="100" baseType="lpstr">
      <vt:lpstr>Office Theme</vt:lpstr>
      <vt:lpstr>10_Office Theme</vt:lpstr>
      <vt:lpstr>36_Default Design</vt:lpstr>
      <vt:lpstr>37_Default Design</vt:lpstr>
      <vt:lpstr>6_Office Theme</vt:lpstr>
      <vt:lpstr>8_Office Theme</vt:lpstr>
      <vt:lpstr>11_Office Theme</vt:lpstr>
      <vt:lpstr>21_Office Theme</vt:lpstr>
      <vt:lpstr>5_Office Theme</vt:lpstr>
      <vt:lpstr>9_Office Theme</vt:lpstr>
      <vt:lpstr>1_Office Theme</vt:lpstr>
      <vt:lpstr>12_Office Theme</vt:lpstr>
      <vt:lpstr>22_Office Theme</vt:lpstr>
      <vt:lpstr>7_Office Theme</vt:lpstr>
      <vt:lpstr>23_Office Theme</vt:lpstr>
      <vt:lpstr>2_Office Theme</vt:lpstr>
      <vt:lpstr>3_Office Theme</vt:lpstr>
      <vt:lpstr>4_Office Theme</vt:lpstr>
      <vt:lpstr>13_Office Theme</vt:lpstr>
      <vt:lpstr>14_Office Theme</vt:lpstr>
      <vt:lpstr>15_Office Theme</vt:lpstr>
      <vt:lpstr>16_Office Theme</vt:lpstr>
      <vt:lpstr>PowerPoint Presentation</vt:lpstr>
      <vt:lpstr>Tập Hát Cộng Đoàn</vt:lpstr>
      <vt:lpstr>Đk: Tảng đá thợ xây nhà loại ra, lại trở nên tảng đá góc tường.</vt:lpstr>
      <vt:lpstr>Chúa nói: Tôi là mục tử tốt lành, Tôi biết các chiên Tôi, và các chiên Tôi biết Tôi.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 </vt:lpstr>
      <vt:lpstr>THÁNH VỊNH 117 CHÚA NHẬT IV PHỤC SINH NĂM B LM KIM LONG 03 Câu</vt:lpstr>
      <vt:lpstr>Đk: Tảng đá thợ xây nhà loại ra, lại trở nên tảng đá góc tường.</vt:lpstr>
      <vt:lpstr>Tk1: Cảm tạ Chúa vì Ngài nhân từ. Ngàn đời Chúa vẫn trọn tình thương. Đến náu nương ở Đức Chúa Trời. Ngàn lần hơn tin cậy phàm nhân. Ai trông tìm đến cậy thế quan quyền, nào bằng kiếm Chúa Trời ẩn thân.</vt:lpstr>
      <vt:lpstr>Đk: Tảng đá thợ xây nhà loại ra, lại trở nên tảng đá góc tường.</vt:lpstr>
      <vt:lpstr>Tk2: Đó viên đá thợ nề đã loại, lại thành đá góc tường rồi đây. Đó chính công trình Chúa đã làm, kỳ diệu trước mắt mọi phàm nhân. Vâng đây là chính ngày Chúa tạo thành, ngày này hãy hát hò mừng vui.</vt:lpstr>
      <vt:lpstr>Đk: Tảng đá thợ xây nhà loại ra, lại trở nên tảng đá góc tường.</vt:lpstr>
      <vt:lpstr>Tk3: Kính thân Chúa con luôn kính thờ, mừng Ngài với những lời tạ ơn. Đức Chúa luôn là Chúa con thờ, mừng Ngài tiếng chúc tụng ngợi khen. Mau cảm tạ Chúa vì Chúa nhân từ, ngàn đời Chúa vẫn trọn tình thương.</vt:lpstr>
      <vt:lpstr>Đk: Tảng đá thợ xây nhà loại ra, lại trở nên tảng đá góc tường.</vt:lpstr>
      <vt:lpstr> </vt:lpstr>
      <vt:lpstr>Chúa nói: Tôi là mục tử tốt lành, Tôi biết các chiên Tôi, và các chiên Tôi biết Tôi.</vt:lpstr>
      <vt:lpstr>PowerPoint Presentation</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LỜI NGUYỆN TÍN HỮU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AutoBVT</cp:lastModifiedBy>
  <cp:revision>126</cp:revision>
  <dcterms:created xsi:type="dcterms:W3CDTF">2021-05-09T08:36:44Z</dcterms:created>
  <dcterms:modified xsi:type="dcterms:W3CDTF">2024-04-17T08:34:39Z</dcterms:modified>
</cp:coreProperties>
</file>