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48" r:id="rId10"/>
    <p:sldMasterId id="2147483960" r:id="rId11"/>
    <p:sldMasterId id="2147484164" r:id="rId12"/>
    <p:sldMasterId id="2147484176" r:id="rId13"/>
    <p:sldMasterId id="2147484188" r:id="rId14"/>
    <p:sldMasterId id="2147484200" r:id="rId15"/>
    <p:sldMasterId id="2147484212" r:id="rId16"/>
    <p:sldMasterId id="2147484236" r:id="rId17"/>
    <p:sldMasterId id="2147484248" r:id="rId18"/>
    <p:sldMasterId id="2147484260" r:id="rId19"/>
    <p:sldMasterId id="2147484272" r:id="rId20"/>
  </p:sldMasterIdLst>
  <p:notesMasterIdLst>
    <p:notesMasterId r:id="rId94"/>
  </p:notesMasterIdLst>
  <p:sldIdLst>
    <p:sldId id="256" r:id="rId21"/>
    <p:sldId id="9877" r:id="rId22"/>
    <p:sldId id="9979" r:id="rId23"/>
    <p:sldId id="9980" r:id="rId24"/>
    <p:sldId id="9962" r:id="rId25"/>
    <p:sldId id="9927" r:id="rId26"/>
    <p:sldId id="9928" r:id="rId27"/>
    <p:sldId id="9929" r:id="rId28"/>
    <p:sldId id="9971" r:id="rId29"/>
    <p:sldId id="9931" r:id="rId30"/>
    <p:sldId id="9972" r:id="rId31"/>
    <p:sldId id="9963" r:id="rId32"/>
    <p:sldId id="9846" r:id="rId33"/>
    <p:sldId id="9848" r:id="rId34"/>
    <p:sldId id="9849" r:id="rId35"/>
    <p:sldId id="9850" r:id="rId36"/>
    <p:sldId id="9851" r:id="rId37"/>
    <p:sldId id="9852" r:id="rId38"/>
    <p:sldId id="9853" r:id="rId39"/>
    <p:sldId id="9965" r:id="rId40"/>
    <p:sldId id="9883" r:id="rId41"/>
    <p:sldId id="9835" r:id="rId42"/>
    <p:sldId id="9863" r:id="rId43"/>
    <p:sldId id="9864" r:id="rId44"/>
    <p:sldId id="9968" r:id="rId45"/>
    <p:sldId id="9866" r:id="rId46"/>
    <p:sldId id="9969" r:id="rId47"/>
    <p:sldId id="9868" r:id="rId48"/>
    <p:sldId id="9970" r:id="rId49"/>
    <p:sldId id="9884" r:id="rId50"/>
    <p:sldId id="9837" r:id="rId51"/>
    <p:sldId id="9756" r:id="rId52"/>
    <p:sldId id="9899" r:id="rId53"/>
    <p:sldId id="9885" r:id="rId54"/>
    <p:sldId id="9886" r:id="rId55"/>
    <p:sldId id="9887" r:id="rId56"/>
    <p:sldId id="9888" r:id="rId57"/>
    <p:sldId id="9889" r:id="rId58"/>
    <p:sldId id="9890" r:id="rId59"/>
    <p:sldId id="9891" r:id="rId60"/>
    <p:sldId id="9892" r:id="rId61"/>
    <p:sldId id="9893" r:id="rId62"/>
    <p:sldId id="9894" r:id="rId63"/>
    <p:sldId id="9895" r:id="rId64"/>
    <p:sldId id="9896" r:id="rId65"/>
    <p:sldId id="9897" r:id="rId66"/>
    <p:sldId id="9898" r:id="rId67"/>
    <p:sldId id="9902" r:id="rId68"/>
    <p:sldId id="9934" r:id="rId69"/>
    <p:sldId id="9935" r:id="rId70"/>
    <p:sldId id="9936" r:id="rId71"/>
    <p:sldId id="9973" r:id="rId72"/>
    <p:sldId id="9669" r:id="rId73"/>
    <p:sldId id="9967" r:id="rId74"/>
    <p:sldId id="9901" r:id="rId75"/>
    <p:sldId id="9940" r:id="rId76"/>
    <p:sldId id="9941" r:id="rId77"/>
    <p:sldId id="9942" r:id="rId78"/>
    <p:sldId id="9943" r:id="rId79"/>
    <p:sldId id="9944" r:id="rId80"/>
    <p:sldId id="9974" r:id="rId81"/>
    <p:sldId id="9975" r:id="rId82"/>
    <p:sldId id="9946" r:id="rId83"/>
    <p:sldId id="9976" r:id="rId84"/>
    <p:sldId id="9977" r:id="rId85"/>
    <p:sldId id="9900" r:id="rId86"/>
    <p:sldId id="9514" r:id="rId87"/>
    <p:sldId id="9948" r:id="rId88"/>
    <p:sldId id="9949" r:id="rId89"/>
    <p:sldId id="9950" r:id="rId90"/>
    <p:sldId id="9951" r:id="rId91"/>
    <p:sldId id="9978" r:id="rId92"/>
    <p:sldId id="9966"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30" d="100"/>
          <a:sy n="130" d="100"/>
        </p:scale>
        <p:origin x="-1062" y="-366"/>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slide" Target="slides/slide69.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28/05/2024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28/05/2024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28/05/2024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28/05/2024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28/05/2024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28/05/2024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28/05/2024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28/05/2024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28/05/2024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28/05/2024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28/05/2024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28/05/2024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2094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28/05/2024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885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28/05/2024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5681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28/05/2024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90892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28/05/2024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014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28/05/2024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54397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28/05/2024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84719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28/05/2024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71807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28/05/2024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3544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28/05/2024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96764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28/05/2024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90132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28/05/2024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28/05/2024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28/05/2024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28/05/2024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28/05/2024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28/05/2024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28/05/2024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28/05/2024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28/05/2024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28/05/2024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28/05/2024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611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3857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2710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5774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6755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472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5217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39270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3241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13612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568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54245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29048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2090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50289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1972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6190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75008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37378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3156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55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4857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31559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92932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4113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2460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1809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3023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3140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06992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63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2916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64972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55008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36502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0600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9929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87418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82153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75524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353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15098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2854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97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28/05/2024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28/05/2024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3266597592"/>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28/05/2024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058180"/>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34111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188161"/>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351501"/>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03.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6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0.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200" b="1" dirty="0" smtClean="0">
                <a:solidFill>
                  <a:srgbClr val="FF0000"/>
                </a:solidFill>
                <a:latin typeface="+mj-lt"/>
              </a:rPr>
              <a:t>Pk2: </a:t>
            </a:r>
            <a:r>
              <a:rPr lang="vi-VN" sz="5200" b="1" dirty="0">
                <a:solidFill>
                  <a:srgbClr val="003399"/>
                </a:solidFill>
                <a:latin typeface="+mj-lt"/>
              </a:rPr>
              <a:t>Chúa thương trần gian ban Bánh Thiên Thần. Bánh ban sự sống niềm vui thế nhân. Bánh Thánh trợ </a:t>
            </a:r>
            <a:r>
              <a:rPr lang="vi-VN" sz="5200" b="1" dirty="0" smtClean="0">
                <a:solidFill>
                  <a:srgbClr val="003399"/>
                </a:solidFill>
                <a:latin typeface="+mj-lt"/>
              </a:rPr>
              <a:t>lực. </a:t>
            </a:r>
            <a:r>
              <a:rPr lang="vi-VN" sz="5200" b="1" dirty="0">
                <a:solidFill>
                  <a:srgbClr val="003399"/>
                </a:solidFill>
                <a:latin typeface="+mj-lt"/>
              </a:rPr>
              <a:t>Máu Thánh rửa sạch. Nuôi người mau tới lãnh nhận muôn thánh ân.</a:t>
            </a:r>
          </a:p>
        </p:txBody>
      </p:sp>
    </p:spTree>
    <p:extLst>
      <p:ext uri="{BB962C8B-B14F-4D97-AF65-F5344CB8AC3E}">
        <p14:creationId xmlns:p14="http://schemas.microsoft.com/office/powerpoint/2010/main" val="3158940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200" b="1" dirty="0" smtClean="0">
                <a:solidFill>
                  <a:srgbClr val="FF0000"/>
                </a:solidFill>
                <a:latin typeface="+mj-lt"/>
              </a:rPr>
              <a:t>ĐK</a:t>
            </a:r>
            <a:r>
              <a:rPr lang="vi-VN" sz="5200" b="1" dirty="0">
                <a:solidFill>
                  <a:srgbClr val="FF0000"/>
                </a:solidFill>
                <a:latin typeface="+mj-lt"/>
              </a:rPr>
              <a:t>: </a:t>
            </a:r>
            <a:r>
              <a:rPr lang="vi-VN" sz="5200" b="1" dirty="0">
                <a:solidFill>
                  <a:srgbClr val="003399"/>
                </a:solidFill>
                <a:latin typeface="+mj-lt"/>
              </a:rPr>
              <a:t>Người ơi mau tới tôn thờ Mình Máu Thánh. Thần lương nuôi dưỡng linh hồn giữa trần gian. Người ơi mau tới lãnh nhận Mình Máu Thánh. Sức sống nuôi hồn về tới quê thanh nhàn.</a:t>
            </a:r>
            <a:endParaRPr lang="en-US" sz="5200" b="1" dirty="0">
              <a:solidFill>
                <a:srgbClr val="003399"/>
              </a:solidFill>
              <a:latin typeface="+mj-lt"/>
            </a:endParaRPr>
          </a:p>
        </p:txBody>
      </p:sp>
    </p:spTree>
    <p:extLst>
      <p:ext uri="{BB962C8B-B14F-4D97-AF65-F5344CB8AC3E}">
        <p14:creationId xmlns:p14="http://schemas.microsoft.com/office/powerpoint/2010/main" val="19287527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1069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r>
              <a:rPr lang="en-US" sz="7200" b="1" i="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3399"/>
                </a:solidFill>
                <a:latin typeface="+mj-lt"/>
                <a:cs typeface="Times New Roman" panose="02020603050405020304" pitchFamily="18" charset="0"/>
              </a:rPr>
              <a:t>Và </a:t>
            </a:r>
            <a:r>
              <a:rPr lang="vi-VN" sz="5400" b="1">
                <a:solidFill>
                  <a:srgbClr val="003399"/>
                </a:solidFill>
                <a:latin typeface="+mj-lt"/>
                <a:cs typeface="Times New Roman" panose="02020603050405020304" pitchFamily="18" charset="0"/>
              </a:rPr>
              <a:t>bình an dưới thế, bình an dưới thế cho người thiện tâm. </a:t>
            </a:r>
            <a:endParaRPr lang="vi-VN" sz="72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1" dirty="0" err="1">
                <a:solidFill>
                  <a:srgbClr val="003399"/>
                </a:solidFill>
                <a:latin typeface="+mj-lt"/>
                <a:cs typeface="Times New Roman" panose="02020603050405020304" pitchFamily="18" charset="0"/>
              </a:rPr>
              <a:t>Chúng</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ca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ngợi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Chúng</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chúc</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tụng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Chúng</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thờ</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lạy</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Chúng</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tôn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vinh</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Chúng</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cảm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tạ</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vinh</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quang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cao</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cả</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3399"/>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3399"/>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a:t>
            </a:r>
            <a:r>
              <a:rPr lang="en-US" sz="4400" b="1">
                <a:solidFill>
                  <a:srgbClr val="002060"/>
                </a:solidFill>
                <a:latin typeface="+mj-lt"/>
                <a:cs typeface="Times New Roman" panose="02020603050405020304" pitchFamily="18" charset="0"/>
              </a:rPr>
              <a:t>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77"/>
            <a:ext cx="9144000" cy="5136945"/>
          </a:xfrm>
          <a:prstGeom prst="rect">
            <a:avLst/>
          </a:prstGeom>
        </p:spPr>
      </p:pic>
    </p:spTree>
    <p:extLst>
      <p:ext uri="{BB962C8B-B14F-4D97-AF65-F5344CB8AC3E}">
        <p14:creationId xmlns:p14="http://schemas.microsoft.com/office/powerpoint/2010/main" val="1394184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86000" cy="954107"/>
          </a:xfrm>
          <a:prstGeom prst="rect">
            <a:avLst/>
          </a:prstGeom>
          <a:noFill/>
        </p:spPr>
        <p:txBody>
          <a:bodyPr wrap="non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Xuất</a:t>
            </a:r>
            <a:r>
              <a:rPr lang="en-US" sz="2800" dirty="0">
                <a:solidFill>
                  <a:srgbClr val="FFFF00"/>
                </a:solidFill>
              </a:rPr>
              <a:t> </a:t>
            </a:r>
            <a:r>
              <a:rPr lang="en-US" sz="2800" dirty="0" err="1">
                <a:solidFill>
                  <a:srgbClr val="FFFF00"/>
                </a:solidFill>
              </a:rPr>
              <a:t>hành</a:t>
            </a:r>
            <a:r>
              <a:rPr lang="en-US" sz="2800" dirty="0">
                <a:solidFill>
                  <a:srgbClr val="FFFF00"/>
                </a:solidFill>
              </a:rPr>
              <a:t>.</a:t>
            </a:r>
          </a:p>
        </p:txBody>
      </p:sp>
      <p:sp>
        <p:nvSpPr>
          <p:cNvPr id="9" name="TextBox 8"/>
          <p:cNvSpPr txBox="1"/>
          <p:nvPr/>
        </p:nvSpPr>
        <p:spPr>
          <a:xfrm>
            <a:off x="76200" y="3790951"/>
            <a:ext cx="8382000" cy="1077218"/>
          </a:xfrm>
          <a:prstGeom prst="rect">
            <a:avLst/>
          </a:prstGeom>
          <a:noFill/>
        </p:spPr>
        <p:txBody>
          <a:bodyPr wrap="square" rtlCol="0">
            <a:spAutoFit/>
          </a:bodyPr>
          <a:lstStyle/>
          <a:p>
            <a:r>
              <a:rPr lang="vi-VN" sz="3200" dirty="0">
                <a:solidFill>
                  <a:srgbClr val="FFFF00"/>
                </a:solidFill>
              </a:rPr>
              <a:t>Đây là máu giao ước Đức Chúa đã lập với anh em.</a:t>
            </a:r>
            <a:endParaRPr lang="en-US" sz="3200" dirty="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1450"/>
            <a:ext cx="9144000" cy="5143500"/>
          </a:xfrm>
        </p:spPr>
        <p:txBody>
          <a:bodyPr/>
          <a:lstStyle/>
          <a:p>
            <a:pPr eaLnBrk="1" hangingPunct="1">
              <a:lnSpc>
                <a:spcPct val="105000"/>
              </a:lnSpc>
              <a:defRPr/>
            </a:pP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Vịnh</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115</a:t>
            </a:r>
          </a:p>
          <a:p>
            <a:pPr eaLnBrk="1" hangingPunct="1">
              <a:lnSpc>
                <a:spcPct val="105000"/>
              </a:lnSpc>
              <a:defRPr/>
            </a:pP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Nhật</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IX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Thường</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Niên</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r>
            <a:b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b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Năm</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B</a:t>
            </a:r>
          </a:p>
          <a:p>
            <a:pPr eaLnBrk="1" hangingPunct="1">
              <a:lnSpc>
                <a:spcPct val="105000"/>
              </a:lnSpc>
              <a:defRPr/>
            </a:pP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Mình</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và</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Máu</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smtClean="0">
                <a:solidFill>
                  <a:srgbClr val="FF0000"/>
                </a:solidFill>
                <a:effectLst>
                  <a:outerShdw blurRad="38100" dist="38100" dir="2700000" algn="tl">
                    <a:srgbClr val="000000">
                      <a:alpha val="43137"/>
                    </a:srgbClr>
                  </a:outerShdw>
                </a:effectLst>
                <a:latin typeface="+mj-lt"/>
                <a:cs typeface="Tahoma" pitchFamily="34" charset="0"/>
              </a:rPr>
              <a:t> Ki-</a:t>
            </a:r>
            <a:r>
              <a:rPr lang="en-US" sz="4400" b="1" dirty="0" err="1" smtClean="0">
                <a:solidFill>
                  <a:srgbClr val="FF0000"/>
                </a:solidFill>
                <a:effectLst>
                  <a:outerShdw blurRad="38100" dist="38100" dir="2700000" algn="tl">
                    <a:srgbClr val="000000">
                      <a:alpha val="43137"/>
                    </a:srgbClr>
                  </a:outerShdw>
                </a:effectLst>
                <a:latin typeface="+mj-lt"/>
                <a:cs typeface="Tahoma" pitchFamily="34" charset="0"/>
              </a:rPr>
              <a:t>tô</a:t>
            </a:r>
            <a:endParaRPr lang="en-US" sz="4400" b="1" dirty="0"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400" b="1" i="1" dirty="0"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400" b="1" i="1" dirty="0" smtClean="0">
                <a:solidFill>
                  <a:srgbClr val="003399"/>
                </a:solidFill>
                <a:effectLst>
                  <a:outerShdw blurRad="38100" dist="38100" dir="2700000" algn="tl">
                    <a:srgbClr val="000000">
                      <a:alpha val="43137"/>
                    </a:srgbClr>
                  </a:outerShdw>
                </a:effectLst>
                <a:latin typeface="+mj-lt"/>
                <a:cs typeface="Tahoma" pitchFamily="34" charset="0"/>
              </a:rPr>
              <a:t>03 </a:t>
            </a:r>
            <a:r>
              <a:rPr lang="en-US" sz="4400" b="1" i="1" dirty="0" err="1" smtClean="0">
                <a:solidFill>
                  <a:srgbClr val="003399"/>
                </a:solidFill>
                <a:effectLst>
                  <a:outerShdw blurRad="38100" dist="38100" dir="2700000" algn="tl">
                    <a:srgbClr val="000000">
                      <a:alpha val="43137"/>
                    </a:srgbClr>
                  </a:outerShdw>
                </a:effectLst>
                <a:latin typeface="+mj-lt"/>
                <a:cs typeface="Tahoma" pitchFamily="34" charset="0"/>
              </a:rPr>
              <a:t>câu</a:t>
            </a:r>
            <a:endParaRPr lang="en-US" sz="4000" b="1" i="1" dirty="0"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6600" b="1" u="sng" dirty="0" smtClean="0">
                <a:solidFill>
                  <a:srgbClr val="FF0000"/>
                </a:solidFill>
                <a:effectLst>
                  <a:outerShdw blurRad="38100" dist="38100" dir="2700000" algn="tl">
                    <a:srgbClr val="000000">
                      <a:alpha val="43137"/>
                    </a:srgbClr>
                  </a:outerShdw>
                </a:effectLst>
                <a:cs typeface="Times New Roman" pitchFamily="18" charset="0"/>
              </a:rPr>
              <a:t>:</a:t>
            </a:r>
            <a:r>
              <a:rPr lang="vi-VN"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smtClean="0">
                <a:solidFill>
                  <a:srgbClr val="003399"/>
                </a:solidFill>
                <a:latin typeface="+mn-lt"/>
              </a:rPr>
              <a:t>Tôi </a:t>
            </a:r>
            <a:r>
              <a:rPr lang="vi-VN" sz="6600" b="1" dirty="0">
                <a:solidFill>
                  <a:srgbClr val="003399"/>
                </a:solidFill>
                <a:latin typeface="+mn-lt"/>
              </a:rPr>
              <a:t>nâng chén mừng ơn cứu </a:t>
            </a:r>
            <a:r>
              <a:rPr lang="vi-VN" sz="6600" b="1" dirty="0" smtClean="0">
                <a:solidFill>
                  <a:srgbClr val="003399"/>
                </a:solidFill>
                <a:latin typeface="+mn-lt"/>
              </a:rPr>
              <a:t>độ, </a:t>
            </a:r>
            <a:r>
              <a:rPr lang="vi-VN" sz="6600" b="1" dirty="0">
                <a:solidFill>
                  <a:srgbClr val="003399"/>
                </a:solidFill>
                <a:latin typeface="+mn-lt"/>
              </a:rPr>
              <a:t>và kêu cầu danh thánh Chúa liên.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vi-VN" sz="5400" b="1" dirty="0">
                <a:solidFill>
                  <a:srgbClr val="003399"/>
                </a:solidFill>
              </a:rPr>
              <a:t> </a:t>
            </a:r>
            <a:r>
              <a:rPr lang="vi-VN" sz="5400" b="1" dirty="0" smtClean="0">
                <a:solidFill>
                  <a:srgbClr val="003399"/>
                </a:solidFill>
              </a:rPr>
              <a:t>Biết </a:t>
            </a:r>
            <a:r>
              <a:rPr lang="vi-VN" sz="5400" b="1" dirty="0">
                <a:solidFill>
                  <a:srgbClr val="003399"/>
                </a:solidFill>
              </a:rPr>
              <a:t>lấy chi dâng lên đáp </a:t>
            </a:r>
            <a:r>
              <a:rPr lang="vi-VN" sz="5400" b="1" dirty="0" smtClean="0">
                <a:solidFill>
                  <a:srgbClr val="003399"/>
                </a:solidFill>
              </a:rPr>
              <a:t>đền, </a:t>
            </a:r>
            <a:r>
              <a:rPr lang="vi-VN" sz="5400" b="1" dirty="0">
                <a:solidFill>
                  <a:srgbClr val="003399"/>
                </a:solidFill>
              </a:rPr>
              <a:t>vì hồng ân chan chứa Ngài ban. Tôi xin nâng này chén cứu </a:t>
            </a:r>
            <a:r>
              <a:rPr lang="vi-VN" sz="5400" b="1" dirty="0" smtClean="0">
                <a:solidFill>
                  <a:srgbClr val="003399"/>
                </a:solidFill>
              </a:rPr>
              <a:t>độ, </a:t>
            </a:r>
            <a:r>
              <a:rPr lang="vi-VN" sz="5400" b="1" dirty="0">
                <a:solidFill>
                  <a:srgbClr val="003399"/>
                </a:solidFill>
              </a:rPr>
              <a:t>và cầu xin danh thánh của Ngài.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6600" b="1" u="sng" dirty="0" smtClean="0">
                <a:solidFill>
                  <a:srgbClr val="FF0000"/>
                </a:solidFill>
                <a:effectLst>
                  <a:outerShdw blurRad="38100" dist="38100" dir="2700000" algn="tl">
                    <a:srgbClr val="000000">
                      <a:alpha val="43137"/>
                    </a:srgbClr>
                  </a:outerShdw>
                </a:effectLst>
                <a:cs typeface="Times New Roman" pitchFamily="18" charset="0"/>
              </a:rPr>
              <a:t>:</a:t>
            </a:r>
            <a:r>
              <a:rPr lang="vi-VN"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smtClean="0">
                <a:solidFill>
                  <a:srgbClr val="003399"/>
                </a:solidFill>
                <a:latin typeface="+mn-lt"/>
              </a:rPr>
              <a:t>Tôi </a:t>
            </a:r>
            <a:r>
              <a:rPr lang="vi-VN" sz="6600" b="1" dirty="0">
                <a:solidFill>
                  <a:srgbClr val="003399"/>
                </a:solidFill>
                <a:latin typeface="+mn-lt"/>
              </a:rPr>
              <a:t>nâng chén mừng ơn cứu </a:t>
            </a:r>
            <a:r>
              <a:rPr lang="vi-VN" sz="6600" b="1" dirty="0" smtClean="0">
                <a:solidFill>
                  <a:srgbClr val="003399"/>
                </a:solidFill>
                <a:latin typeface="+mn-lt"/>
              </a:rPr>
              <a:t>độ, </a:t>
            </a:r>
            <a:r>
              <a:rPr lang="vi-VN" sz="6600" b="1" dirty="0">
                <a:solidFill>
                  <a:srgbClr val="003399"/>
                </a:solidFill>
                <a:latin typeface="+mn-lt"/>
              </a:rPr>
              <a:t>và kêu cầu danh thánh Chúa liên.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69036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dirty="0" smtClean="0">
                <a:solidFill>
                  <a:srgbClr val="003399"/>
                </a:solidFill>
                <a:latin typeface="+mn-lt"/>
              </a:rPr>
              <a:t>Chúa </a:t>
            </a:r>
            <a:r>
              <a:rPr lang="vi-VN" sz="5400" b="1" dirty="0">
                <a:solidFill>
                  <a:srgbClr val="003399"/>
                </a:solidFill>
                <a:latin typeface="+mn-lt"/>
              </a:rPr>
              <a:t>vẫn luôn tôn dương quí </a:t>
            </a:r>
            <a:r>
              <a:rPr lang="vi-VN" sz="5400" b="1" dirty="0" smtClean="0">
                <a:solidFill>
                  <a:srgbClr val="003399"/>
                </a:solidFill>
                <a:latin typeface="+mn-lt"/>
              </a:rPr>
              <a:t>trọng, </a:t>
            </a:r>
            <a:r>
              <a:rPr lang="vi-VN" sz="5400" b="1" dirty="0">
                <a:solidFill>
                  <a:srgbClr val="003399"/>
                </a:solidFill>
                <a:latin typeface="+mn-lt"/>
              </a:rPr>
              <a:t>người bầy tôi trung hiếu tử vong. Thân con đây là con nữ </a:t>
            </a:r>
            <a:r>
              <a:rPr lang="vi-VN" sz="5400" b="1" dirty="0" smtClean="0">
                <a:solidFill>
                  <a:srgbClr val="003399"/>
                </a:solidFill>
                <a:latin typeface="+mn-lt"/>
              </a:rPr>
              <a:t>tỳ, </a:t>
            </a:r>
            <a:r>
              <a:rPr lang="vi-VN" sz="5400" b="1" dirty="0">
                <a:solidFill>
                  <a:srgbClr val="003399"/>
                </a:solidFill>
                <a:latin typeface="+mn-lt"/>
              </a:rPr>
              <a:t>được Ngài thương cởi tháo xích xiềng.</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6600" b="1" u="sng" dirty="0" smtClean="0">
                <a:solidFill>
                  <a:srgbClr val="FF0000"/>
                </a:solidFill>
                <a:effectLst>
                  <a:outerShdw blurRad="38100" dist="38100" dir="2700000" algn="tl">
                    <a:srgbClr val="000000">
                      <a:alpha val="43137"/>
                    </a:srgbClr>
                  </a:outerShdw>
                </a:effectLst>
                <a:cs typeface="Times New Roman" pitchFamily="18" charset="0"/>
              </a:rPr>
              <a:t>:</a:t>
            </a:r>
            <a:r>
              <a:rPr lang="vi-VN"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smtClean="0">
                <a:solidFill>
                  <a:srgbClr val="003399"/>
                </a:solidFill>
                <a:latin typeface="+mn-lt"/>
              </a:rPr>
              <a:t>Tôi </a:t>
            </a:r>
            <a:r>
              <a:rPr lang="vi-VN" sz="6600" b="1" dirty="0">
                <a:solidFill>
                  <a:srgbClr val="003399"/>
                </a:solidFill>
                <a:latin typeface="+mn-lt"/>
              </a:rPr>
              <a:t>nâng chén mừng ơn cứu </a:t>
            </a:r>
            <a:r>
              <a:rPr lang="vi-VN" sz="6600" b="1" dirty="0" smtClean="0">
                <a:solidFill>
                  <a:srgbClr val="003399"/>
                </a:solidFill>
                <a:latin typeface="+mn-lt"/>
              </a:rPr>
              <a:t>độ, </a:t>
            </a:r>
            <a:r>
              <a:rPr lang="vi-VN" sz="6600" b="1" dirty="0">
                <a:solidFill>
                  <a:srgbClr val="003399"/>
                </a:solidFill>
                <a:latin typeface="+mn-lt"/>
              </a:rPr>
              <a:t>và kêu cầu danh thánh Chúa liên.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808392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vi-VN" sz="5400" b="1" dirty="0" smtClean="0">
                <a:solidFill>
                  <a:srgbClr val="003399"/>
                </a:solidFill>
              </a:rPr>
              <a:t>Hiến </a:t>
            </a:r>
            <a:r>
              <a:rPr lang="vi-VN" sz="5400" b="1" dirty="0">
                <a:solidFill>
                  <a:srgbClr val="003399"/>
                </a:solidFill>
              </a:rPr>
              <a:t>lễ đây dâng lên cảm </a:t>
            </a:r>
            <a:r>
              <a:rPr lang="vi-VN" sz="5400" b="1" dirty="0" smtClean="0">
                <a:solidFill>
                  <a:srgbClr val="003399"/>
                </a:solidFill>
              </a:rPr>
              <a:t>tạ, </a:t>
            </a:r>
            <a:r>
              <a:rPr lang="vi-VN" sz="5400" b="1" dirty="0">
                <a:solidFill>
                  <a:srgbClr val="003399"/>
                </a:solidFill>
              </a:rPr>
              <a:t>và cầu xin danh thánh Ngài liên. Con ghi tâm lời xưa khấn </a:t>
            </a:r>
            <a:r>
              <a:rPr lang="vi-VN" sz="5400" b="1" dirty="0" smtClean="0">
                <a:solidFill>
                  <a:srgbClr val="003399"/>
                </a:solidFill>
              </a:rPr>
              <a:t>nguyền, </a:t>
            </a:r>
            <a:r>
              <a:rPr lang="vi-VN" sz="5400" b="1" dirty="0">
                <a:solidFill>
                  <a:srgbClr val="003399"/>
                </a:solidFill>
              </a:rPr>
              <a:t>và thực thi ngay trước dân </a:t>
            </a:r>
            <a:r>
              <a:rPr lang="vi-VN" sz="5400" b="1" dirty="0" smtClean="0">
                <a:solidFill>
                  <a:srgbClr val="003399"/>
                </a:solidFill>
              </a:rPr>
              <a:t>Ngài.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6600" b="1" u="sng" dirty="0" smtClean="0">
                <a:solidFill>
                  <a:srgbClr val="FF0000"/>
                </a:solidFill>
                <a:effectLst>
                  <a:outerShdw blurRad="38100" dist="38100" dir="2700000" algn="tl">
                    <a:srgbClr val="000000">
                      <a:alpha val="43137"/>
                    </a:srgbClr>
                  </a:outerShdw>
                </a:effectLst>
                <a:cs typeface="Times New Roman" pitchFamily="18" charset="0"/>
              </a:rPr>
              <a:t>:</a:t>
            </a:r>
            <a:r>
              <a:rPr lang="vi-VN"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smtClean="0">
                <a:solidFill>
                  <a:srgbClr val="003399"/>
                </a:solidFill>
                <a:latin typeface="+mn-lt"/>
              </a:rPr>
              <a:t>Tôi </a:t>
            </a:r>
            <a:r>
              <a:rPr lang="vi-VN" sz="6600" b="1" dirty="0">
                <a:solidFill>
                  <a:srgbClr val="003399"/>
                </a:solidFill>
                <a:latin typeface="+mn-lt"/>
              </a:rPr>
              <a:t>nâng chén mừng ơn cứu </a:t>
            </a:r>
            <a:r>
              <a:rPr lang="vi-VN" sz="6600" b="1" dirty="0" smtClean="0">
                <a:solidFill>
                  <a:srgbClr val="003399"/>
                </a:solidFill>
                <a:latin typeface="+mn-lt"/>
              </a:rPr>
              <a:t>độ, </a:t>
            </a:r>
            <a:r>
              <a:rPr lang="vi-VN" sz="6600" b="1" dirty="0">
                <a:solidFill>
                  <a:srgbClr val="003399"/>
                </a:solidFill>
                <a:latin typeface="+mn-lt"/>
              </a:rPr>
              <a:t>và kêu cầu danh thánh Chúa liên.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518670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6600" b="1" u="sng" dirty="0" smtClean="0">
                <a:solidFill>
                  <a:srgbClr val="FF0000"/>
                </a:solidFill>
                <a:effectLst>
                  <a:outerShdw blurRad="38100" dist="38100" dir="2700000" algn="tl">
                    <a:srgbClr val="000000">
                      <a:alpha val="43137"/>
                    </a:srgbClr>
                  </a:outerShdw>
                </a:effectLst>
                <a:cs typeface="Times New Roman" pitchFamily="18" charset="0"/>
              </a:rPr>
              <a:t>:</a:t>
            </a:r>
            <a:r>
              <a:rPr lang="vi-VN"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smtClean="0">
                <a:solidFill>
                  <a:srgbClr val="003399"/>
                </a:solidFill>
                <a:latin typeface="+mn-lt"/>
              </a:rPr>
              <a:t>Tôi </a:t>
            </a:r>
            <a:r>
              <a:rPr lang="vi-VN" sz="6600" b="1" dirty="0">
                <a:solidFill>
                  <a:srgbClr val="003399"/>
                </a:solidFill>
                <a:latin typeface="+mn-lt"/>
              </a:rPr>
              <a:t>nâng chén mừng ơn cứu </a:t>
            </a:r>
            <a:r>
              <a:rPr lang="vi-VN" sz="6600" b="1" dirty="0" smtClean="0">
                <a:solidFill>
                  <a:srgbClr val="003399"/>
                </a:solidFill>
                <a:latin typeface="+mn-lt"/>
              </a:rPr>
              <a:t>độ, </a:t>
            </a:r>
            <a:r>
              <a:rPr lang="vi-VN" sz="6600" b="1" dirty="0">
                <a:solidFill>
                  <a:srgbClr val="003399"/>
                </a:solidFill>
                <a:latin typeface="+mn-lt"/>
              </a:rPr>
              <a:t>và kêu cầu danh thánh Chúa liên.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28230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954107"/>
          </a:xfrm>
          <a:prstGeom prst="rect">
            <a:avLst/>
          </a:prstGeom>
          <a:noFill/>
        </p:spPr>
        <p:txBody>
          <a:bodyPr wrap="squar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2</a:t>
            </a:r>
          </a:p>
          <a:p>
            <a:r>
              <a:rPr lang="vi-VN" sz="2800" dirty="0">
                <a:solidFill>
                  <a:srgbClr val="FFFF00"/>
                </a:solidFill>
              </a:rPr>
              <a:t>Bài trích thư gửi tín hữu Híp-ri.</a:t>
            </a:r>
            <a:endParaRPr lang="en-US" sz="2800" dirty="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vi-VN" sz="3600" dirty="0">
                <a:solidFill>
                  <a:srgbClr val="FFFF00"/>
                </a:solidFill>
              </a:rPr>
              <a:t>Máu của Đức Ki-tô thanh tẩy lương tâm chúng ta.</a:t>
            </a:r>
            <a:endParaRPr lang="en-US" sz="3600" dirty="0" smtClean="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209550"/>
            <a:ext cx="9144000" cy="5143500"/>
          </a:xfrm>
        </p:spPr>
        <p:txBody>
          <a:bodyPr/>
          <a:lstStyle/>
          <a:p>
            <a:pPr algn="just" eaLnBrk="1" hangingPunct="1">
              <a:lnSpc>
                <a:spcPct val="105000"/>
              </a:lnSpc>
              <a:defRPr/>
            </a:pP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dirty="0"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Chúa</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phán</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Ta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là</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bánh</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hằng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từ</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trời</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xuống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ai</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ăn</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bánh</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này</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sẽ</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được</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muôn</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đời</a:t>
            </a:r>
            <a:r>
              <a:rPr lang="vi-VN"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57"/>
            <a:ext cx="9144000" cy="5134586"/>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209550"/>
            <a:ext cx="9144000" cy="5143500"/>
          </a:xfrm>
        </p:spPr>
        <p:txBody>
          <a:bodyPr/>
          <a:lstStyle/>
          <a:p>
            <a:pPr algn="just" eaLnBrk="1" hangingPunct="1">
              <a:lnSpc>
                <a:spcPct val="105000"/>
              </a:lnSpc>
              <a:defRPr/>
            </a:pP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dirty="0"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Chúa</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phán</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Ta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là</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bánh</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hằng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từ</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trời</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xuống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ai</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ăn</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bánh</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này</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sẽ</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được</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muôn</a:t>
            </a:r>
            <a:r>
              <a:rPr lang="en-US"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296"/>
                </a:solidFill>
                <a:effectLst>
                  <a:outerShdw blurRad="38100" dist="38100" dir="2700000" algn="tl">
                    <a:srgbClr val="000000">
                      <a:alpha val="43137"/>
                    </a:srgbClr>
                  </a:outerShdw>
                </a:effectLst>
                <a:latin typeface="+mj-lt"/>
                <a:cs typeface="Times New Roman" pitchFamily="18" charset="0"/>
              </a:rPr>
              <a:t>đời</a:t>
            </a:r>
            <a:r>
              <a:rPr lang="vi-VN" sz="6000" b="1" dirty="0"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73922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590550"/>
            <a:ext cx="5486400" cy="3181350"/>
          </a:xfrm>
        </p:spPr>
        <p:txBody>
          <a:bodyPr>
            <a:normAutofit/>
          </a:bodyPr>
          <a:lstStyle/>
          <a:p>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Ca</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sz="4800" b="1" dirty="0" err="1" smtClean="0">
                <a:solidFill>
                  <a:srgbClr val="C00000"/>
                </a:solidFill>
                <a:effectLst>
                  <a:outerShdw blurRad="38100" dist="38100" dir="2700000" algn="tl">
                    <a:srgbClr val="000000">
                      <a:alpha val="43137"/>
                    </a:srgbClr>
                  </a:outerShdw>
                </a:effectLst>
                <a:cs typeface="Times New Roman" pitchFamily="18" charset="0"/>
              </a:rPr>
              <a:t>Xin</a:t>
            </a:r>
            <a:r>
              <a:rPr lang="en-US" sz="4800" b="1" dirty="0" smtClean="0">
                <a:solidFill>
                  <a:srgbClr val="C00000"/>
                </a:solidFill>
                <a:effectLst>
                  <a:outerShdw blurRad="38100" dist="38100" dir="2700000" algn="tl">
                    <a:srgbClr val="000000">
                      <a:alpha val="43137"/>
                    </a:srgbClr>
                  </a:outerShdw>
                </a:effectLst>
                <a:cs typeface="Times New Roman" pitchFamily="18" charset="0"/>
              </a:rPr>
              <a:t> </a:t>
            </a:r>
            <a:r>
              <a:rPr lang="en-US" sz="4800" b="1" dirty="0" err="1">
                <a:solidFill>
                  <a:srgbClr val="C00000"/>
                </a:solidFill>
                <a:effectLst>
                  <a:outerShdw blurRad="38100" dist="38100" dir="2700000" algn="tl">
                    <a:srgbClr val="000000">
                      <a:alpha val="43137"/>
                    </a:srgbClr>
                  </a:outerShdw>
                </a:effectLst>
                <a:cs typeface="Times New Roman" pitchFamily="18" charset="0"/>
              </a:rPr>
              <a:t>dâng</a:t>
            </a:r>
            <a:r>
              <a:rPr lang="en-US" sz="4800" b="1" dirty="0">
                <a:solidFill>
                  <a:srgbClr val="C00000"/>
                </a:solidFill>
                <a:effectLst>
                  <a:outerShdw blurRad="38100" dist="38100" dir="2700000" algn="tl">
                    <a:srgbClr val="000000">
                      <a:alpha val="43137"/>
                    </a:srgbClr>
                  </a:outerShdw>
                </a:effectLst>
                <a:cs typeface="Times New Roman" pitchFamily="18" charset="0"/>
              </a:rPr>
              <a:t> </a:t>
            </a:r>
            <a:r>
              <a:rPr lang="en-US" sz="4800" b="1" dirty="0" err="1">
                <a:solidFill>
                  <a:srgbClr val="C00000"/>
                </a:solidFill>
                <a:effectLst>
                  <a:outerShdw blurRad="38100" dist="38100" dir="2700000" algn="tl">
                    <a:srgbClr val="000000">
                      <a:alpha val="43137"/>
                    </a:srgbClr>
                  </a:outerShdw>
                </a:effectLst>
                <a:cs typeface="Times New Roman" pitchFamily="18" charset="0"/>
              </a:rPr>
              <a:t>lên</a:t>
            </a:r>
            <a:r>
              <a:rPr lang="en-US" sz="4800" b="1" dirty="0">
                <a:solidFill>
                  <a:srgbClr val="C00000"/>
                </a:solidFill>
                <a:effectLst>
                  <a:outerShdw blurRad="38100" dist="38100" dir="2700000" algn="tl">
                    <a:srgbClr val="000000">
                      <a:alpha val="43137"/>
                    </a:srgbClr>
                  </a:outerShdw>
                </a:effectLst>
                <a:cs typeface="Times New Roman" pitchFamily="18" charset="0"/>
              </a:rPr>
              <a:t> </a:t>
            </a:r>
            <a:r>
              <a:rPr lang="en-US" sz="4800" b="1" dirty="0" smtClean="0">
                <a:solidFill>
                  <a:srgbClr val="C00000"/>
                </a:solidFill>
                <a:effectLst>
                  <a:outerShdw blurRad="38100" dist="38100" dir="2700000" algn="tl">
                    <a:srgbClr val="000000">
                      <a:alpha val="43137"/>
                    </a:srgbClr>
                  </a:outerShdw>
                </a:effectLst>
                <a:cs typeface="Times New Roman" pitchFamily="18" charset="0"/>
              </a:rPr>
              <a:t>Cha</a:t>
            </a:r>
            <a:r>
              <a:rPr lang="en-US" sz="3600" b="1" dirty="0">
                <a:solidFill>
                  <a:srgbClr val="003399"/>
                </a:solidFill>
                <a:effectLst>
                  <a:outerShdw blurRad="38100" dist="38100" dir="2700000" algn="tl">
                    <a:srgbClr val="000000">
                      <a:alpha val="43137"/>
                    </a:srgbClr>
                  </a:outerShdw>
                </a:effectLst>
                <a:cs typeface="Times New Roman" pitchFamily="18" charset="0"/>
              </a:rPr>
              <a:t/>
            </a:r>
            <a:br>
              <a:rPr lang="en-US" sz="3600" b="1" dirty="0">
                <a:solidFill>
                  <a:srgbClr val="003399"/>
                </a:solidFill>
                <a:effectLst>
                  <a:outerShdw blurRad="38100" dist="38100" dir="2700000" algn="tl">
                    <a:srgbClr val="000000">
                      <a:alpha val="43137"/>
                    </a:srgbClr>
                  </a:outerShdw>
                </a:effectLst>
                <a:cs typeface="Times New Roman" pitchFamily="18" charset="0"/>
              </a:rPr>
            </a:br>
            <a:r>
              <a:rPr lang="en-US" sz="3200" b="1" i="1" dirty="0" smtClean="0">
                <a:solidFill>
                  <a:srgbClr val="003399"/>
                </a:solidFill>
                <a:effectLst>
                  <a:outerShdw blurRad="38100" dist="38100" dir="2700000" algn="tl">
                    <a:srgbClr val="000000">
                      <a:alpha val="43137"/>
                    </a:srgbClr>
                  </a:outerShdw>
                </a:effectLst>
                <a:cs typeface="Times New Roman" pitchFamily="18" charset="0"/>
              </a:rPr>
              <a:t>Lm. </a:t>
            </a:r>
            <a:r>
              <a:rPr lang="en-US" sz="3200" b="1" i="1" dirty="0" err="1" smtClean="0">
                <a:solidFill>
                  <a:srgbClr val="003399"/>
                </a:solidFill>
                <a:effectLst>
                  <a:outerShdw blurRad="38100" dist="38100" dir="2700000" algn="tl">
                    <a:srgbClr val="000000">
                      <a:alpha val="43137"/>
                    </a:srgbClr>
                  </a:outerShdw>
                </a:effectLst>
                <a:cs typeface="Times New Roman" pitchFamily="18" charset="0"/>
              </a:rPr>
              <a:t>Nguyễn</a:t>
            </a:r>
            <a:r>
              <a:rPr lang="en-US" sz="3200" b="1" i="1" dirty="0" smtClean="0">
                <a:solidFill>
                  <a:srgbClr val="003399"/>
                </a:solidFill>
                <a:effectLst>
                  <a:outerShdw blurRad="38100" dist="38100" dir="2700000" algn="tl">
                    <a:srgbClr val="000000">
                      <a:alpha val="43137"/>
                    </a:srgbClr>
                  </a:outerShdw>
                </a:effectLst>
                <a:cs typeface="Times New Roman" pitchFamily="18" charset="0"/>
              </a:rPr>
              <a:t> </a:t>
            </a:r>
            <a:r>
              <a:rPr lang="en-US" sz="3200" b="1" i="1" dirty="0" err="1">
                <a:solidFill>
                  <a:srgbClr val="003399"/>
                </a:solidFill>
                <a:effectLst>
                  <a:outerShdw blurRad="38100" dist="38100" dir="2700000" algn="tl">
                    <a:srgbClr val="000000">
                      <a:alpha val="43137"/>
                    </a:srgbClr>
                  </a:outerShdw>
                </a:effectLst>
                <a:cs typeface="Times New Roman" pitchFamily="18" charset="0"/>
              </a:rPr>
              <a:t>Mộng</a:t>
            </a:r>
            <a:r>
              <a:rPr lang="en-US" sz="3200" b="1" i="1" dirty="0">
                <a:solidFill>
                  <a:srgbClr val="003399"/>
                </a:solidFill>
                <a:effectLst>
                  <a:outerShdw blurRad="38100" dist="38100" dir="2700000" algn="tl">
                    <a:srgbClr val="000000">
                      <a:alpha val="43137"/>
                    </a:srgbClr>
                  </a:outerShdw>
                </a:effectLst>
                <a:cs typeface="Times New Roman" pitchFamily="18" charset="0"/>
              </a:rPr>
              <a:t> </a:t>
            </a:r>
            <a:r>
              <a:rPr lang="en-US" sz="3200" b="1" i="1" dirty="0" err="1">
                <a:solidFill>
                  <a:srgbClr val="003399"/>
                </a:solidFill>
                <a:effectLst>
                  <a:outerShdw blurRad="38100" dist="38100" dir="2700000" algn="tl">
                    <a:srgbClr val="000000">
                      <a:alpha val="43137"/>
                    </a:srgbClr>
                  </a:outerShdw>
                </a:effectLst>
                <a:cs typeface="Times New Roman" pitchFamily="18" charset="0"/>
              </a:rPr>
              <a:t>Huỳnh</a:t>
            </a:r>
            <a:r>
              <a:rPr lang="en-US" sz="3200" b="1" i="1" dirty="0">
                <a:solidFill>
                  <a:srgbClr val="003399"/>
                </a:solidFill>
                <a:effectLst>
                  <a:outerShdw blurRad="38100" dist="38100" dir="2700000" algn="tl">
                    <a:srgbClr val="000000">
                      <a:alpha val="43137"/>
                    </a:srgbClr>
                  </a:outerShdw>
                </a:effectLst>
                <a:cs typeface="Times New Roman" pitchFamily="18" charset="0"/>
              </a:rPr>
              <a:t>.</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1" spc="-150" dirty="0" smtClean="0">
                <a:solidFill>
                  <a:srgbClr val="FF0000"/>
                </a:solidFill>
                <a:latin typeface="+mj-lt"/>
              </a:rPr>
              <a:t>Pk1</a:t>
            </a:r>
            <a:r>
              <a:rPr lang="vi-VN" sz="5400" b="1" spc="-150" dirty="0">
                <a:solidFill>
                  <a:srgbClr val="FF0000"/>
                </a:solidFill>
                <a:latin typeface="+mj-lt"/>
              </a:rPr>
              <a:t>:  </a:t>
            </a:r>
            <a:r>
              <a:rPr lang="vi-VN" sz="5400" b="1" spc="-150" dirty="0">
                <a:solidFill>
                  <a:srgbClr val="003399"/>
                </a:solidFill>
                <a:latin typeface="+mj-lt"/>
              </a:rPr>
              <a:t>Xin dâng lên Cha bao nhiêu lo lắng bao nhiêu khổ nhọc buồn vui đã qua. Xin dâng lên Cha bao nhiêu hy vọng chờ mong thao thức nỗi đau nở hoa.</a:t>
            </a:r>
          </a:p>
        </p:txBody>
      </p:sp>
    </p:spTree>
    <p:extLst>
      <p:ext uri="{BB962C8B-B14F-4D97-AF65-F5344CB8AC3E}">
        <p14:creationId xmlns:p14="http://schemas.microsoft.com/office/powerpoint/2010/main" val="20545044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1069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1" spc="-300" dirty="0" smtClean="0">
                <a:solidFill>
                  <a:srgbClr val="FF0000"/>
                </a:solidFill>
                <a:latin typeface="+mj-lt"/>
              </a:rPr>
              <a:t>ĐK</a:t>
            </a:r>
            <a:r>
              <a:rPr lang="vi-VN" sz="5400" b="1" spc="-300" dirty="0">
                <a:solidFill>
                  <a:srgbClr val="FF0000"/>
                </a:solidFill>
                <a:latin typeface="+mj-lt"/>
              </a:rPr>
              <a:t>: </a:t>
            </a:r>
            <a:r>
              <a:rPr lang="vi-VN" sz="5400" b="1" spc="-300" dirty="0" smtClean="0">
                <a:solidFill>
                  <a:srgbClr val="003399"/>
                </a:solidFill>
                <a:latin typeface="+mj-lt"/>
              </a:rPr>
              <a:t>Xin </a:t>
            </a:r>
            <a:r>
              <a:rPr lang="vi-VN" sz="5400" b="1" spc="-300" dirty="0">
                <a:solidFill>
                  <a:srgbClr val="003399"/>
                </a:solidFill>
                <a:latin typeface="+mj-lt"/>
              </a:rPr>
              <a:t>dâng lên </a:t>
            </a:r>
            <a:r>
              <a:rPr lang="vi-VN" sz="5400" b="1" spc="-300" dirty="0" smtClean="0">
                <a:solidFill>
                  <a:srgbClr val="003399"/>
                </a:solidFill>
                <a:latin typeface="+mj-lt"/>
              </a:rPr>
              <a:t>Cha. </a:t>
            </a:r>
            <a:r>
              <a:rPr lang="vi-VN" sz="5400" b="1" spc="-300" dirty="0">
                <a:solidFill>
                  <a:srgbClr val="003399"/>
                </a:solidFill>
                <a:latin typeface="+mj-lt"/>
              </a:rPr>
              <a:t>ước mơ chân thành, có Cha bên </a:t>
            </a:r>
            <a:r>
              <a:rPr lang="vi-VN" sz="5400" b="1" spc="-300" dirty="0" smtClean="0">
                <a:solidFill>
                  <a:srgbClr val="003399"/>
                </a:solidFill>
                <a:latin typeface="+mj-lt"/>
              </a:rPr>
              <a:t>mình. </a:t>
            </a:r>
            <a:r>
              <a:rPr lang="vi-VN" sz="5400" b="1" spc="-300" dirty="0">
                <a:solidFill>
                  <a:srgbClr val="003399"/>
                </a:solidFill>
                <a:latin typeface="+mj-lt"/>
              </a:rPr>
              <a:t>kết se mộng lành. Lòng thành dâng </a:t>
            </a:r>
            <a:r>
              <a:rPr lang="vi-VN" sz="5400" b="1" spc="-300" dirty="0" smtClean="0">
                <a:solidFill>
                  <a:srgbClr val="003399"/>
                </a:solidFill>
                <a:latin typeface="+mj-lt"/>
              </a:rPr>
              <a:t>tiến, </a:t>
            </a:r>
            <a:r>
              <a:rPr lang="vi-VN" sz="5400" b="1" spc="-300" dirty="0">
                <a:solidFill>
                  <a:srgbClr val="003399"/>
                </a:solidFill>
                <a:latin typeface="+mj-lt"/>
              </a:rPr>
              <a:t>đẹp như ánh nến, bừng lên trong </a:t>
            </a:r>
            <a:r>
              <a:rPr lang="vi-VN" sz="5400" b="1" spc="-300" dirty="0" smtClean="0">
                <a:solidFill>
                  <a:srgbClr val="003399"/>
                </a:solidFill>
                <a:latin typeface="+mj-lt"/>
              </a:rPr>
              <a:t>tim, </a:t>
            </a:r>
            <a:r>
              <a:rPr lang="vi-VN" sz="5400" b="1" spc="-300" dirty="0">
                <a:solidFill>
                  <a:srgbClr val="003399"/>
                </a:solidFill>
                <a:latin typeface="+mj-lt"/>
              </a:rPr>
              <a:t>nguyện xin dâng lên.</a:t>
            </a:r>
            <a:endParaRPr lang="vi-VN" sz="5400" b="1" spc="-300" dirty="0">
              <a:solidFill>
                <a:srgbClr val="C00000"/>
              </a:solidFill>
              <a:latin typeface="+mj-lt"/>
            </a:endParaRPr>
          </a:p>
        </p:txBody>
      </p:sp>
    </p:spTree>
    <p:extLst>
      <p:ext uri="{BB962C8B-B14F-4D97-AF65-F5344CB8AC3E}">
        <p14:creationId xmlns:p14="http://schemas.microsoft.com/office/powerpoint/2010/main" val="57600314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1" spc="-150" dirty="0" smtClean="0">
                <a:solidFill>
                  <a:srgbClr val="FF0000"/>
                </a:solidFill>
                <a:latin typeface="+mj-lt"/>
              </a:rPr>
              <a:t>Pk2</a:t>
            </a:r>
            <a:r>
              <a:rPr lang="vi-VN" sz="5400" b="1" spc="-150" dirty="0">
                <a:solidFill>
                  <a:srgbClr val="FF0000"/>
                </a:solidFill>
                <a:latin typeface="+mj-lt"/>
              </a:rPr>
              <a:t>: </a:t>
            </a:r>
            <a:r>
              <a:rPr lang="vi-VN" sz="5400" b="1" spc="-150" dirty="0" smtClean="0">
                <a:solidFill>
                  <a:srgbClr val="003399"/>
                </a:solidFill>
                <a:latin typeface="+mj-lt"/>
              </a:rPr>
              <a:t>Xin </a:t>
            </a:r>
            <a:r>
              <a:rPr lang="vi-VN" sz="5400" b="1" spc="-150" dirty="0">
                <a:solidFill>
                  <a:srgbClr val="003399"/>
                </a:solidFill>
                <a:latin typeface="+mj-lt"/>
              </a:rPr>
              <a:t>dâng lên Cha bao nhiêu cay đắng bao nhiêu ngọt bùi nhiều phen nếm qua. Xin dâng lên Cha bao nhiêu năm dài bình minh hoa nắng sáng trên đường xa.</a:t>
            </a:r>
          </a:p>
        </p:txBody>
      </p:sp>
    </p:spTree>
    <p:extLst>
      <p:ext uri="{BB962C8B-B14F-4D97-AF65-F5344CB8AC3E}">
        <p14:creationId xmlns:p14="http://schemas.microsoft.com/office/powerpoint/2010/main" val="399937823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1" spc="-300" dirty="0" smtClean="0">
                <a:solidFill>
                  <a:srgbClr val="FF0000"/>
                </a:solidFill>
                <a:latin typeface="+mj-lt"/>
              </a:rPr>
              <a:t>ĐK</a:t>
            </a:r>
            <a:r>
              <a:rPr lang="vi-VN" sz="5400" b="1" spc="-300" dirty="0">
                <a:solidFill>
                  <a:srgbClr val="FF0000"/>
                </a:solidFill>
                <a:latin typeface="+mj-lt"/>
              </a:rPr>
              <a:t>: </a:t>
            </a:r>
            <a:r>
              <a:rPr lang="vi-VN" sz="5400" b="1" spc="-300" dirty="0" smtClean="0">
                <a:solidFill>
                  <a:srgbClr val="003399"/>
                </a:solidFill>
                <a:latin typeface="+mj-lt"/>
              </a:rPr>
              <a:t>Xin </a:t>
            </a:r>
            <a:r>
              <a:rPr lang="vi-VN" sz="5400" b="1" spc="-300" dirty="0">
                <a:solidFill>
                  <a:srgbClr val="003399"/>
                </a:solidFill>
                <a:latin typeface="+mj-lt"/>
              </a:rPr>
              <a:t>dâng lên </a:t>
            </a:r>
            <a:r>
              <a:rPr lang="vi-VN" sz="5400" b="1" spc="-300" dirty="0" smtClean="0">
                <a:solidFill>
                  <a:srgbClr val="003399"/>
                </a:solidFill>
                <a:latin typeface="+mj-lt"/>
              </a:rPr>
              <a:t>Cha. </a:t>
            </a:r>
            <a:r>
              <a:rPr lang="vi-VN" sz="5400" b="1" spc="-300" dirty="0">
                <a:solidFill>
                  <a:srgbClr val="003399"/>
                </a:solidFill>
                <a:latin typeface="+mj-lt"/>
              </a:rPr>
              <a:t>ước mơ chân thành, có Cha bên </a:t>
            </a:r>
            <a:r>
              <a:rPr lang="vi-VN" sz="5400" b="1" spc="-300" dirty="0" smtClean="0">
                <a:solidFill>
                  <a:srgbClr val="003399"/>
                </a:solidFill>
                <a:latin typeface="+mj-lt"/>
              </a:rPr>
              <a:t>mình. </a:t>
            </a:r>
            <a:r>
              <a:rPr lang="vi-VN" sz="5400" b="1" spc="-300" dirty="0">
                <a:solidFill>
                  <a:srgbClr val="003399"/>
                </a:solidFill>
                <a:latin typeface="+mj-lt"/>
              </a:rPr>
              <a:t>kết se mộng lành. Lòng thành dâng </a:t>
            </a:r>
            <a:r>
              <a:rPr lang="vi-VN" sz="5400" b="1" spc="-300" dirty="0" smtClean="0">
                <a:solidFill>
                  <a:srgbClr val="003399"/>
                </a:solidFill>
                <a:latin typeface="+mj-lt"/>
              </a:rPr>
              <a:t>tiến, </a:t>
            </a:r>
            <a:r>
              <a:rPr lang="vi-VN" sz="5400" b="1" spc="-300" dirty="0">
                <a:solidFill>
                  <a:srgbClr val="003399"/>
                </a:solidFill>
                <a:latin typeface="+mj-lt"/>
              </a:rPr>
              <a:t>đẹp như ánh nến, bừng lên trong </a:t>
            </a:r>
            <a:r>
              <a:rPr lang="vi-VN" sz="5400" b="1" spc="-300" dirty="0" smtClean="0">
                <a:solidFill>
                  <a:srgbClr val="003399"/>
                </a:solidFill>
                <a:latin typeface="+mj-lt"/>
              </a:rPr>
              <a:t>tim, </a:t>
            </a:r>
            <a:r>
              <a:rPr lang="vi-VN" sz="5400" b="1" spc="-300" dirty="0">
                <a:solidFill>
                  <a:srgbClr val="003399"/>
                </a:solidFill>
                <a:latin typeface="+mj-lt"/>
              </a:rPr>
              <a:t>nguyện xin dâng lên.</a:t>
            </a:r>
            <a:endParaRPr lang="vi-VN" sz="5400" b="1" spc="-300" dirty="0">
              <a:solidFill>
                <a:srgbClr val="C00000"/>
              </a:solidFill>
              <a:latin typeface="+mj-lt"/>
            </a:endParaRPr>
          </a:p>
        </p:txBody>
      </p:sp>
    </p:spTree>
    <p:extLst>
      <p:ext uri="{BB962C8B-B14F-4D97-AF65-F5344CB8AC3E}">
        <p14:creationId xmlns:p14="http://schemas.microsoft.com/office/powerpoint/2010/main" val="180087066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045635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77"/>
            <a:ext cx="9144000" cy="5136945"/>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3928" y="555526"/>
            <a:ext cx="9182842" cy="38164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600" b="1" dirty="0" err="1" smtClean="0">
                <a:ln w="11430"/>
                <a:solidFill>
                  <a:srgbClr val="FF0000"/>
                </a:solidFill>
                <a:cs typeface="Arial" pitchFamily="34" charset="0"/>
              </a:rPr>
              <a:t>Ca</a:t>
            </a:r>
            <a:r>
              <a:rPr lang="en-US" sz="6600" b="1" dirty="0" smtClean="0">
                <a:ln w="11430"/>
                <a:solidFill>
                  <a:srgbClr val="FF0000"/>
                </a:solidFill>
                <a:cs typeface="Arial" pitchFamily="34" charset="0"/>
              </a:rPr>
              <a:t> </a:t>
            </a:r>
            <a:r>
              <a:rPr lang="en-US" sz="6600" b="1" dirty="0" err="1" smtClean="0">
                <a:ln w="11430"/>
                <a:solidFill>
                  <a:srgbClr val="FF0000"/>
                </a:solidFill>
                <a:cs typeface="Arial" pitchFamily="34" charset="0"/>
              </a:rPr>
              <a:t>Nguyện</a:t>
            </a:r>
            <a:r>
              <a:rPr lang="en-US" sz="6600" b="1" dirty="0" smtClean="0">
                <a:ln w="11430"/>
                <a:solidFill>
                  <a:srgbClr val="FF0000"/>
                </a:solidFill>
                <a:cs typeface="Arial" pitchFamily="34" charset="0"/>
              </a:rPr>
              <a:t> </a:t>
            </a:r>
            <a:r>
              <a:rPr lang="en-US" sz="6600" b="1" dirty="0" err="1" smtClean="0">
                <a:ln w="11430"/>
                <a:solidFill>
                  <a:srgbClr val="FF0000"/>
                </a:solidFill>
                <a:cs typeface="Arial" pitchFamily="34" charset="0"/>
              </a:rPr>
              <a:t>Hiệp</a:t>
            </a:r>
            <a:r>
              <a:rPr lang="en-US" sz="6600" b="1" dirty="0" smtClean="0">
                <a:ln w="11430"/>
                <a:solidFill>
                  <a:srgbClr val="FF0000"/>
                </a:solidFill>
                <a:cs typeface="Arial" pitchFamily="34" charset="0"/>
              </a:rPr>
              <a:t> </a:t>
            </a:r>
            <a:r>
              <a:rPr lang="en-US" sz="6600" b="1" dirty="0" err="1" smtClean="0">
                <a:ln w="11430"/>
                <a:solidFill>
                  <a:srgbClr val="FF0000"/>
                </a:solidFill>
                <a:cs typeface="Arial" pitchFamily="34" charset="0"/>
              </a:rPr>
              <a:t>Lễ</a:t>
            </a:r>
            <a:endParaRPr lang="en-US" sz="6600" b="1" dirty="0" smtClean="0">
              <a:ln w="11430"/>
              <a:solidFill>
                <a:srgbClr val="FF0000"/>
              </a:solidFill>
              <a:cs typeface="Arial" pitchFamily="34" charset="0"/>
            </a:endParaRPr>
          </a:p>
          <a:p>
            <a:pPr algn="ctr" fontAlgn="base">
              <a:spcBef>
                <a:spcPct val="0"/>
              </a:spcBef>
              <a:spcAft>
                <a:spcPct val="0"/>
              </a:spcAft>
            </a:pPr>
            <a:r>
              <a:rPr lang="en-US" sz="6600" b="1" dirty="0" err="1" smtClean="0">
                <a:ln w="11430"/>
                <a:solidFill>
                  <a:srgbClr val="FF0000"/>
                </a:solidFill>
                <a:cs typeface="Arial" pitchFamily="34" charset="0"/>
              </a:rPr>
              <a:t>Này</a:t>
            </a:r>
            <a:r>
              <a:rPr lang="en-US" sz="6600" b="1" dirty="0" smtClean="0">
                <a:ln w="11430"/>
                <a:solidFill>
                  <a:srgbClr val="FF0000"/>
                </a:solidFill>
                <a:cs typeface="Arial" pitchFamily="34" charset="0"/>
              </a:rPr>
              <a:t> </a:t>
            </a:r>
            <a:r>
              <a:rPr lang="en-US" sz="6600" b="1" dirty="0" err="1" smtClean="0">
                <a:ln w="11430"/>
                <a:solidFill>
                  <a:srgbClr val="FF0000"/>
                </a:solidFill>
                <a:cs typeface="Arial" pitchFamily="34" charset="0"/>
              </a:rPr>
              <a:t>Là</a:t>
            </a:r>
            <a:endParaRPr lang="en-US" sz="6600" b="1" dirty="0" smtClean="0">
              <a:ln w="11430"/>
              <a:solidFill>
                <a:srgbClr val="FF0000"/>
              </a:solidFill>
              <a:cs typeface="Arial" pitchFamily="34" charset="0"/>
            </a:endParaRPr>
          </a:p>
          <a:p>
            <a:pPr algn="ctr" fontAlgn="base">
              <a:spcBef>
                <a:spcPct val="0"/>
              </a:spcBef>
              <a:spcAft>
                <a:spcPct val="0"/>
              </a:spcAft>
            </a:pPr>
            <a:r>
              <a:rPr lang="en-US" sz="6600" b="1" dirty="0" err="1" smtClean="0">
                <a:ln w="11430"/>
                <a:solidFill>
                  <a:srgbClr val="FF0000"/>
                </a:solidFill>
                <a:cs typeface="Arial" pitchFamily="34" charset="0"/>
              </a:rPr>
              <a:t>Mình</a:t>
            </a:r>
            <a:r>
              <a:rPr lang="en-US" sz="6600" b="1" dirty="0" smtClean="0">
                <a:ln w="11430"/>
                <a:solidFill>
                  <a:srgbClr val="FF0000"/>
                </a:solidFill>
                <a:cs typeface="Arial" pitchFamily="34" charset="0"/>
              </a:rPr>
              <a:t> </a:t>
            </a:r>
            <a:r>
              <a:rPr lang="en-US" sz="6600" b="1" dirty="0" err="1" smtClean="0">
                <a:ln w="11430"/>
                <a:solidFill>
                  <a:srgbClr val="FF0000"/>
                </a:solidFill>
                <a:cs typeface="Arial" pitchFamily="34" charset="0"/>
              </a:rPr>
              <a:t>Máu</a:t>
            </a:r>
            <a:r>
              <a:rPr lang="en-US" sz="6600" b="1" dirty="0" smtClean="0">
                <a:ln w="11430"/>
                <a:solidFill>
                  <a:srgbClr val="FF0000"/>
                </a:solidFill>
                <a:cs typeface="Arial" pitchFamily="34" charset="0"/>
              </a:rPr>
              <a:t> Ta ban</a:t>
            </a:r>
          </a:p>
          <a:p>
            <a:pPr algn="ctr" fontAlgn="base">
              <a:spcBef>
                <a:spcPct val="0"/>
              </a:spcBef>
              <a:spcAft>
                <a:spcPct val="0"/>
              </a:spcAft>
            </a:pPr>
            <a:r>
              <a:rPr lang="en-US" sz="4400" b="1" i="1" dirty="0" err="1" smtClean="0">
                <a:ln w="11430"/>
                <a:solidFill>
                  <a:srgbClr val="0B297F"/>
                </a:solidFill>
                <a:cs typeface="Arial" pitchFamily="34" charset="0"/>
              </a:rPr>
              <a:t>Huỳnh</a:t>
            </a:r>
            <a:r>
              <a:rPr lang="en-US" sz="4400" b="1" i="1" dirty="0" smtClean="0">
                <a:ln w="11430"/>
                <a:solidFill>
                  <a:srgbClr val="0B297F"/>
                </a:solidFill>
                <a:cs typeface="Arial" pitchFamily="34" charset="0"/>
              </a:rPr>
              <a:t> Minh </a:t>
            </a:r>
            <a:r>
              <a:rPr lang="en-US" sz="4400" b="1" i="1" dirty="0" err="1" smtClean="0">
                <a:ln w="11430"/>
                <a:solidFill>
                  <a:srgbClr val="0B297F"/>
                </a:solidFill>
                <a:cs typeface="Arial" pitchFamily="34" charset="0"/>
              </a:rPr>
              <a:t>Kỳ</a:t>
            </a:r>
            <a:r>
              <a:rPr lang="en-US" sz="4400" b="1" i="1" dirty="0" smtClean="0">
                <a:ln w="11430"/>
                <a:solidFill>
                  <a:srgbClr val="0B297F"/>
                </a:solidFill>
                <a:cs typeface="Arial" pitchFamily="34" charset="0"/>
              </a:rPr>
              <a:t> &amp; </a:t>
            </a:r>
            <a:r>
              <a:rPr lang="en-US" sz="4400" b="1" i="1" dirty="0" err="1" smtClean="0">
                <a:ln w="11430"/>
                <a:solidFill>
                  <a:srgbClr val="0B297F"/>
                </a:solidFill>
                <a:cs typeface="Arial" pitchFamily="34" charset="0"/>
              </a:rPr>
              <a:t>Đinh</a:t>
            </a:r>
            <a:r>
              <a:rPr lang="en-US" sz="4400" b="1" i="1" dirty="0" smtClean="0">
                <a:ln w="11430"/>
                <a:solidFill>
                  <a:srgbClr val="0B297F"/>
                </a:solidFill>
                <a:cs typeface="Arial" pitchFamily="34" charset="0"/>
              </a:rPr>
              <a:t> </a:t>
            </a:r>
            <a:r>
              <a:rPr lang="en-US" sz="4400" b="1" i="1" dirty="0" err="1" smtClean="0">
                <a:ln w="11430"/>
                <a:solidFill>
                  <a:srgbClr val="0B297F"/>
                </a:solidFill>
                <a:cs typeface="Arial" pitchFamily="34" charset="0"/>
              </a:rPr>
              <a:t>Công</a:t>
            </a:r>
            <a:r>
              <a:rPr lang="en-US" sz="4400" b="1" i="1" dirty="0" smtClean="0">
                <a:ln w="11430"/>
                <a:solidFill>
                  <a:srgbClr val="0B297F"/>
                </a:solidFill>
                <a:cs typeface="Arial" pitchFamily="34" charset="0"/>
              </a:rPr>
              <a:t> </a:t>
            </a:r>
            <a:r>
              <a:rPr lang="en-US" sz="4400" b="1" i="1" dirty="0" err="1" smtClean="0">
                <a:ln w="11430"/>
                <a:solidFill>
                  <a:srgbClr val="0B297F"/>
                </a:solidFill>
                <a:cs typeface="Arial" pitchFamily="34" charset="0"/>
              </a:rPr>
              <a:t>Huỳnh</a:t>
            </a:r>
            <a:endParaRPr lang="en-US" sz="4400" b="1" i="1" dirty="0">
              <a:ln w="11430"/>
              <a:solidFill>
                <a:srgbClr val="0B297F"/>
              </a:solidFill>
              <a:cs typeface="Arial" pitchFamily="34" charset="0"/>
            </a:endParaRPr>
          </a:p>
        </p:txBody>
      </p:sp>
    </p:spTree>
    <p:extLst>
      <p:ext uri="{BB962C8B-B14F-4D97-AF65-F5344CB8AC3E}">
        <p14:creationId xmlns:p14="http://schemas.microsoft.com/office/powerpoint/2010/main" val="42681143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spc="-150" dirty="0" smtClean="0">
                <a:solidFill>
                  <a:srgbClr val="FF0000"/>
                </a:solidFill>
                <a:latin typeface="+mj-lt"/>
              </a:rPr>
              <a:t>Pk1:</a:t>
            </a:r>
            <a:r>
              <a:rPr lang="en-US" sz="5000" spc="-150" dirty="0" smtClean="0">
                <a:solidFill>
                  <a:srgbClr val="002060"/>
                </a:solidFill>
                <a:latin typeface="+mj-lt"/>
              </a:rPr>
              <a:t> </a:t>
            </a:r>
            <a:r>
              <a:rPr lang="en-US" sz="5000" spc="-150" dirty="0" err="1" smtClean="0">
                <a:solidFill>
                  <a:srgbClr val="003399"/>
                </a:solidFill>
                <a:latin typeface="+mj-lt"/>
              </a:rPr>
              <a:t>Này</a:t>
            </a:r>
            <a:r>
              <a:rPr lang="en-US" sz="5000" spc="-150" dirty="0" smtClean="0">
                <a:solidFill>
                  <a:srgbClr val="003399"/>
                </a:solidFill>
                <a:latin typeface="+mj-lt"/>
              </a:rPr>
              <a:t> </a:t>
            </a:r>
            <a:r>
              <a:rPr lang="vi-VN" sz="5000" spc="-150" dirty="0" smtClean="0">
                <a:solidFill>
                  <a:srgbClr val="003399"/>
                </a:solidFill>
                <a:latin typeface="+mj-lt"/>
              </a:rPr>
              <a:t>là Mình Ta, các con, cầm lấy mà ăn. Này là Máu Ta, các con, nhận lấy mà uống. Chính Mình Máu Ta, là nguồn dưỡng nuôi, sự sống muôn đời. Chính Mình Máu Ta, là nguồn phúc ân, ban xuống từ trời.</a:t>
            </a:r>
            <a:r>
              <a:rPr lang="en-US" sz="5000" spc="-150" dirty="0" smtClean="0">
                <a:solidFill>
                  <a:srgbClr val="003399"/>
                </a:solidFill>
                <a:latin typeface="+mj-lt"/>
              </a:rPr>
              <a:t> </a:t>
            </a:r>
            <a:endParaRPr lang="vi-VN" sz="5000" spc="-150" dirty="0">
              <a:solidFill>
                <a:srgbClr val="003399"/>
              </a:solidFill>
              <a:latin typeface="+mj-lt"/>
            </a:endParaRPr>
          </a:p>
        </p:txBody>
      </p:sp>
    </p:spTree>
    <p:extLst>
      <p:ext uri="{BB962C8B-B14F-4D97-AF65-F5344CB8AC3E}">
        <p14:creationId xmlns:p14="http://schemas.microsoft.com/office/powerpoint/2010/main" val="398700884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spc="-300" dirty="0" smtClean="0">
                <a:solidFill>
                  <a:srgbClr val="FF0000"/>
                </a:solidFill>
                <a:latin typeface="+mj-lt"/>
              </a:rPr>
              <a:t>ĐK: </a:t>
            </a:r>
            <a:r>
              <a:rPr lang="vi-VN" sz="6000" spc="-300" dirty="0" smtClean="0">
                <a:solidFill>
                  <a:srgbClr val="003399"/>
                </a:solidFill>
                <a:latin typeface="+mj-lt"/>
              </a:rPr>
              <a:t>Lạy Chúa. Chúa đã tự hiến, chỉ vì tình yêu, để con được sống. Và chính, Chúa ban Mình Máu, trở nên thần lương, nuôi dưỡng chúng con</a:t>
            </a:r>
            <a:r>
              <a:rPr lang="vi-VN" sz="6000" spc="-150" dirty="0" smtClean="0">
                <a:solidFill>
                  <a:srgbClr val="003399"/>
                </a:solidFill>
                <a:latin typeface="+mj-lt"/>
              </a:rPr>
              <a:t>. </a:t>
            </a:r>
            <a:endParaRPr lang="vi-VN" sz="6000" spc="-150" dirty="0">
              <a:solidFill>
                <a:srgbClr val="003399"/>
              </a:solidFill>
              <a:latin typeface="+mj-lt"/>
            </a:endParaRPr>
          </a:p>
        </p:txBody>
      </p:sp>
    </p:spTree>
    <p:extLst>
      <p:ext uri="{BB962C8B-B14F-4D97-AF65-F5344CB8AC3E}">
        <p14:creationId xmlns:p14="http://schemas.microsoft.com/office/powerpoint/2010/main" val="214326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spc="-150" dirty="0" smtClean="0">
                <a:solidFill>
                  <a:srgbClr val="FF0000"/>
                </a:solidFill>
                <a:latin typeface="+mj-lt"/>
              </a:rPr>
              <a:t>**</a:t>
            </a:r>
            <a:r>
              <a:rPr lang="vi-VN" sz="6000" spc="-150" dirty="0" smtClean="0">
                <a:solidFill>
                  <a:srgbClr val="003399"/>
                </a:solidFill>
                <a:latin typeface="+mj-lt"/>
              </a:rPr>
              <a:t> </a:t>
            </a:r>
            <a:r>
              <a:rPr lang="vi-VN" sz="6000" spc="-150" dirty="0">
                <a:solidFill>
                  <a:srgbClr val="003399"/>
                </a:solidFill>
                <a:latin typeface="+mj-lt"/>
              </a:rPr>
              <a:t>Tiệc thánh, giữa nơi trần thế, Chúa cho hồn </a:t>
            </a:r>
            <a:r>
              <a:rPr lang="vi-VN" sz="6000" spc="-150" dirty="0" smtClean="0">
                <a:solidFill>
                  <a:srgbClr val="003399"/>
                </a:solidFill>
                <a:latin typeface="+mj-lt"/>
              </a:rPr>
              <a:t>con, </a:t>
            </a:r>
            <a:r>
              <a:rPr lang="vi-VN" sz="6000" spc="-150" dirty="0">
                <a:solidFill>
                  <a:srgbClr val="003399"/>
                </a:solidFill>
                <a:latin typeface="+mj-lt"/>
              </a:rPr>
              <a:t>thỏa thuê hạnh phúc. Ngài chính suối thiêng tình yêu, ngất ngây lòng con, trong Mình Máu Ngài.</a:t>
            </a:r>
            <a:r>
              <a:rPr lang="en-US" sz="6000" spc="-150" dirty="0" smtClean="0">
                <a:solidFill>
                  <a:srgbClr val="003399"/>
                </a:solidFill>
                <a:latin typeface="+mj-lt"/>
              </a:rPr>
              <a:t> </a:t>
            </a:r>
            <a:endParaRPr lang="vi-VN" sz="6000" spc="-150" dirty="0">
              <a:solidFill>
                <a:srgbClr val="003399"/>
              </a:solidFill>
              <a:latin typeface="+mj-lt"/>
            </a:endParaRPr>
          </a:p>
        </p:txBody>
      </p:sp>
    </p:spTree>
    <p:extLst>
      <p:ext uri="{BB962C8B-B14F-4D97-AF65-F5344CB8AC3E}">
        <p14:creationId xmlns:p14="http://schemas.microsoft.com/office/powerpoint/2010/main" val="19453006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143500"/>
          </a:xfrm>
        </p:spPr>
        <p:txBody>
          <a:bodyPr anchor="ctr">
            <a:noAutofit/>
          </a:bodyPr>
          <a:lstStyle/>
          <a:p>
            <a:pPr>
              <a:lnSpc>
                <a:spcPct val="150000"/>
              </a:lnSpc>
              <a:spcBef>
                <a:spcPts val="0"/>
              </a:spcBef>
            </a:pPr>
            <a:r>
              <a:rPr lang="en-US" sz="6600" b="0" spc="-150" dirty="0">
                <a:solidFill>
                  <a:srgbClr val="FF0000"/>
                </a:solidFill>
                <a:latin typeface="+mj-lt"/>
              </a:rPr>
              <a:t> </a:t>
            </a:r>
            <a:r>
              <a:rPr lang="en-US" sz="6600" b="0" spc="-150" dirty="0" err="1" smtClean="0">
                <a:solidFill>
                  <a:srgbClr val="FF0000"/>
                </a:solidFill>
                <a:latin typeface="+mj-lt"/>
              </a:rPr>
              <a:t>Ca</a:t>
            </a:r>
            <a:r>
              <a:rPr lang="en-US" sz="6600" b="0" spc="-150" dirty="0" smtClean="0">
                <a:solidFill>
                  <a:srgbClr val="FF0000"/>
                </a:solidFill>
                <a:latin typeface="+mj-lt"/>
              </a:rPr>
              <a:t> </a:t>
            </a:r>
            <a:r>
              <a:rPr lang="en-US" sz="6600" b="0" spc="-150" dirty="0" err="1" smtClean="0">
                <a:solidFill>
                  <a:srgbClr val="FF0000"/>
                </a:solidFill>
                <a:latin typeface="+mj-lt"/>
              </a:rPr>
              <a:t>Nhập</a:t>
            </a:r>
            <a:r>
              <a:rPr lang="en-US" sz="6600" b="0" spc="-150" dirty="0" smtClean="0">
                <a:solidFill>
                  <a:srgbClr val="FF0000"/>
                </a:solidFill>
                <a:latin typeface="+mj-lt"/>
              </a:rPr>
              <a:t> </a:t>
            </a:r>
            <a:r>
              <a:rPr lang="en-US" sz="6600" b="0" spc="-150" dirty="0" err="1" smtClean="0">
                <a:solidFill>
                  <a:srgbClr val="FF0000"/>
                </a:solidFill>
                <a:latin typeface="+mj-lt"/>
              </a:rPr>
              <a:t>Lễ</a:t>
            </a:r>
            <a:endParaRPr lang="en-US" sz="6600" b="0" spc="-150" dirty="0" smtClean="0">
              <a:solidFill>
                <a:srgbClr val="FF0000"/>
              </a:solidFill>
              <a:latin typeface="+mj-lt"/>
            </a:endParaRPr>
          </a:p>
          <a:p>
            <a:pPr>
              <a:lnSpc>
                <a:spcPct val="150000"/>
              </a:lnSpc>
              <a:spcBef>
                <a:spcPts val="0"/>
              </a:spcBef>
            </a:pPr>
            <a:r>
              <a:rPr lang="vi-VN" sz="6600" spc="-150" dirty="0" smtClean="0">
                <a:solidFill>
                  <a:srgbClr val="FF0000"/>
                </a:solidFill>
                <a:latin typeface="+mj-lt"/>
              </a:rPr>
              <a:t>NGƯỜI </a:t>
            </a:r>
            <a:r>
              <a:rPr lang="vi-VN" sz="6600" spc="-150" dirty="0">
                <a:solidFill>
                  <a:srgbClr val="FF0000"/>
                </a:solidFill>
                <a:latin typeface="+mj-lt"/>
              </a:rPr>
              <a:t>ƠI MAU TỚI</a:t>
            </a:r>
          </a:p>
          <a:p>
            <a:pPr>
              <a:lnSpc>
                <a:spcPct val="150000"/>
              </a:lnSpc>
              <a:spcBef>
                <a:spcPts val="0"/>
              </a:spcBef>
            </a:pPr>
            <a:r>
              <a:rPr lang="vi-VN" sz="4800" i="1" spc="-150" dirty="0">
                <a:solidFill>
                  <a:srgbClr val="003399"/>
                </a:solidFill>
                <a:latin typeface="+mj-lt"/>
              </a:rPr>
              <a:t>Lm. Mi Trầm</a:t>
            </a:r>
          </a:p>
          <a:p>
            <a:pPr>
              <a:lnSpc>
                <a:spcPct val="90000"/>
              </a:lnSpc>
              <a:spcBef>
                <a:spcPts val="0"/>
              </a:spcBef>
            </a:pPr>
            <a:endParaRPr lang="en-US" sz="7400" b="0" spc="-150" dirty="0" smtClean="0">
              <a:solidFill>
                <a:srgbClr val="FF0000"/>
              </a:solidFill>
              <a:latin typeface="+mj-lt"/>
            </a:endParaRPr>
          </a:p>
        </p:txBody>
      </p:sp>
    </p:spTree>
    <p:extLst>
      <p:ext uri="{BB962C8B-B14F-4D97-AF65-F5344CB8AC3E}">
        <p14:creationId xmlns:p14="http://schemas.microsoft.com/office/powerpoint/2010/main" val="233189536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b="0" spc="-300" dirty="0" smtClean="0">
                <a:solidFill>
                  <a:srgbClr val="FF0000"/>
                </a:solidFill>
                <a:latin typeface="+mj-lt"/>
              </a:rPr>
              <a:t>Pk2: </a:t>
            </a:r>
            <a:r>
              <a:rPr lang="vi-VN" sz="4800" b="0" dirty="0" smtClean="0">
                <a:solidFill>
                  <a:srgbClr val="003399"/>
                </a:solidFill>
                <a:latin typeface="+mj-lt"/>
              </a:rPr>
              <a:t>Từng ngày đời con, khát mong, hưởng nếm hồng ân. Nhiệm mầu Chúa ban, chính nguồn tình yêu tuyệt đối. Chúa hằng náu thân nhà tạm thánh thiêng, vì quá yêu con. Hãy mở trái tim, để Ngài viếng thăm, tăng sức bội phần.</a:t>
            </a:r>
            <a:endParaRPr lang="vi-VN" sz="4800" b="0" dirty="0">
              <a:solidFill>
                <a:srgbClr val="003399"/>
              </a:solidFill>
              <a:latin typeface="+mj-lt"/>
            </a:endParaRPr>
          </a:p>
        </p:txBody>
      </p:sp>
    </p:spTree>
    <p:extLst>
      <p:ext uri="{BB962C8B-B14F-4D97-AF65-F5344CB8AC3E}">
        <p14:creationId xmlns:p14="http://schemas.microsoft.com/office/powerpoint/2010/main" val="203554240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spc="-300" dirty="0" smtClean="0">
                <a:solidFill>
                  <a:srgbClr val="FF0000"/>
                </a:solidFill>
                <a:latin typeface="+mj-lt"/>
              </a:rPr>
              <a:t>ĐK: </a:t>
            </a:r>
            <a:r>
              <a:rPr lang="vi-VN" sz="6000" spc="-300" dirty="0" smtClean="0">
                <a:solidFill>
                  <a:srgbClr val="003399"/>
                </a:solidFill>
                <a:latin typeface="+mj-lt"/>
              </a:rPr>
              <a:t>Lạy Chúa. Chúa đã tự hiến, chỉ vì tình yêu, để con được sống. Và chính, Chúa ban Mình Máu, trở nên thần lương, nuôi dưỡng chúng con</a:t>
            </a:r>
            <a:r>
              <a:rPr lang="vi-VN" sz="6000" spc="-150" dirty="0" smtClean="0">
                <a:solidFill>
                  <a:srgbClr val="003399"/>
                </a:solidFill>
                <a:latin typeface="+mj-lt"/>
              </a:rPr>
              <a:t>. </a:t>
            </a:r>
            <a:endParaRPr lang="vi-VN" sz="6000" spc="-150" dirty="0">
              <a:solidFill>
                <a:srgbClr val="003399"/>
              </a:solidFill>
              <a:latin typeface="+mj-lt"/>
            </a:endParaRPr>
          </a:p>
        </p:txBody>
      </p:sp>
    </p:spTree>
    <p:extLst>
      <p:ext uri="{BB962C8B-B14F-4D97-AF65-F5344CB8AC3E}">
        <p14:creationId xmlns:p14="http://schemas.microsoft.com/office/powerpoint/2010/main" val="358427630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spc="-150" dirty="0" smtClean="0">
                <a:solidFill>
                  <a:srgbClr val="FF0000"/>
                </a:solidFill>
                <a:latin typeface="+mj-lt"/>
              </a:rPr>
              <a:t>**</a:t>
            </a:r>
            <a:r>
              <a:rPr lang="vi-VN" sz="6000" spc="-150" dirty="0" smtClean="0">
                <a:solidFill>
                  <a:srgbClr val="003399"/>
                </a:solidFill>
                <a:latin typeface="+mj-lt"/>
              </a:rPr>
              <a:t> </a:t>
            </a:r>
            <a:r>
              <a:rPr lang="vi-VN" sz="6000" spc="-150" dirty="0">
                <a:solidFill>
                  <a:srgbClr val="003399"/>
                </a:solidFill>
                <a:latin typeface="+mj-lt"/>
              </a:rPr>
              <a:t>Tiệc thánh, giữa nơi trần thế, Chúa cho hồn </a:t>
            </a:r>
            <a:r>
              <a:rPr lang="vi-VN" sz="6000" spc="-150" dirty="0" smtClean="0">
                <a:solidFill>
                  <a:srgbClr val="003399"/>
                </a:solidFill>
                <a:latin typeface="+mj-lt"/>
              </a:rPr>
              <a:t>con, </a:t>
            </a:r>
            <a:r>
              <a:rPr lang="vi-VN" sz="6000" spc="-150" dirty="0">
                <a:solidFill>
                  <a:srgbClr val="003399"/>
                </a:solidFill>
                <a:latin typeface="+mj-lt"/>
              </a:rPr>
              <a:t>thỏa thuê hạnh phúc. Ngài chính suối thiêng tình yêu, ngất ngây lòng con, trong Mình Máu Ngài.</a:t>
            </a:r>
            <a:r>
              <a:rPr lang="en-US" sz="6000" spc="-150" dirty="0" smtClean="0">
                <a:solidFill>
                  <a:srgbClr val="003399"/>
                </a:solidFill>
                <a:latin typeface="+mj-lt"/>
              </a:rPr>
              <a:t> </a:t>
            </a:r>
            <a:endParaRPr lang="vi-VN" sz="6000" spc="-150" dirty="0">
              <a:solidFill>
                <a:srgbClr val="003399"/>
              </a:solidFill>
              <a:latin typeface="+mj-lt"/>
            </a:endParaRPr>
          </a:p>
        </p:txBody>
      </p:sp>
    </p:spTree>
    <p:extLst>
      <p:ext uri="{BB962C8B-B14F-4D97-AF65-F5344CB8AC3E}">
        <p14:creationId xmlns:p14="http://schemas.microsoft.com/office/powerpoint/2010/main" val="363338912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spc="-300" dirty="0">
                <a:solidFill>
                  <a:srgbClr val="FF0000"/>
                </a:solidFill>
                <a:latin typeface="+mj-lt"/>
              </a:rPr>
              <a:t>P</a:t>
            </a:r>
            <a:r>
              <a:rPr lang="en-US" sz="4800" b="0" spc="-300" dirty="0" smtClean="0">
                <a:solidFill>
                  <a:srgbClr val="FF0000"/>
                </a:solidFill>
                <a:latin typeface="+mj-lt"/>
              </a:rPr>
              <a:t>k3:</a:t>
            </a:r>
            <a:r>
              <a:rPr lang="vi-VN" sz="4800" b="0" spc="-300" dirty="0" smtClean="0">
                <a:solidFill>
                  <a:srgbClr val="FF0000"/>
                </a:solidFill>
                <a:latin typeface="+mj-lt"/>
              </a:rPr>
              <a:t> </a:t>
            </a:r>
            <a:r>
              <a:rPr lang="vi-VN" sz="4800" b="0" dirty="0" smtClean="0">
                <a:solidFill>
                  <a:srgbClr val="003399"/>
                </a:solidFill>
                <a:latin typeface="+mj-lt"/>
              </a:rPr>
              <a:t>Một lòng tạ ơn, tiến dâng, về Chúa từ nhân. Vì Ngài hiến thân, để ban nguồn ơn sự sống. </a:t>
            </a:r>
            <a:r>
              <a:rPr lang="vi-VN" sz="4800" dirty="0" smtClean="0">
                <a:solidFill>
                  <a:srgbClr val="003399"/>
                </a:solidFill>
                <a:latin typeface="+mj-lt"/>
              </a:rPr>
              <a:t>Ôi hạnh phúc thay, lòng tràn sướng vui, được sống trong Ngài. Khối tình lớn lao, Ngài đã hiến trao, như suối ngọt ngào.</a:t>
            </a:r>
            <a:r>
              <a:rPr lang="vi-VN" sz="4800" b="0" dirty="0" smtClean="0">
                <a:solidFill>
                  <a:srgbClr val="003399"/>
                </a:solidFill>
                <a:latin typeface="+mj-lt"/>
              </a:rPr>
              <a:t> </a:t>
            </a:r>
            <a:endParaRPr lang="vi-VN" sz="4800" b="0" dirty="0">
              <a:solidFill>
                <a:srgbClr val="003399"/>
              </a:solidFill>
              <a:latin typeface="+mj-lt"/>
            </a:endParaRPr>
          </a:p>
        </p:txBody>
      </p:sp>
    </p:spTree>
    <p:extLst>
      <p:ext uri="{BB962C8B-B14F-4D97-AF65-F5344CB8AC3E}">
        <p14:creationId xmlns:p14="http://schemas.microsoft.com/office/powerpoint/2010/main" val="53738074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spc="-300" dirty="0" smtClean="0">
                <a:solidFill>
                  <a:srgbClr val="FF0000"/>
                </a:solidFill>
                <a:latin typeface="+mj-lt"/>
              </a:rPr>
              <a:t>ĐK: </a:t>
            </a:r>
            <a:r>
              <a:rPr lang="vi-VN" sz="6000" spc="-300" dirty="0" smtClean="0">
                <a:solidFill>
                  <a:srgbClr val="003399"/>
                </a:solidFill>
                <a:latin typeface="+mj-lt"/>
              </a:rPr>
              <a:t>Lạy Chúa. Chúa đã tự hiến, chỉ vì tình yêu, để con được sống. Và chính, Chúa ban Mình Máu, trở nên thần lương, nuôi dưỡng chúng con</a:t>
            </a:r>
            <a:r>
              <a:rPr lang="vi-VN" sz="6000" spc="-150" dirty="0" smtClean="0">
                <a:solidFill>
                  <a:srgbClr val="003399"/>
                </a:solidFill>
                <a:latin typeface="+mj-lt"/>
              </a:rPr>
              <a:t>. </a:t>
            </a:r>
            <a:endParaRPr lang="vi-VN" sz="6000" spc="-150" dirty="0">
              <a:solidFill>
                <a:srgbClr val="003399"/>
              </a:solidFill>
              <a:latin typeface="+mj-lt"/>
            </a:endParaRPr>
          </a:p>
        </p:txBody>
      </p:sp>
    </p:spTree>
    <p:extLst>
      <p:ext uri="{BB962C8B-B14F-4D97-AF65-F5344CB8AC3E}">
        <p14:creationId xmlns:p14="http://schemas.microsoft.com/office/powerpoint/2010/main" val="33665060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spc="-150" dirty="0" smtClean="0">
                <a:solidFill>
                  <a:srgbClr val="FF0000"/>
                </a:solidFill>
                <a:latin typeface="+mj-lt"/>
              </a:rPr>
              <a:t>**</a:t>
            </a:r>
            <a:r>
              <a:rPr lang="vi-VN" sz="6000" spc="-150" dirty="0" smtClean="0">
                <a:solidFill>
                  <a:srgbClr val="003399"/>
                </a:solidFill>
                <a:latin typeface="+mj-lt"/>
              </a:rPr>
              <a:t> </a:t>
            </a:r>
            <a:r>
              <a:rPr lang="vi-VN" sz="6000" spc="-150" dirty="0">
                <a:solidFill>
                  <a:srgbClr val="003399"/>
                </a:solidFill>
                <a:latin typeface="+mj-lt"/>
              </a:rPr>
              <a:t>Tiệc thánh, giữa nơi trần thế, Chúa cho hồn </a:t>
            </a:r>
            <a:r>
              <a:rPr lang="vi-VN" sz="6000" spc="-150" dirty="0" smtClean="0">
                <a:solidFill>
                  <a:srgbClr val="003399"/>
                </a:solidFill>
                <a:latin typeface="+mj-lt"/>
              </a:rPr>
              <a:t>con, </a:t>
            </a:r>
            <a:r>
              <a:rPr lang="vi-VN" sz="6000" spc="-150" dirty="0">
                <a:solidFill>
                  <a:srgbClr val="003399"/>
                </a:solidFill>
                <a:latin typeface="+mj-lt"/>
              </a:rPr>
              <a:t>thỏa thuê hạnh phúc. Ngài chính suối thiêng tình yêu, ngất ngây lòng con, trong Mình Máu Ngài.</a:t>
            </a:r>
            <a:r>
              <a:rPr lang="en-US" sz="6000" spc="-150" dirty="0" smtClean="0">
                <a:solidFill>
                  <a:srgbClr val="003399"/>
                </a:solidFill>
                <a:latin typeface="+mj-lt"/>
              </a:rPr>
              <a:t> </a:t>
            </a:r>
            <a:endParaRPr lang="vi-VN" sz="6000" spc="-150" dirty="0">
              <a:solidFill>
                <a:srgbClr val="003399"/>
              </a:solidFill>
              <a:latin typeface="+mj-lt"/>
            </a:endParaRPr>
          </a:p>
        </p:txBody>
      </p:sp>
    </p:spTree>
    <p:extLst>
      <p:ext uri="{BB962C8B-B14F-4D97-AF65-F5344CB8AC3E}">
        <p14:creationId xmlns:p14="http://schemas.microsoft.com/office/powerpoint/2010/main" val="361580033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748898"/>
            <a:ext cx="9263992" cy="286232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600" b="1" dirty="0" err="1" smtClean="0">
                <a:ln w="11430"/>
                <a:solidFill>
                  <a:srgbClr val="FF0000"/>
                </a:solidFill>
                <a:cs typeface="Arial" panose="020B0604020202020204" pitchFamily="34" charset="0"/>
              </a:rPr>
              <a:t>Ca</a:t>
            </a:r>
            <a:r>
              <a:rPr lang="en-US" sz="6600" b="1" dirty="0" smtClean="0">
                <a:ln w="11430"/>
                <a:solidFill>
                  <a:srgbClr val="FF0000"/>
                </a:solidFill>
                <a:cs typeface="Arial" panose="020B0604020202020204" pitchFamily="34" charset="0"/>
              </a:rPr>
              <a:t> </a:t>
            </a:r>
            <a:r>
              <a:rPr lang="en-US" sz="6600" b="1" dirty="0" err="1" smtClean="0">
                <a:ln w="11430"/>
                <a:solidFill>
                  <a:srgbClr val="FF0000"/>
                </a:solidFill>
                <a:cs typeface="Arial" panose="020B0604020202020204" pitchFamily="34" charset="0"/>
              </a:rPr>
              <a:t>Kết</a:t>
            </a:r>
            <a:r>
              <a:rPr lang="en-US" sz="6600" b="1" dirty="0" smtClean="0">
                <a:ln w="11430"/>
                <a:solidFill>
                  <a:srgbClr val="FF0000"/>
                </a:solidFill>
                <a:cs typeface="Arial" panose="020B0604020202020204" pitchFamily="34" charset="0"/>
              </a:rPr>
              <a:t> </a:t>
            </a:r>
            <a:r>
              <a:rPr lang="en-US" sz="6600" b="1" dirty="0" err="1" smtClean="0">
                <a:ln w="11430"/>
                <a:solidFill>
                  <a:srgbClr val="FF0000"/>
                </a:solidFill>
                <a:cs typeface="Arial" panose="020B0604020202020204" pitchFamily="34" charset="0"/>
              </a:rPr>
              <a:t>Lễ</a:t>
            </a:r>
            <a:endParaRPr lang="en-US" sz="6600" b="1" dirty="0" smtClean="0">
              <a:ln w="11430"/>
              <a:solidFill>
                <a:srgbClr val="FF0000"/>
              </a:solidFill>
              <a:cs typeface="Arial" panose="020B0604020202020204" pitchFamily="34" charset="0"/>
            </a:endParaRPr>
          </a:p>
          <a:p>
            <a:pPr algn="ctr" fontAlgn="base">
              <a:spcBef>
                <a:spcPct val="0"/>
              </a:spcBef>
              <a:spcAft>
                <a:spcPct val="0"/>
              </a:spcAft>
            </a:pPr>
            <a:r>
              <a:rPr lang="en-US" sz="6600" b="1" dirty="0" err="1" smtClean="0">
                <a:ln w="11430"/>
                <a:solidFill>
                  <a:srgbClr val="FF0000"/>
                </a:solidFill>
                <a:cs typeface="Arial" panose="020B0604020202020204" pitchFamily="34" charset="0"/>
              </a:rPr>
              <a:t>Tận</a:t>
            </a:r>
            <a:r>
              <a:rPr lang="en-US" sz="6600" b="1" dirty="0" smtClean="0">
                <a:ln w="11430"/>
                <a:solidFill>
                  <a:srgbClr val="FF0000"/>
                </a:solidFill>
                <a:cs typeface="Arial" panose="020B0604020202020204" pitchFamily="34" charset="0"/>
              </a:rPr>
              <a:t> </a:t>
            </a:r>
            <a:r>
              <a:rPr lang="en-US" sz="6600" b="1" dirty="0" err="1" smtClean="0">
                <a:ln w="11430"/>
                <a:solidFill>
                  <a:srgbClr val="FF0000"/>
                </a:solidFill>
                <a:cs typeface="Arial" panose="020B0604020202020204" pitchFamily="34" charset="0"/>
              </a:rPr>
              <a:t>Hiến</a:t>
            </a:r>
            <a:r>
              <a:rPr lang="en-US" sz="6600" b="1" dirty="0" smtClean="0">
                <a:ln w="11430"/>
                <a:solidFill>
                  <a:srgbClr val="FF0000"/>
                </a:solidFill>
                <a:cs typeface="Arial" panose="020B0604020202020204" pitchFamily="34" charset="0"/>
              </a:rPr>
              <a:t> Cho </a:t>
            </a:r>
            <a:r>
              <a:rPr lang="en-US" sz="6600" b="1" dirty="0" err="1" smtClean="0">
                <a:ln w="11430"/>
                <a:solidFill>
                  <a:srgbClr val="FF0000"/>
                </a:solidFill>
                <a:cs typeface="Arial" panose="020B0604020202020204" pitchFamily="34" charset="0"/>
              </a:rPr>
              <a:t>Đức</a:t>
            </a:r>
            <a:r>
              <a:rPr lang="en-US" sz="6600" b="1" dirty="0" smtClean="0">
                <a:ln w="11430"/>
                <a:solidFill>
                  <a:srgbClr val="FF0000"/>
                </a:solidFill>
                <a:cs typeface="Arial" panose="020B0604020202020204" pitchFamily="34" charset="0"/>
              </a:rPr>
              <a:t> </a:t>
            </a:r>
            <a:r>
              <a:rPr lang="en-US" sz="6600" b="1" dirty="0" err="1" smtClean="0">
                <a:ln w="11430"/>
                <a:solidFill>
                  <a:srgbClr val="FF0000"/>
                </a:solidFill>
                <a:cs typeface="Arial" panose="020B0604020202020204" pitchFamily="34" charset="0"/>
              </a:rPr>
              <a:t>Mẹ</a:t>
            </a:r>
            <a:endParaRPr lang="en-US" sz="6600" b="1" dirty="0" smtClean="0">
              <a:ln w="11430"/>
              <a:solidFill>
                <a:srgbClr val="FF0000"/>
              </a:solidFill>
              <a:cs typeface="Arial" panose="020B0604020202020204" pitchFamily="34" charset="0"/>
            </a:endParaRPr>
          </a:p>
          <a:p>
            <a:pPr algn="ctr" fontAlgn="base">
              <a:spcBef>
                <a:spcPct val="0"/>
              </a:spcBef>
              <a:spcAft>
                <a:spcPct val="0"/>
              </a:spcAft>
            </a:pPr>
            <a:r>
              <a:rPr lang="en-US" sz="4800" b="1" i="1" dirty="0" smtClean="0">
                <a:ln w="11430"/>
                <a:solidFill>
                  <a:srgbClr val="0B297F"/>
                </a:solidFill>
                <a:cs typeface="Arial" panose="020B0604020202020204" pitchFamily="34" charset="0"/>
              </a:rPr>
              <a:t>Lm </a:t>
            </a:r>
            <a:r>
              <a:rPr lang="en-US" sz="4800" b="1" i="1" dirty="0" err="1" smtClean="0">
                <a:ln w="11430"/>
                <a:solidFill>
                  <a:srgbClr val="0B297F"/>
                </a:solidFill>
                <a:cs typeface="Arial" panose="020B0604020202020204" pitchFamily="34" charset="0"/>
              </a:rPr>
              <a:t>Huyền</a:t>
            </a:r>
            <a:r>
              <a:rPr lang="en-US" sz="4800" b="1" i="1" dirty="0" smtClean="0">
                <a:ln w="11430"/>
                <a:solidFill>
                  <a:srgbClr val="0B297F"/>
                </a:solidFill>
                <a:cs typeface="Arial" panose="020B0604020202020204" pitchFamily="34" charset="0"/>
              </a:rPr>
              <a:t> </a:t>
            </a:r>
            <a:r>
              <a:rPr lang="en-US" sz="4800" b="1" i="1" dirty="0" err="1" smtClean="0">
                <a:ln w="11430"/>
                <a:solidFill>
                  <a:srgbClr val="0B297F"/>
                </a:solidFill>
                <a:cs typeface="Arial" panose="020B0604020202020204" pitchFamily="34" charset="0"/>
              </a:rPr>
              <a:t>Linh</a:t>
            </a:r>
            <a:endParaRPr lang="en-US" sz="4800" b="1"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vi-VN" sz="5400" dirty="0" smtClean="0">
                <a:solidFill>
                  <a:srgbClr val="FF0000"/>
                </a:solidFill>
                <a:latin typeface="+mj-lt"/>
                <a:cs typeface="Arial" panose="020B0604020202020204" pitchFamily="34" charset="0"/>
              </a:rPr>
              <a:t>Pk1: </a:t>
            </a:r>
            <a:r>
              <a:rPr lang="vi-VN" sz="5400" dirty="0" smtClean="0">
                <a:solidFill>
                  <a:srgbClr val="003399"/>
                </a:solidFill>
                <a:latin typeface="+mj-lt"/>
                <a:cs typeface="Arial" panose="020B0604020202020204" pitchFamily="34" charset="0"/>
              </a:rPr>
              <a:t>Con </a:t>
            </a:r>
            <a:r>
              <a:rPr lang="vi-VN" sz="5400" dirty="0">
                <a:solidFill>
                  <a:srgbClr val="003399"/>
                </a:solidFill>
                <a:latin typeface="+mj-lt"/>
                <a:cs typeface="Arial" panose="020B0604020202020204" pitchFamily="34" charset="0"/>
              </a:rPr>
              <a:t>đến trước </a:t>
            </a:r>
            <a:r>
              <a:rPr lang="vi-VN" sz="5400" dirty="0" smtClean="0">
                <a:solidFill>
                  <a:srgbClr val="003399"/>
                </a:solidFill>
                <a:latin typeface="+mj-lt"/>
                <a:cs typeface="Arial" panose="020B0604020202020204" pitchFamily="34" charset="0"/>
              </a:rPr>
              <a:t>toà, </a:t>
            </a:r>
            <a:r>
              <a:rPr lang="vi-VN" sz="5400" dirty="0">
                <a:solidFill>
                  <a:srgbClr val="003399"/>
                </a:solidFill>
                <a:latin typeface="+mj-lt"/>
                <a:cs typeface="Arial" panose="020B0604020202020204" pitchFamily="34" charset="0"/>
              </a:rPr>
              <a:t>Nữ Vương uy quyền, dâng hồn dâng </a:t>
            </a:r>
            <a:r>
              <a:rPr lang="vi-VN" sz="5400" dirty="0" smtClean="0">
                <a:solidFill>
                  <a:srgbClr val="003399"/>
                </a:solidFill>
                <a:latin typeface="+mj-lt"/>
                <a:cs typeface="Arial" panose="020B0604020202020204" pitchFamily="34" charset="0"/>
              </a:rPr>
              <a:t>xác, </a:t>
            </a:r>
            <a:r>
              <a:rPr lang="vi-VN" sz="5400" dirty="0">
                <a:solidFill>
                  <a:srgbClr val="003399"/>
                </a:solidFill>
                <a:latin typeface="+mj-lt"/>
                <a:cs typeface="Arial" panose="020B0604020202020204" pitchFamily="34" charset="0"/>
              </a:rPr>
              <a:t>dâng cõi lòng yêu mến. Phó trót nơi </a:t>
            </a:r>
            <a:r>
              <a:rPr lang="vi-VN" sz="5400" dirty="0" smtClean="0">
                <a:solidFill>
                  <a:srgbClr val="003399"/>
                </a:solidFill>
                <a:latin typeface="+mj-lt"/>
                <a:cs typeface="Arial" panose="020B0604020202020204" pitchFamily="34" charset="0"/>
              </a:rPr>
              <a:t>Mẹ, </a:t>
            </a:r>
            <a:r>
              <a:rPr lang="vi-VN" sz="5400" dirty="0">
                <a:solidFill>
                  <a:srgbClr val="003399"/>
                </a:solidFill>
                <a:latin typeface="+mj-lt"/>
                <a:cs typeface="Arial" panose="020B0604020202020204" pitchFamily="34" charset="0"/>
              </a:rPr>
              <a:t>tấm thân nhỏ hèn, để đời con </a:t>
            </a:r>
            <a:r>
              <a:rPr lang="vi-VN" sz="5400" dirty="0" smtClean="0">
                <a:solidFill>
                  <a:srgbClr val="003399"/>
                </a:solidFill>
                <a:latin typeface="+mj-lt"/>
                <a:cs typeface="Arial" panose="020B0604020202020204" pitchFamily="34" charset="0"/>
              </a:rPr>
              <a:t>luôn, </a:t>
            </a:r>
            <a:r>
              <a:rPr lang="vi-VN" sz="5400" dirty="0">
                <a:solidFill>
                  <a:srgbClr val="003399"/>
                </a:solidFill>
                <a:latin typeface="+mj-lt"/>
                <a:cs typeface="Arial" panose="020B0604020202020204" pitchFamily="34" charset="0"/>
              </a:rPr>
              <a:t>vui sống bằng yên. </a:t>
            </a:r>
            <a:endParaRPr lang="vi-VN" sz="5400" b="0" dirty="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3790425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200" b="1" dirty="0" smtClean="0">
                <a:solidFill>
                  <a:srgbClr val="FF0000"/>
                </a:solidFill>
                <a:latin typeface="+mj-lt"/>
              </a:rPr>
              <a:t>ĐK</a:t>
            </a:r>
            <a:r>
              <a:rPr lang="vi-VN" sz="5200" b="1" dirty="0">
                <a:solidFill>
                  <a:srgbClr val="FF0000"/>
                </a:solidFill>
                <a:latin typeface="+mj-lt"/>
              </a:rPr>
              <a:t>: </a:t>
            </a:r>
            <a:r>
              <a:rPr lang="vi-VN" sz="5200" b="1" dirty="0">
                <a:solidFill>
                  <a:srgbClr val="003399"/>
                </a:solidFill>
                <a:latin typeface="+mj-lt"/>
              </a:rPr>
              <a:t>Người ơi mau tới tôn thờ Mình Máu Thánh. Thần lương nuôi dưỡng linh hồn giữa trần gian. Người ơi mau tới lãnh nhận Mình Máu Thánh. Sức sống nuôi hồn về tới quê thanh nhàn.</a:t>
            </a:r>
            <a:endParaRPr lang="en-US" sz="5200" b="1" dirty="0">
              <a:solidFill>
                <a:srgbClr val="003399"/>
              </a:solidFill>
              <a:latin typeface="+mj-lt"/>
            </a:endParaRPr>
          </a:p>
        </p:txBody>
      </p:sp>
    </p:spTree>
    <p:extLst>
      <p:ext uri="{BB962C8B-B14F-4D97-AF65-F5344CB8AC3E}">
        <p14:creationId xmlns:p14="http://schemas.microsoft.com/office/powerpoint/2010/main" val="338620208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4800" spc="-300" dirty="0" smtClean="0">
                <a:solidFill>
                  <a:srgbClr val="FF0000"/>
                </a:solidFill>
                <a:latin typeface="+mj-lt"/>
              </a:rPr>
              <a:t>ĐK</a:t>
            </a:r>
            <a:r>
              <a:rPr lang="vi-VN" sz="4800" spc="-300" dirty="0">
                <a:solidFill>
                  <a:srgbClr val="FF0000"/>
                </a:solidFill>
                <a:latin typeface="+mj-lt"/>
              </a:rPr>
              <a:t>: </a:t>
            </a:r>
            <a:r>
              <a:rPr lang="vi-VN" sz="4800" spc="-300" dirty="0">
                <a:solidFill>
                  <a:srgbClr val="003399"/>
                </a:solidFill>
                <a:latin typeface="+mj-lt"/>
              </a:rPr>
              <a:t>Hỡi </a:t>
            </a:r>
            <a:r>
              <a:rPr lang="vi-VN" sz="4800" spc="-300" dirty="0" smtClean="0">
                <a:solidFill>
                  <a:srgbClr val="003399"/>
                </a:solidFill>
                <a:latin typeface="+mj-lt"/>
              </a:rPr>
              <a:t>Ma-ri-a, </a:t>
            </a:r>
            <a:r>
              <a:rPr lang="vi-VN" sz="4800" spc="-300" dirty="0">
                <a:solidFill>
                  <a:srgbClr val="003399"/>
                </a:solidFill>
                <a:latin typeface="+mj-lt"/>
              </a:rPr>
              <a:t>Xin Mẹ nhận lấy, tấm thân xác </a:t>
            </a:r>
            <a:r>
              <a:rPr lang="vi-VN" sz="4800" spc="-300" dirty="0" smtClean="0">
                <a:solidFill>
                  <a:srgbClr val="003399"/>
                </a:solidFill>
                <a:latin typeface="+mj-lt"/>
              </a:rPr>
              <a:t>hồn, </a:t>
            </a:r>
            <a:r>
              <a:rPr lang="vi-VN" sz="4800" spc="-300" dirty="0">
                <a:solidFill>
                  <a:srgbClr val="003399"/>
                </a:solidFill>
                <a:latin typeface="+mj-lt"/>
              </a:rPr>
              <a:t>con đến hiến dâng. Quyết chí thánh </a:t>
            </a:r>
            <a:r>
              <a:rPr lang="vi-VN" sz="4800" spc="-300" dirty="0" smtClean="0">
                <a:solidFill>
                  <a:srgbClr val="003399"/>
                </a:solidFill>
                <a:latin typeface="+mj-lt"/>
              </a:rPr>
              <a:t>hoá, </a:t>
            </a:r>
            <a:r>
              <a:rPr lang="vi-VN" sz="4800" spc="-300" dirty="0">
                <a:solidFill>
                  <a:srgbClr val="003399"/>
                </a:solidFill>
                <a:latin typeface="+mj-lt"/>
              </a:rPr>
              <a:t>nhờ Mẹ với Mẹ, vững chí chiến </a:t>
            </a:r>
            <a:r>
              <a:rPr lang="vi-VN" sz="4800" spc="-300" dirty="0" smtClean="0">
                <a:solidFill>
                  <a:srgbClr val="003399"/>
                </a:solidFill>
                <a:latin typeface="+mj-lt"/>
              </a:rPr>
              <a:t>đấu, </a:t>
            </a:r>
            <a:r>
              <a:rPr lang="vi-VN" sz="4800" spc="-300" dirty="0">
                <a:solidFill>
                  <a:srgbClr val="003399"/>
                </a:solidFill>
                <a:latin typeface="+mj-lt"/>
              </a:rPr>
              <a:t>vì Mẹ trong Mẹ. Có Mẹ dắt </a:t>
            </a:r>
            <a:r>
              <a:rPr lang="vi-VN" sz="4800" spc="-300" dirty="0" smtClean="0">
                <a:solidFill>
                  <a:srgbClr val="003399"/>
                </a:solidFill>
                <a:latin typeface="+mj-lt"/>
              </a:rPr>
              <a:t>dìu, </a:t>
            </a:r>
            <a:r>
              <a:rPr lang="vi-VN" sz="4800" spc="-300" dirty="0">
                <a:solidFill>
                  <a:srgbClr val="003399"/>
                </a:solidFill>
                <a:latin typeface="+mj-lt"/>
              </a:rPr>
              <a:t>con tiến lên đường mới, xây đắp vinh </a:t>
            </a:r>
            <a:r>
              <a:rPr lang="vi-VN" sz="4800" spc="-300" dirty="0" smtClean="0">
                <a:solidFill>
                  <a:srgbClr val="003399"/>
                </a:solidFill>
                <a:latin typeface="+mj-lt"/>
              </a:rPr>
              <a:t>quang, </a:t>
            </a:r>
            <a:r>
              <a:rPr lang="vi-VN" sz="4800" spc="-300" dirty="0">
                <a:solidFill>
                  <a:srgbClr val="003399"/>
                </a:solidFill>
                <a:latin typeface="+mj-lt"/>
              </a:rPr>
              <a:t>nước Cha muôn đời. </a:t>
            </a:r>
            <a:endParaRPr lang="vi-VN" sz="4800" b="0" spc="-300" dirty="0">
              <a:solidFill>
                <a:srgbClr val="003399"/>
              </a:solidFill>
              <a:latin typeface="+mj-lt"/>
            </a:endParaRPr>
          </a:p>
        </p:txBody>
      </p:sp>
    </p:spTree>
    <p:extLst>
      <p:ext uri="{BB962C8B-B14F-4D97-AF65-F5344CB8AC3E}">
        <p14:creationId xmlns:p14="http://schemas.microsoft.com/office/powerpoint/2010/main" val="194184541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vi-VN" sz="5400" dirty="0" smtClean="0">
                <a:solidFill>
                  <a:srgbClr val="FF0000"/>
                </a:solidFill>
                <a:latin typeface="+mj-lt"/>
                <a:cs typeface="Arial" panose="020B0604020202020204" pitchFamily="34" charset="0"/>
              </a:rPr>
              <a:t>Pk2</a:t>
            </a:r>
            <a:r>
              <a:rPr lang="vi-VN" sz="5400" dirty="0">
                <a:solidFill>
                  <a:srgbClr val="FF0000"/>
                </a:solidFill>
                <a:latin typeface="+mj-lt"/>
                <a:cs typeface="Arial" panose="020B0604020202020204" pitchFamily="34" charset="0"/>
              </a:rPr>
              <a:t>:  </a:t>
            </a:r>
            <a:r>
              <a:rPr lang="vi-VN" sz="5400" dirty="0">
                <a:solidFill>
                  <a:srgbClr val="003399"/>
                </a:solidFill>
                <a:latin typeface="+mj-lt"/>
                <a:cs typeface="Arial" panose="020B0604020202020204" pitchFamily="34" charset="0"/>
              </a:rPr>
              <a:t>Con khấn xin </a:t>
            </a:r>
            <a:r>
              <a:rPr lang="vi-VN" sz="5400" dirty="0" smtClean="0">
                <a:solidFill>
                  <a:srgbClr val="003399"/>
                </a:solidFill>
                <a:latin typeface="+mj-lt"/>
                <a:cs typeface="Arial" panose="020B0604020202020204" pitchFamily="34" charset="0"/>
              </a:rPr>
              <a:t>Mẹ, </a:t>
            </a:r>
            <a:r>
              <a:rPr lang="vi-VN" sz="5400" dirty="0">
                <a:solidFill>
                  <a:srgbClr val="003399"/>
                </a:solidFill>
                <a:latin typeface="+mj-lt"/>
                <a:cs typeface="Arial" panose="020B0604020202020204" pitchFamily="34" charset="0"/>
              </a:rPr>
              <a:t>mỗi khi đau buồn, trên đường con </a:t>
            </a:r>
            <a:r>
              <a:rPr lang="vi-VN" sz="5400" dirty="0" smtClean="0">
                <a:solidFill>
                  <a:srgbClr val="003399"/>
                </a:solidFill>
                <a:latin typeface="+mj-lt"/>
                <a:cs typeface="Arial" panose="020B0604020202020204" pitchFamily="34" charset="0"/>
              </a:rPr>
              <a:t>đi, </a:t>
            </a:r>
            <a:r>
              <a:rPr lang="vi-VN" sz="5400" dirty="0">
                <a:solidFill>
                  <a:srgbClr val="003399"/>
                </a:solidFill>
                <a:latin typeface="+mj-lt"/>
                <a:cs typeface="Arial" panose="020B0604020202020204" pitchFamily="34" charset="0"/>
              </a:rPr>
              <a:t>trong những ngày nguy khốn. Con biết tươi </a:t>
            </a:r>
            <a:r>
              <a:rPr lang="vi-VN" sz="5400" dirty="0" smtClean="0">
                <a:solidFill>
                  <a:srgbClr val="003399"/>
                </a:solidFill>
                <a:latin typeface="+mj-lt"/>
                <a:cs typeface="Arial" panose="020B0604020202020204" pitchFamily="34" charset="0"/>
              </a:rPr>
              <a:t>cười, </a:t>
            </a:r>
            <a:r>
              <a:rPr lang="vi-VN" sz="5400" dirty="0">
                <a:solidFill>
                  <a:srgbClr val="003399"/>
                </a:solidFill>
                <a:latin typeface="+mj-lt"/>
                <a:cs typeface="Arial" panose="020B0604020202020204" pitchFamily="34" charset="0"/>
              </a:rPr>
              <a:t>mắt trông lên Mẹ, tấm lòng tha </a:t>
            </a:r>
            <a:r>
              <a:rPr lang="vi-VN" sz="5400" dirty="0" smtClean="0">
                <a:solidFill>
                  <a:srgbClr val="003399"/>
                </a:solidFill>
                <a:latin typeface="+mj-lt"/>
                <a:cs typeface="Arial" panose="020B0604020202020204" pitchFamily="34" charset="0"/>
              </a:rPr>
              <a:t>thiết, </a:t>
            </a:r>
            <a:r>
              <a:rPr lang="vi-VN" sz="5400" dirty="0">
                <a:solidFill>
                  <a:srgbClr val="003399"/>
                </a:solidFill>
                <a:latin typeface="+mj-lt"/>
                <a:cs typeface="Arial" panose="020B0604020202020204" pitchFamily="34" charset="0"/>
              </a:rPr>
              <a:t>trao mối tình thương. </a:t>
            </a:r>
            <a:endParaRPr lang="vi-VN" sz="5400" b="0" dirty="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21232928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4800" spc="-300" dirty="0" smtClean="0">
                <a:solidFill>
                  <a:srgbClr val="FF0000"/>
                </a:solidFill>
                <a:latin typeface="+mj-lt"/>
              </a:rPr>
              <a:t>ĐK</a:t>
            </a:r>
            <a:r>
              <a:rPr lang="vi-VN" sz="4800" spc="-300" dirty="0">
                <a:solidFill>
                  <a:srgbClr val="FF0000"/>
                </a:solidFill>
                <a:latin typeface="+mj-lt"/>
              </a:rPr>
              <a:t>: </a:t>
            </a:r>
            <a:r>
              <a:rPr lang="vi-VN" sz="4800" spc="-300" dirty="0">
                <a:solidFill>
                  <a:srgbClr val="003399"/>
                </a:solidFill>
                <a:latin typeface="+mj-lt"/>
              </a:rPr>
              <a:t>Hỡi </a:t>
            </a:r>
            <a:r>
              <a:rPr lang="vi-VN" sz="4800" spc="-300" dirty="0" smtClean="0">
                <a:solidFill>
                  <a:srgbClr val="003399"/>
                </a:solidFill>
                <a:latin typeface="+mj-lt"/>
              </a:rPr>
              <a:t>Ma-ri-a, </a:t>
            </a:r>
            <a:r>
              <a:rPr lang="vi-VN" sz="4800" spc="-300" dirty="0">
                <a:solidFill>
                  <a:srgbClr val="003399"/>
                </a:solidFill>
                <a:latin typeface="+mj-lt"/>
              </a:rPr>
              <a:t>Xin Mẹ nhận lấy, tấm thân xác </a:t>
            </a:r>
            <a:r>
              <a:rPr lang="vi-VN" sz="4800" spc="-300" dirty="0" smtClean="0">
                <a:solidFill>
                  <a:srgbClr val="003399"/>
                </a:solidFill>
                <a:latin typeface="+mj-lt"/>
              </a:rPr>
              <a:t>hồn, </a:t>
            </a:r>
            <a:r>
              <a:rPr lang="vi-VN" sz="4800" spc="-300" dirty="0">
                <a:solidFill>
                  <a:srgbClr val="003399"/>
                </a:solidFill>
                <a:latin typeface="+mj-lt"/>
              </a:rPr>
              <a:t>con đến hiến dâng. Quyết chí thánh </a:t>
            </a:r>
            <a:r>
              <a:rPr lang="vi-VN" sz="4800" spc="-300" dirty="0" smtClean="0">
                <a:solidFill>
                  <a:srgbClr val="003399"/>
                </a:solidFill>
                <a:latin typeface="+mj-lt"/>
              </a:rPr>
              <a:t>hoá, </a:t>
            </a:r>
            <a:r>
              <a:rPr lang="vi-VN" sz="4800" spc="-300" dirty="0">
                <a:solidFill>
                  <a:srgbClr val="003399"/>
                </a:solidFill>
                <a:latin typeface="+mj-lt"/>
              </a:rPr>
              <a:t>nhờ Mẹ với Mẹ, vững chí chiến </a:t>
            </a:r>
            <a:r>
              <a:rPr lang="vi-VN" sz="4800" spc="-300" dirty="0" smtClean="0">
                <a:solidFill>
                  <a:srgbClr val="003399"/>
                </a:solidFill>
                <a:latin typeface="+mj-lt"/>
              </a:rPr>
              <a:t>đấu, </a:t>
            </a:r>
            <a:r>
              <a:rPr lang="vi-VN" sz="4800" spc="-300" dirty="0">
                <a:solidFill>
                  <a:srgbClr val="003399"/>
                </a:solidFill>
                <a:latin typeface="+mj-lt"/>
              </a:rPr>
              <a:t>vì Mẹ trong Mẹ. Có Mẹ dắt </a:t>
            </a:r>
            <a:r>
              <a:rPr lang="vi-VN" sz="4800" spc="-300" dirty="0" smtClean="0">
                <a:solidFill>
                  <a:srgbClr val="003399"/>
                </a:solidFill>
                <a:latin typeface="+mj-lt"/>
              </a:rPr>
              <a:t>dìu, </a:t>
            </a:r>
            <a:r>
              <a:rPr lang="vi-VN" sz="4800" spc="-300" dirty="0">
                <a:solidFill>
                  <a:srgbClr val="003399"/>
                </a:solidFill>
                <a:latin typeface="+mj-lt"/>
              </a:rPr>
              <a:t>con tiến lên đường mới, xây đắp vinh </a:t>
            </a:r>
            <a:r>
              <a:rPr lang="vi-VN" sz="4800" spc="-300" dirty="0" smtClean="0">
                <a:solidFill>
                  <a:srgbClr val="003399"/>
                </a:solidFill>
                <a:latin typeface="+mj-lt"/>
              </a:rPr>
              <a:t>quang, </a:t>
            </a:r>
            <a:r>
              <a:rPr lang="vi-VN" sz="4800" spc="-300" dirty="0">
                <a:solidFill>
                  <a:srgbClr val="003399"/>
                </a:solidFill>
                <a:latin typeface="+mj-lt"/>
              </a:rPr>
              <a:t>nước Cha muôn đời. </a:t>
            </a:r>
            <a:endParaRPr lang="vi-VN" sz="4800" b="0" spc="-300" dirty="0">
              <a:solidFill>
                <a:srgbClr val="003399"/>
              </a:solidFill>
              <a:latin typeface="+mj-lt"/>
            </a:endParaRPr>
          </a:p>
        </p:txBody>
      </p:sp>
    </p:spTree>
    <p:extLst>
      <p:ext uri="{BB962C8B-B14F-4D97-AF65-F5344CB8AC3E}">
        <p14:creationId xmlns:p14="http://schemas.microsoft.com/office/powerpoint/2010/main" val="364422448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713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1" dirty="0" smtClean="0">
                <a:solidFill>
                  <a:srgbClr val="FF0000"/>
                </a:solidFill>
                <a:latin typeface="+mj-lt"/>
              </a:rPr>
              <a:t>Pk1</a:t>
            </a:r>
            <a:r>
              <a:rPr lang="vi-VN" sz="5400" b="1" dirty="0">
                <a:solidFill>
                  <a:srgbClr val="FF0000"/>
                </a:solidFill>
                <a:latin typeface="+mj-lt"/>
              </a:rPr>
              <a:t>: </a:t>
            </a:r>
            <a:r>
              <a:rPr lang="vi-VN" sz="5400" b="1" dirty="0" smtClean="0">
                <a:solidFill>
                  <a:srgbClr val="003399"/>
                </a:solidFill>
                <a:latin typeface="+mj-lt"/>
              </a:rPr>
              <a:t>Hãy </a:t>
            </a:r>
            <a:r>
              <a:rPr lang="vi-VN" sz="5400" b="1" dirty="0">
                <a:solidFill>
                  <a:srgbClr val="003399"/>
                </a:solidFill>
                <a:latin typeface="+mj-lt"/>
              </a:rPr>
              <a:t>mau về đây chung tiếng ca mừng. Thế nhân tội lỗi Người luôn mãi thương. Dẫu đã về </a:t>
            </a:r>
            <a:r>
              <a:rPr lang="vi-VN" sz="5400" b="1" dirty="0" smtClean="0">
                <a:solidFill>
                  <a:srgbClr val="003399"/>
                </a:solidFill>
                <a:latin typeface="+mj-lt"/>
              </a:rPr>
              <a:t>trời. </a:t>
            </a:r>
            <a:r>
              <a:rPr lang="vi-VN" sz="5400" b="1" dirty="0">
                <a:solidFill>
                  <a:srgbClr val="003399"/>
                </a:solidFill>
                <a:latin typeface="+mj-lt"/>
              </a:rPr>
              <a:t>vẫn sống giữa đời. Ban Mình Máu Thánh nuôi hồn người khắp nơi.</a:t>
            </a:r>
          </a:p>
        </p:txBody>
      </p:sp>
    </p:spTree>
    <p:extLst>
      <p:ext uri="{BB962C8B-B14F-4D97-AF65-F5344CB8AC3E}">
        <p14:creationId xmlns:p14="http://schemas.microsoft.com/office/powerpoint/2010/main" val="105727384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200" b="1" dirty="0" smtClean="0">
                <a:solidFill>
                  <a:srgbClr val="FF0000"/>
                </a:solidFill>
                <a:latin typeface="+mj-lt"/>
              </a:rPr>
              <a:t>ĐK</a:t>
            </a:r>
            <a:r>
              <a:rPr lang="vi-VN" sz="5200" b="1" dirty="0">
                <a:solidFill>
                  <a:srgbClr val="FF0000"/>
                </a:solidFill>
                <a:latin typeface="+mj-lt"/>
              </a:rPr>
              <a:t>: </a:t>
            </a:r>
            <a:r>
              <a:rPr lang="vi-VN" sz="5200" b="1" dirty="0">
                <a:solidFill>
                  <a:srgbClr val="003399"/>
                </a:solidFill>
                <a:latin typeface="+mj-lt"/>
              </a:rPr>
              <a:t>Người ơi mau tới tôn thờ Mình Máu Thánh. Thần lương nuôi dưỡng linh hồn giữa trần gian. Người ơi mau tới lãnh nhận Mình Máu Thánh. Sức sống nuôi hồn về tới quê thanh nhàn.</a:t>
            </a:r>
            <a:endParaRPr lang="en-US" sz="5200" b="1" dirty="0">
              <a:solidFill>
                <a:srgbClr val="003399"/>
              </a:solidFill>
              <a:latin typeface="+mj-lt"/>
            </a:endParaRPr>
          </a:p>
        </p:txBody>
      </p:sp>
    </p:spTree>
    <p:extLst>
      <p:ext uri="{BB962C8B-B14F-4D97-AF65-F5344CB8AC3E}">
        <p14:creationId xmlns:p14="http://schemas.microsoft.com/office/powerpoint/2010/main" val="20501099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938</TotalTime>
  <Words>1824</Words>
  <Application>Microsoft Office PowerPoint</Application>
  <PresentationFormat>On-screen Show (16:9)</PresentationFormat>
  <Paragraphs>91</Paragraphs>
  <Slides>73</Slides>
  <Notes>0</Notes>
  <HiddenSlides>0</HiddenSlides>
  <MMClips>0</MMClips>
  <ScaleCrop>false</ScaleCrop>
  <HeadingPairs>
    <vt:vector size="4" baseType="variant">
      <vt:variant>
        <vt:lpstr>Theme</vt:lpstr>
      </vt:variant>
      <vt:variant>
        <vt:i4>20</vt:i4>
      </vt:variant>
      <vt:variant>
        <vt:lpstr>Slide Titles</vt:lpstr>
      </vt:variant>
      <vt:variant>
        <vt:i4>73</vt:i4>
      </vt:variant>
    </vt:vector>
  </HeadingPairs>
  <TitlesOfParts>
    <vt:vector size="93" baseType="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9_Office Theme</vt:lpstr>
      <vt:lpstr>11_Office Theme</vt:lpstr>
      <vt:lpstr>2_Default Design</vt:lpstr>
      <vt:lpstr>3_Default Design</vt:lpstr>
      <vt:lpstr>4_Default Design</vt:lpstr>
      <vt:lpstr>4_Office Theme</vt:lpstr>
      <vt:lpstr>7_Office Theme</vt:lpstr>
      <vt:lpstr>3_Office Theme</vt:lpstr>
      <vt:lpstr>8_Office Theme</vt:lpstr>
      <vt:lpstr>12_Office Theme</vt:lpstr>
      <vt:lpstr>6_Office Theme</vt:lpstr>
      <vt:lpstr>PowerPoint Presentation</vt:lpstr>
      <vt:lpstr>Tập Hát Cộng Đoàn</vt:lpstr>
      <vt:lpstr>Đk: Tôi nâng chén mừng ơn cứu độ, và kêu cầu danh thánh Chúa liên.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Đk: Tôi nâng chén mừng ơn cứu độ, và kêu cầu danh thánh Chúa liên.</vt:lpstr>
      <vt:lpstr>Tk1:  Biết lấy chi dâng lên đáp đền, vì hồng ân chan chứa Ngài ban. Tôi xin nâng này chén cứu độ, và cầu xin danh thánh của Ngài.</vt:lpstr>
      <vt:lpstr>Đk: Tôi nâng chén mừng ơn cứu độ, và kêu cầu danh thánh Chúa liên.</vt:lpstr>
      <vt:lpstr>Tk2: Chúa vẫn luôn tôn dương quí trọng, người bầy tôi trung hiếu tử vong. Thân con đây là con nữ tỳ, được Ngài thương cởi tháo xích xiềng.</vt:lpstr>
      <vt:lpstr>Đk: Tôi nâng chén mừng ơn cứu độ, và kêu cầu danh thánh Chúa liên.</vt:lpstr>
      <vt:lpstr>Tk3: Hiến lễ đây dâng lên cảm tạ, và cầu xin danh thánh Ngài liên. Con ghi tâm lời xưa khấn nguyền, và thực thi ngay trước dân Ngài.</vt:lpstr>
      <vt:lpstr>Đk: Tôi nâng chén mừng ơn cứu độ, và kêu cầu danh thánh Chúa liên.</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Xin dâng lên Cha Lm. Nguyễn Mộng Huỳnh.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AutoBVT</cp:lastModifiedBy>
  <cp:revision>151</cp:revision>
  <dcterms:created xsi:type="dcterms:W3CDTF">2021-05-09T08:36:44Z</dcterms:created>
  <dcterms:modified xsi:type="dcterms:W3CDTF">2024-05-28T08:41:48Z</dcterms:modified>
</cp:coreProperties>
</file>