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844" r:id="rId6"/>
    <p:sldMasterId id="2147483916" r:id="rId7"/>
    <p:sldMasterId id="2147483928" r:id="rId8"/>
    <p:sldMasterId id="2147483940" r:id="rId9"/>
    <p:sldMasterId id="2147483948" r:id="rId10"/>
    <p:sldMasterId id="2147483960" r:id="rId11"/>
    <p:sldMasterId id="2147484116" r:id="rId12"/>
    <p:sldMasterId id="2147484140" r:id="rId13"/>
    <p:sldMasterId id="2147484152" r:id="rId14"/>
    <p:sldMasterId id="2147484212" r:id="rId15"/>
    <p:sldMasterId id="2147484224" r:id="rId16"/>
    <p:sldMasterId id="2147484260" r:id="rId17"/>
    <p:sldMasterId id="2147484320" r:id="rId18"/>
    <p:sldMasterId id="2147484332" r:id="rId19"/>
    <p:sldMasterId id="2147484380" r:id="rId20"/>
    <p:sldMasterId id="2147484392" r:id="rId21"/>
    <p:sldMasterId id="2147484404" r:id="rId22"/>
    <p:sldMasterId id="2147484416" r:id="rId23"/>
    <p:sldMasterId id="2147484428" r:id="rId24"/>
    <p:sldMasterId id="2147484440" r:id="rId25"/>
    <p:sldMasterId id="2147484452" r:id="rId26"/>
  </p:sldMasterIdLst>
  <p:notesMasterIdLst>
    <p:notesMasterId r:id="rId105"/>
  </p:notesMasterIdLst>
  <p:sldIdLst>
    <p:sldId id="9923" r:id="rId27"/>
    <p:sldId id="9877" r:id="rId28"/>
    <p:sldId id="9934" r:id="rId29"/>
    <p:sldId id="9936" r:id="rId30"/>
    <p:sldId id="256" r:id="rId31"/>
    <p:sldId id="9986" r:id="rId32"/>
    <p:sldId id="9987" r:id="rId33"/>
    <p:sldId id="9988" r:id="rId34"/>
    <p:sldId id="9989" r:id="rId35"/>
    <p:sldId id="9990" r:id="rId36"/>
    <p:sldId id="9991" r:id="rId37"/>
    <p:sldId id="9925" r:id="rId38"/>
    <p:sldId id="9846" r:id="rId39"/>
    <p:sldId id="9848" r:id="rId40"/>
    <p:sldId id="9849" r:id="rId41"/>
    <p:sldId id="9850" r:id="rId42"/>
    <p:sldId id="9851" r:id="rId43"/>
    <p:sldId id="9852" r:id="rId44"/>
    <p:sldId id="9853" r:id="rId45"/>
    <p:sldId id="9926" r:id="rId46"/>
    <p:sldId id="9883" r:id="rId47"/>
    <p:sldId id="9835" r:id="rId48"/>
    <p:sldId id="9863" r:id="rId49"/>
    <p:sldId id="9864" r:id="rId50"/>
    <p:sldId id="9931" r:id="rId51"/>
    <p:sldId id="9866" r:id="rId52"/>
    <p:sldId id="9932" r:id="rId53"/>
    <p:sldId id="9868" r:id="rId54"/>
    <p:sldId id="9933" r:id="rId55"/>
    <p:sldId id="9927" r:id="rId56"/>
    <p:sldId id="9937" r:id="rId57"/>
    <p:sldId id="9938" r:id="rId58"/>
    <p:sldId id="9972" r:id="rId59"/>
    <p:sldId id="9945" r:id="rId60"/>
    <p:sldId id="9973" r:id="rId61"/>
    <p:sldId id="9939" r:id="rId62"/>
    <p:sldId id="9946" r:id="rId63"/>
    <p:sldId id="9837" r:id="rId64"/>
    <p:sldId id="9756" r:id="rId65"/>
    <p:sldId id="9899" r:id="rId66"/>
    <p:sldId id="9885" r:id="rId67"/>
    <p:sldId id="9886" r:id="rId68"/>
    <p:sldId id="9887" r:id="rId69"/>
    <p:sldId id="9888" r:id="rId70"/>
    <p:sldId id="9889" r:id="rId71"/>
    <p:sldId id="9890" r:id="rId72"/>
    <p:sldId id="9891" r:id="rId73"/>
    <p:sldId id="9892" r:id="rId74"/>
    <p:sldId id="9893" r:id="rId75"/>
    <p:sldId id="9894" r:id="rId76"/>
    <p:sldId id="9895" r:id="rId77"/>
    <p:sldId id="9896" r:id="rId78"/>
    <p:sldId id="9897" r:id="rId79"/>
    <p:sldId id="9898" r:id="rId80"/>
    <p:sldId id="9902" r:id="rId81"/>
    <p:sldId id="9805" r:id="rId82"/>
    <p:sldId id="9952" r:id="rId83"/>
    <p:sldId id="9804" r:id="rId84"/>
    <p:sldId id="9992" r:id="rId85"/>
    <p:sldId id="9669" r:id="rId86"/>
    <p:sldId id="9901" r:id="rId87"/>
    <p:sldId id="9974" r:id="rId88"/>
    <p:sldId id="9981" r:id="rId89"/>
    <p:sldId id="9982" r:id="rId90"/>
    <p:sldId id="9975" r:id="rId91"/>
    <p:sldId id="9983" r:id="rId92"/>
    <p:sldId id="9977" r:id="rId93"/>
    <p:sldId id="9984" r:id="rId94"/>
    <p:sldId id="9978" r:id="rId95"/>
    <p:sldId id="9985" r:id="rId96"/>
    <p:sldId id="9900" r:id="rId97"/>
    <p:sldId id="9514" r:id="rId98"/>
    <p:sldId id="9828" r:id="rId99"/>
    <p:sldId id="9796" r:id="rId100"/>
    <p:sldId id="9829" r:id="rId101"/>
    <p:sldId id="9968" r:id="rId102"/>
    <p:sldId id="9993" r:id="rId103"/>
    <p:sldId id="9967" r:id="rId10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30" d="100"/>
          <a:sy n="130" d="100"/>
        </p:scale>
        <p:origin x="-1474" y="-590"/>
      </p:cViewPr>
      <p:guideLst>
        <p:guide orient="horz" pos="1620"/>
        <p:guide pos="2880"/>
      </p:guideLst>
    </p:cSldViewPr>
  </p:slideViewPr>
  <p:outlineViewPr>
    <p:cViewPr>
      <p:scale>
        <a:sx n="33" d="100"/>
        <a:sy n="33" d="100"/>
      </p:scale>
      <p:origin x="0" y="258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6" Type="http://schemas.openxmlformats.org/officeDocument/2006/relationships/slideMaster" Target="slideMasters/slideMaster16.xml"/><Relationship Id="rId107" Type="http://schemas.openxmlformats.org/officeDocument/2006/relationships/viewProps" Target="viewProps.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102" Type="http://schemas.openxmlformats.org/officeDocument/2006/relationships/slide" Target="slides/slide76.xml"/><Relationship Id="rId5" Type="http://schemas.openxmlformats.org/officeDocument/2006/relationships/slideMaster" Target="slideMasters/slideMaster5.xml"/><Relationship Id="rId90" Type="http://schemas.openxmlformats.org/officeDocument/2006/relationships/slide" Target="slides/slide64.xml"/><Relationship Id="rId95" Type="http://schemas.openxmlformats.org/officeDocument/2006/relationships/slide" Target="slides/slide69.xml"/><Relationship Id="rId22" Type="http://schemas.openxmlformats.org/officeDocument/2006/relationships/slideMaster" Target="slideMasters/slideMaster22.xml"/><Relationship Id="rId27" Type="http://schemas.openxmlformats.org/officeDocument/2006/relationships/slide" Target="slides/slide1.xml"/><Relationship Id="rId43" Type="http://schemas.openxmlformats.org/officeDocument/2006/relationships/slide" Target="slides/slide17.xml"/><Relationship Id="rId48" Type="http://schemas.openxmlformats.org/officeDocument/2006/relationships/slide" Target="slides/slide22.xml"/><Relationship Id="rId64" Type="http://schemas.openxmlformats.org/officeDocument/2006/relationships/slide" Target="slides/slide38.xml"/><Relationship Id="rId69" Type="http://schemas.openxmlformats.org/officeDocument/2006/relationships/slide" Target="slides/slide43.xml"/><Relationship Id="rId80" Type="http://schemas.openxmlformats.org/officeDocument/2006/relationships/slide" Target="slides/slide54.xml"/><Relationship Id="rId85" Type="http://schemas.openxmlformats.org/officeDocument/2006/relationships/slide" Target="slides/slide59.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7.xml"/><Relationship Id="rId38" Type="http://schemas.openxmlformats.org/officeDocument/2006/relationships/slide" Target="slides/slide12.xml"/><Relationship Id="rId59" Type="http://schemas.openxmlformats.org/officeDocument/2006/relationships/slide" Target="slides/slide33.xml"/><Relationship Id="rId103" Type="http://schemas.openxmlformats.org/officeDocument/2006/relationships/slide" Target="slides/slide77.xml"/><Relationship Id="rId108" Type="http://schemas.openxmlformats.org/officeDocument/2006/relationships/theme" Target="theme/theme1.xml"/><Relationship Id="rId54" Type="http://schemas.openxmlformats.org/officeDocument/2006/relationships/slide" Target="slides/slide28.xml"/><Relationship Id="rId70" Type="http://schemas.openxmlformats.org/officeDocument/2006/relationships/slide" Target="slides/slide44.xml"/><Relationship Id="rId75" Type="http://schemas.openxmlformats.org/officeDocument/2006/relationships/slide" Target="slides/slide49.xml"/><Relationship Id="rId91" Type="http://schemas.openxmlformats.org/officeDocument/2006/relationships/slide" Target="slides/slide65.xml"/><Relationship Id="rId96"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109" Type="http://schemas.openxmlformats.org/officeDocument/2006/relationships/tableStyles" Target="tableStyles.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slide" Target="slides/slide78.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61" Type="http://schemas.openxmlformats.org/officeDocument/2006/relationships/slide" Target="slides/slide35.xml"/><Relationship Id="rId82" Type="http://schemas.openxmlformats.org/officeDocument/2006/relationships/slide" Target="slides/slide5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4.xml"/><Relationship Id="rId35" Type="http://schemas.openxmlformats.org/officeDocument/2006/relationships/slide" Target="slides/slide9.xml"/><Relationship Id="rId56" Type="http://schemas.openxmlformats.org/officeDocument/2006/relationships/slide" Target="slides/slide30.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93" Type="http://schemas.openxmlformats.org/officeDocument/2006/relationships/slide" Target="slides/slide67.xml"/><Relationship Id="rId98" Type="http://schemas.openxmlformats.org/officeDocument/2006/relationships/slide" Target="slides/slide72.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0.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62" Type="http://schemas.openxmlformats.org/officeDocument/2006/relationships/slide" Target="slides/slide36.xml"/><Relationship Id="rId83" Type="http://schemas.openxmlformats.org/officeDocument/2006/relationships/slide" Target="slides/slide57.xml"/><Relationship Id="rId88"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9099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7849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768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6329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36194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41020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13495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0334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92631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0367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0820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7246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07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6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55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903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0310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998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362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30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936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03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37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803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53804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0355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61156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20990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62207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57075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3949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1859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573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092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434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75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8537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82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677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0311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401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1856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47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5256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56198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13172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76284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41127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68123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83370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92758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93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31695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2698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55092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60629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49419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57286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91144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03124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55031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549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5508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5928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1069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77863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4079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71551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53192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46962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15310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251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45463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8816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11714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61789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56720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0019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32672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61484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1603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826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6245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05311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711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08299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45279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88721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81859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4462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05598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219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31105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21563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90819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25731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32620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65361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43462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05505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44756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218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87938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83428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64301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2638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54794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0537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94733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13424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79348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24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23286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97821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39705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75737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09350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54481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97255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20186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546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914235"/>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68605"/>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7503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901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718901"/>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569097"/>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916391"/>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248522"/>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140646"/>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731648"/>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395242"/>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8.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03.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0.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9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9.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5.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6.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8.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7.xml"/></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7.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4.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8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90550"/>
            <a:ext cx="9144000" cy="5143500"/>
          </a:xfrm>
        </p:spPr>
        <p:txBody>
          <a:bodyPr>
            <a:noAutofit/>
          </a:bodyPr>
          <a:lstStyle/>
          <a:p>
            <a:pPr marL="27432" indent="0" algn="just">
              <a:buNone/>
            </a:pPr>
            <a:r>
              <a:rPr lang="vi-VN" sz="6000" b="1" dirty="0" smtClean="0">
                <a:solidFill>
                  <a:srgbClr val="FFFF00"/>
                </a:solidFill>
                <a:effectLst>
                  <a:outerShdw blurRad="38100" dist="38100" dir="2700000" algn="tl">
                    <a:srgbClr val="000000">
                      <a:alpha val="43137"/>
                    </a:srgbClr>
                  </a:outerShdw>
                </a:effectLst>
                <a:latin typeface="+mj-lt"/>
              </a:rPr>
              <a:t>Pk2</a:t>
            </a:r>
            <a:r>
              <a:rPr lang="vi-VN" sz="6000" b="1" dirty="0">
                <a:solidFill>
                  <a:srgbClr val="FFFF00"/>
                </a:solidFill>
                <a:effectLst>
                  <a:outerShdw blurRad="38100" dist="38100" dir="2700000" algn="tl">
                    <a:srgbClr val="000000">
                      <a:alpha val="43137"/>
                    </a:srgbClr>
                  </a:outerShdw>
                </a:effectLst>
                <a:latin typeface="+mj-lt"/>
              </a:rPr>
              <a:t>:  </a:t>
            </a:r>
            <a:r>
              <a:rPr lang="vi-VN" sz="6000" b="1" dirty="0">
                <a:solidFill>
                  <a:schemeClr val="bg1"/>
                </a:solidFill>
                <a:effectLst>
                  <a:outerShdw blurRad="38100" dist="38100" dir="2700000" algn="tl">
                    <a:srgbClr val="000000">
                      <a:alpha val="43137"/>
                    </a:srgbClr>
                  </a:outerShdw>
                </a:effectLst>
                <a:latin typeface="+mj-lt"/>
              </a:rPr>
              <a:t>Xin Thánh </a:t>
            </a:r>
            <a:r>
              <a:rPr lang="vi-VN" sz="6000" b="1" dirty="0" smtClean="0">
                <a:solidFill>
                  <a:schemeClr val="bg1"/>
                </a:solidFill>
                <a:effectLst>
                  <a:outerShdw blurRad="38100" dist="38100" dir="2700000" algn="tl">
                    <a:srgbClr val="000000">
                      <a:alpha val="43137"/>
                    </a:srgbClr>
                  </a:outerShdw>
                </a:effectLst>
                <a:latin typeface="+mj-lt"/>
              </a:rPr>
              <a:t>Thần, </a:t>
            </a:r>
            <a:r>
              <a:rPr lang="vi-VN" sz="6000" b="1" dirty="0">
                <a:solidFill>
                  <a:schemeClr val="bg1"/>
                </a:solidFill>
                <a:effectLst>
                  <a:outerShdw blurRad="38100" dist="38100" dir="2700000" algn="tl">
                    <a:srgbClr val="000000">
                      <a:alpha val="43137"/>
                    </a:srgbClr>
                  </a:outerShdw>
                </a:effectLst>
                <a:latin typeface="+mj-lt"/>
              </a:rPr>
              <a:t>tình yêu chính nguồn ánh sáng. Đưa thế </a:t>
            </a:r>
            <a:r>
              <a:rPr lang="vi-VN" sz="6000" b="1" dirty="0" smtClean="0">
                <a:solidFill>
                  <a:schemeClr val="bg1"/>
                </a:solidFill>
                <a:effectLst>
                  <a:outerShdw blurRad="38100" dist="38100" dir="2700000" algn="tl">
                    <a:srgbClr val="000000">
                      <a:alpha val="43137"/>
                    </a:srgbClr>
                  </a:outerShdw>
                </a:effectLst>
                <a:latin typeface="+mj-lt"/>
              </a:rPr>
              <a:t>nhân, </a:t>
            </a:r>
            <a:r>
              <a:rPr lang="vi-VN" sz="6000" b="1" dirty="0">
                <a:solidFill>
                  <a:schemeClr val="bg1"/>
                </a:solidFill>
                <a:effectLst>
                  <a:outerShdw blurRad="38100" dist="38100" dir="2700000" algn="tl">
                    <a:srgbClr val="000000">
                      <a:alpha val="43137"/>
                    </a:srgbClr>
                  </a:outerShdw>
                </a:effectLst>
                <a:latin typeface="+mj-lt"/>
              </a:rPr>
              <a:t>vượt qua bóng mờ trần gian.</a:t>
            </a:r>
          </a:p>
        </p:txBody>
      </p:sp>
    </p:spTree>
    <p:extLst>
      <p:ext uri="{BB962C8B-B14F-4D97-AF65-F5344CB8AC3E}">
        <p14:creationId xmlns:p14="http://schemas.microsoft.com/office/powerpoint/2010/main" val="2164058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5143500"/>
          </a:xfrm>
        </p:spPr>
        <p:txBody>
          <a:bodyPr>
            <a:noAutofit/>
          </a:bodyPr>
          <a:lstStyle/>
          <a:p>
            <a:pPr marL="27432" indent="0" algn="just">
              <a:buNone/>
            </a:pPr>
            <a:r>
              <a:rPr lang="vi-VN" sz="5400" b="1" dirty="0" smtClean="0">
                <a:solidFill>
                  <a:srgbClr val="FFFF00"/>
                </a:solidFill>
                <a:effectLst>
                  <a:outerShdw blurRad="38100" dist="38100" dir="2700000" algn="tl">
                    <a:srgbClr val="000000">
                      <a:alpha val="43137"/>
                    </a:srgbClr>
                  </a:outerShdw>
                </a:effectLst>
                <a:latin typeface="+mj-lt"/>
              </a:rPr>
              <a:t>ĐK</a:t>
            </a:r>
            <a:r>
              <a:rPr lang="vi-VN" sz="5400" b="1" dirty="0">
                <a:solidFill>
                  <a:srgbClr val="FFFF00"/>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Xin thắp lên ngọn lửa Thánh Thần, Đấng suối nguồn tình yêu vô tận. Đấng đến để sưởi ấm tâm hồn và đổi mới khuôn mặt trần gian. </a:t>
            </a:r>
          </a:p>
        </p:txBody>
      </p:sp>
    </p:spTree>
    <p:extLst>
      <p:ext uri="{BB962C8B-B14F-4D97-AF65-F5344CB8AC3E}">
        <p14:creationId xmlns:p14="http://schemas.microsoft.com/office/powerpoint/2010/main" val="3638068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FFFF00"/>
                </a:solidFill>
                <a:latin typeface="+mj-lt"/>
                <a:cs typeface="Times New Roman" panose="02020603050405020304" pitchFamily="18" charset="0"/>
              </a:rPr>
              <a:t>Chủ tế: </a:t>
            </a:r>
            <a:r>
              <a:rPr lang="vi-VN" sz="5400" b="1" i="1" dirty="0">
                <a:solidFill>
                  <a:srgbClr val="FFFF00"/>
                </a:solidFill>
                <a:latin typeface="+mj-lt"/>
                <a:cs typeface="Times New Roman" panose="02020603050405020304" pitchFamily="18" charset="0"/>
              </a:rPr>
              <a:t>Vinh danh Thiên Chúa trên các tầng trời. </a:t>
            </a:r>
            <a:endParaRPr lang="vi-VN" sz="5400" b="1" i="1" dirty="0" smtClean="0">
              <a:solidFill>
                <a:srgbClr val="FFFF00"/>
              </a:solidFill>
              <a:latin typeface="+mj-lt"/>
              <a:cs typeface="Times New Roman" panose="02020603050405020304" pitchFamily="18" charset="0"/>
            </a:endParaRPr>
          </a:p>
          <a:p>
            <a:pPr algn="just" eaLnBrk="1" hangingPunct="1">
              <a:lnSpc>
                <a:spcPct val="150000"/>
              </a:lnSpc>
            </a:pPr>
            <a:r>
              <a:rPr lang="vi-VN" sz="5400" b="1" dirty="0" smtClean="0">
                <a:solidFill>
                  <a:schemeClr val="bg1"/>
                </a:solidFill>
                <a:latin typeface="+mj-lt"/>
                <a:cs typeface="Times New Roman" panose="02020603050405020304" pitchFamily="18" charset="0"/>
              </a:rPr>
              <a:t>Và </a:t>
            </a:r>
            <a:r>
              <a:rPr lang="vi-VN" sz="5400" b="1" dirty="0">
                <a:solidFill>
                  <a:schemeClr val="bg1"/>
                </a:solidFill>
                <a:latin typeface="+mj-lt"/>
                <a:cs typeface="Times New Roman" panose="02020603050405020304" pitchFamily="18" charset="0"/>
              </a:rPr>
              <a:t>bình an dưới thế, bình an dưới thế cho người thiện tâm. </a:t>
            </a:r>
            <a:endParaRPr lang="vi-VN" sz="7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1" dirty="0" err="1">
                <a:solidFill>
                  <a:schemeClr val="bg1"/>
                </a:solidFill>
                <a:latin typeface="+mj-lt"/>
                <a:cs typeface="Times New Roman" panose="02020603050405020304" pitchFamily="18" charset="0"/>
              </a:rPr>
              <a:t>Chúng</a:t>
            </a:r>
            <a:r>
              <a:rPr lang="en-US" sz="5400" b="1" dirty="0">
                <a:solidFill>
                  <a:schemeClr val="bg1"/>
                </a:solidFill>
                <a:latin typeface="+mj-lt"/>
                <a:cs typeface="Times New Roman" panose="02020603050405020304" pitchFamily="18" charset="0"/>
              </a:rPr>
              <a:t> con </a:t>
            </a:r>
            <a:r>
              <a:rPr lang="en-US" sz="5400" b="1" dirty="0" err="1">
                <a:solidFill>
                  <a:schemeClr val="bg1"/>
                </a:solidFill>
                <a:latin typeface="+mj-lt"/>
                <a:cs typeface="Times New Roman" panose="02020603050405020304" pitchFamily="18" charset="0"/>
              </a:rPr>
              <a:t>ca</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ngợi</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Chúa</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Chúng</a:t>
            </a:r>
            <a:r>
              <a:rPr lang="en-US" sz="5400" b="1" dirty="0">
                <a:solidFill>
                  <a:schemeClr val="bg1"/>
                </a:solidFill>
                <a:latin typeface="+mj-lt"/>
                <a:cs typeface="Times New Roman" panose="02020603050405020304" pitchFamily="18" charset="0"/>
              </a:rPr>
              <a:t> con </a:t>
            </a:r>
            <a:r>
              <a:rPr lang="en-US" sz="5400" b="1" dirty="0" err="1">
                <a:solidFill>
                  <a:schemeClr val="bg1"/>
                </a:solidFill>
                <a:latin typeface="+mj-lt"/>
                <a:cs typeface="Times New Roman" panose="02020603050405020304" pitchFamily="18" charset="0"/>
              </a:rPr>
              <a:t>chúc</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tụng</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Chúa</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Chúng</a:t>
            </a:r>
            <a:r>
              <a:rPr lang="en-US" sz="5400" b="1" dirty="0">
                <a:solidFill>
                  <a:schemeClr val="bg1"/>
                </a:solidFill>
                <a:latin typeface="+mj-lt"/>
                <a:cs typeface="Times New Roman" panose="02020603050405020304" pitchFamily="18" charset="0"/>
              </a:rPr>
              <a:t> con </a:t>
            </a:r>
            <a:r>
              <a:rPr lang="en-US" sz="5400" b="1" dirty="0" err="1">
                <a:solidFill>
                  <a:schemeClr val="bg1"/>
                </a:solidFill>
                <a:latin typeface="+mj-lt"/>
                <a:cs typeface="Times New Roman" panose="02020603050405020304" pitchFamily="18" charset="0"/>
              </a:rPr>
              <a:t>thờ</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lạy</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Chúa</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Chúng</a:t>
            </a:r>
            <a:r>
              <a:rPr lang="en-US" sz="5400" b="1" dirty="0">
                <a:solidFill>
                  <a:schemeClr val="bg1"/>
                </a:solidFill>
                <a:latin typeface="+mj-lt"/>
                <a:cs typeface="Times New Roman" panose="02020603050405020304" pitchFamily="18" charset="0"/>
              </a:rPr>
              <a:t> con </a:t>
            </a:r>
            <a:r>
              <a:rPr lang="en-US" sz="5400" b="1" dirty="0" err="1">
                <a:solidFill>
                  <a:schemeClr val="bg1"/>
                </a:solidFill>
                <a:latin typeface="+mj-lt"/>
                <a:cs typeface="Times New Roman" panose="02020603050405020304" pitchFamily="18" charset="0"/>
              </a:rPr>
              <a:t>tôn</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vinh</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Chúa</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Chúng</a:t>
            </a:r>
            <a:r>
              <a:rPr lang="en-US" sz="5400" b="1" dirty="0">
                <a:solidFill>
                  <a:schemeClr val="bg1"/>
                </a:solidFill>
                <a:latin typeface="+mj-lt"/>
                <a:cs typeface="Times New Roman" panose="02020603050405020304" pitchFamily="18" charset="0"/>
              </a:rPr>
              <a:t> con </a:t>
            </a:r>
            <a:r>
              <a:rPr lang="en-US" sz="5400" b="1" dirty="0" err="1">
                <a:solidFill>
                  <a:schemeClr val="bg1"/>
                </a:solidFill>
                <a:latin typeface="+mj-lt"/>
                <a:cs typeface="Times New Roman" panose="02020603050405020304" pitchFamily="18" charset="0"/>
              </a:rPr>
              <a:t>cảm</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tạ</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Chúa</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vì</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vinh</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quang</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cao</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cả</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Chúa</a:t>
            </a:r>
            <a:r>
              <a:rPr lang="en-US" sz="54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chemeClr val="bg1"/>
                </a:solidFill>
                <a:latin typeface="+mj-lt"/>
                <a:cs typeface="Times New Roman" panose="02020603050405020304" pitchFamily="18" charset="0"/>
              </a:rPr>
              <a:t>Vì lạy </a:t>
            </a:r>
            <a:r>
              <a:rPr lang="en-US" sz="4400" b="1">
                <a:solidFill>
                  <a:srgbClr val="FFFF00"/>
                </a:solidFill>
                <a:latin typeface="+mj-lt"/>
                <a:cs typeface="Times New Roman" panose="02020603050405020304" pitchFamily="18" charset="0"/>
              </a:rPr>
              <a:t>Chúa Giê-su Ki-tô, </a:t>
            </a:r>
            <a:r>
              <a:rPr lang="en-US" sz="4400" b="1">
                <a:solidFill>
                  <a:schemeClr val="bg1"/>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FFFF00"/>
                </a:solidFill>
                <a:latin typeface="+mj-lt"/>
                <a:cs typeface="Times New Roman" panose="02020603050405020304" pitchFamily="18" charset="0"/>
              </a:rPr>
              <a:t>A-men. A-men. </a:t>
            </a:r>
            <a:endParaRPr lang="vi-VN" sz="4400" b="1" u="sng">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FF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FFFF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914400" y="1809750"/>
            <a:ext cx="6503703" cy="1077218"/>
          </a:xfrm>
          <a:prstGeom prst="rect">
            <a:avLst/>
          </a:prstGeom>
          <a:noFill/>
        </p:spPr>
        <p:txBody>
          <a:bodyPr wrap="none" rtlCol="0">
            <a:spAutoFit/>
          </a:bodyPr>
          <a:lstStyle/>
          <a:p>
            <a:r>
              <a:rPr lang="en-US" sz="3200" smtClean="0">
                <a:solidFill>
                  <a:srgbClr val="FFFF00"/>
                </a:solidFill>
              </a:rPr>
              <a:t>Bài Đọc 1</a:t>
            </a:r>
          </a:p>
          <a:p>
            <a:r>
              <a:rPr lang="en-US" sz="3200" smtClean="0">
                <a:solidFill>
                  <a:srgbClr val="FFFF00"/>
                </a:solidFill>
              </a:rPr>
              <a:t>Ai nấy được tràn đầy ơn Thánh Thần</a:t>
            </a:r>
            <a:endParaRPr lang="en-US" sz="3200">
              <a:solidFill>
                <a:srgbClr val="FFFF00"/>
              </a:solidFill>
            </a:endParaRPr>
          </a:p>
        </p:txBody>
      </p:sp>
      <p:sp>
        <p:nvSpPr>
          <p:cNvPr id="5" name="TextBox 4"/>
          <p:cNvSpPr txBox="1"/>
          <p:nvPr/>
        </p:nvSpPr>
        <p:spPr>
          <a:xfrm>
            <a:off x="304800" y="4552950"/>
            <a:ext cx="3257623" cy="369332"/>
          </a:xfrm>
          <a:prstGeom prst="rect">
            <a:avLst/>
          </a:prstGeom>
          <a:noFill/>
        </p:spPr>
        <p:txBody>
          <a:bodyPr wrap="none" rtlCol="0">
            <a:spAutoFit/>
          </a:bodyPr>
          <a:lstStyle/>
          <a:p>
            <a:r>
              <a:rPr lang="en-US" smtClean="0">
                <a:solidFill>
                  <a:srgbClr val="FFFF00"/>
                </a:solidFill>
              </a:rPr>
              <a:t>Bài trích sách Công vụ Tông Đồ</a:t>
            </a:r>
            <a:endParaRPr lang="en-US">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323850"/>
            <a:ext cx="9144000" cy="5143500"/>
          </a:xfrm>
        </p:spPr>
        <p:txBody>
          <a:bodyPr/>
          <a:lstStyle/>
          <a:p>
            <a:pPr eaLnBrk="1" hangingPunct="1">
              <a:lnSpc>
                <a:spcPct val="105000"/>
              </a:lnSpc>
              <a:defRPr/>
            </a:pP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Vịnh</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103</a:t>
            </a:r>
          </a:p>
          <a:p>
            <a:pPr eaLnBrk="1" hangingPunct="1">
              <a:lnSpc>
                <a:spcPct val="105000"/>
              </a:lnSpc>
              <a:defRPr/>
            </a:pP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Chúa</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Nhật</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r>
            <a:b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b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Chúa</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Thần</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Hiện</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Xuống</a:t>
            </a:r>
            <a:endParaRPr lang="en-US" sz="4800" b="1" dirty="0" smtClean="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smtClean="0">
                <a:solidFill>
                  <a:schemeClr val="bg1"/>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dirty="0" smtClean="0">
                <a:solidFill>
                  <a:schemeClr val="bg1"/>
                </a:solidFill>
                <a:effectLst>
                  <a:outerShdw blurRad="38100" dist="38100" dir="2700000" algn="tl">
                    <a:srgbClr val="000000">
                      <a:alpha val="43137"/>
                    </a:srgbClr>
                  </a:outerShdw>
                </a:effectLst>
                <a:latin typeface="+mj-lt"/>
                <a:cs typeface="Tahoma" pitchFamily="34" charset="0"/>
              </a:rPr>
              <a:t>03 </a:t>
            </a:r>
            <a:r>
              <a:rPr lang="en-US" sz="4800" b="1" i="1" dirty="0" err="1" smtClean="0">
                <a:solidFill>
                  <a:schemeClr val="bg1"/>
                </a:solidFill>
                <a:effectLst>
                  <a:outerShdw blurRad="38100" dist="38100" dir="2700000" algn="tl">
                    <a:srgbClr val="000000">
                      <a:alpha val="43137"/>
                    </a:srgbClr>
                  </a:outerShdw>
                </a:effectLst>
                <a:latin typeface="+mj-lt"/>
                <a:cs typeface="Tahoma" pitchFamily="34" charset="0"/>
              </a:rPr>
              <a:t>câu</a:t>
            </a:r>
            <a:endParaRPr lang="en-US" sz="4400" b="1" i="1" dirty="0" smtClean="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smtClean="0">
                <a:solidFill>
                  <a:srgbClr val="FFFF00"/>
                </a:solidFill>
                <a:effectLst>
                  <a:outerShdw blurRad="38100" dist="38100" dir="2700000" algn="tl">
                    <a:srgbClr val="000000">
                      <a:alpha val="43137"/>
                    </a:srgbClr>
                  </a:outerShdw>
                </a:effectLst>
                <a:latin typeface="+mn-lt"/>
                <a:cs typeface="Times New Roman" pitchFamily="18" charset="0"/>
              </a:rPr>
              <a:t>Tk2:</a:t>
            </a:r>
            <a:r>
              <a:rPr lang="en-US" sz="5400" b="1">
                <a:solidFill>
                  <a:schemeClr val="bg1"/>
                </a:solidFill>
                <a:effectLst>
                  <a:outerShdw blurRad="38100" dist="38100" dir="2700000" algn="tl">
                    <a:srgbClr val="000000">
                      <a:alpha val="43137"/>
                    </a:srgbClr>
                  </a:outerShdw>
                </a:effectLst>
                <a:latin typeface="+mn-lt"/>
                <a:cs typeface="Times New Roman" pitchFamily="18" charset="0"/>
              </a:rPr>
              <a:t> </a:t>
            </a:r>
            <a:r>
              <a:rPr lang="vi-VN" sz="5400" b="1">
                <a:solidFill>
                  <a:schemeClr val="bg1"/>
                </a:solidFill>
                <a:latin typeface="+mn-lt"/>
              </a:rPr>
              <a:t>Vừa khi Chúa rút lại khí thiêng, là thân chúng trở lui bụi cát vì tắt thở lâu rồi. Muốn tạo lại Ngài ban sinh khí vào, bởi Ngài đổi mới bộ mặt của trần gian.</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Nguyện muôn kiếp Chúa hằng hiển vinh, và mong ước những công trình Chúa làm Chúa mãi vui mừng. Tiếng lòng này cầu mong vui ý Ngài, bởi Ngài là chính hoan lạc của đời tôi.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45094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228600" y="1130300"/>
            <a:ext cx="8760732" cy="954107"/>
          </a:xfrm>
          <a:prstGeom prst="rect">
            <a:avLst/>
          </a:prstGeom>
          <a:noFill/>
        </p:spPr>
        <p:txBody>
          <a:bodyPr wrap="none" rtlCol="0">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2</a:t>
            </a:r>
          </a:p>
          <a:p>
            <a:r>
              <a:rPr lang="en-US" sz="2800" dirty="0" err="1" smtClean="0">
                <a:solidFill>
                  <a:srgbClr val="FFFF00"/>
                </a:solidFill>
              </a:rPr>
              <a:t>Chúng</a:t>
            </a:r>
            <a:r>
              <a:rPr lang="en-US" sz="2800" dirty="0" smtClean="0">
                <a:solidFill>
                  <a:srgbClr val="FFFF00"/>
                </a:solidFill>
              </a:rPr>
              <a:t> ta </a:t>
            </a:r>
            <a:r>
              <a:rPr lang="en-US" sz="2800" dirty="0" err="1" smtClean="0">
                <a:solidFill>
                  <a:srgbClr val="FFFF00"/>
                </a:solidFill>
              </a:rPr>
              <a:t>đều</a:t>
            </a:r>
            <a:r>
              <a:rPr lang="en-US" sz="2800" dirty="0" smtClean="0">
                <a:solidFill>
                  <a:srgbClr val="FFFF00"/>
                </a:solidFill>
              </a:rPr>
              <a:t> </a:t>
            </a:r>
            <a:r>
              <a:rPr lang="en-US" sz="2800" dirty="0" err="1" smtClean="0">
                <a:solidFill>
                  <a:srgbClr val="FFFF00"/>
                </a:solidFill>
              </a:rPr>
              <a:t>đã</a:t>
            </a:r>
            <a:r>
              <a:rPr lang="en-US" sz="2800" dirty="0" smtClean="0">
                <a:solidFill>
                  <a:srgbClr val="FFFF00"/>
                </a:solidFill>
              </a:rPr>
              <a:t> </a:t>
            </a:r>
            <a:r>
              <a:rPr lang="en-US" sz="2800" dirty="0" err="1" smtClean="0">
                <a:solidFill>
                  <a:srgbClr val="FFFF00"/>
                </a:solidFill>
              </a:rPr>
              <a:t>chịu</a:t>
            </a:r>
            <a:r>
              <a:rPr lang="en-US" sz="2800" dirty="0" smtClean="0">
                <a:solidFill>
                  <a:srgbClr val="FFFF00"/>
                </a:solidFill>
              </a:rPr>
              <a:t> </a:t>
            </a:r>
            <a:r>
              <a:rPr lang="en-US" sz="2800" dirty="0" err="1" smtClean="0">
                <a:solidFill>
                  <a:srgbClr val="FFFF00"/>
                </a:solidFill>
              </a:rPr>
              <a:t>phép</a:t>
            </a:r>
            <a:r>
              <a:rPr lang="en-US" sz="2800" dirty="0" smtClean="0">
                <a:solidFill>
                  <a:srgbClr val="FFFF00"/>
                </a:solidFill>
              </a:rPr>
              <a:t> </a:t>
            </a:r>
            <a:r>
              <a:rPr lang="en-US" sz="2800" dirty="0" err="1" smtClean="0">
                <a:solidFill>
                  <a:srgbClr val="FFFF00"/>
                </a:solidFill>
              </a:rPr>
              <a:t>rửa</a:t>
            </a:r>
            <a:r>
              <a:rPr lang="en-US" sz="2800" dirty="0" smtClean="0">
                <a:solidFill>
                  <a:srgbClr val="FFFF00"/>
                </a:solidFill>
              </a:rPr>
              <a:t> </a:t>
            </a:r>
            <a:r>
              <a:rPr lang="en-US" sz="2800" dirty="0" err="1" smtClean="0">
                <a:solidFill>
                  <a:srgbClr val="FFFF00"/>
                </a:solidFill>
              </a:rPr>
              <a:t>trong</a:t>
            </a:r>
            <a:r>
              <a:rPr lang="en-US" sz="2800" dirty="0" smtClean="0">
                <a:solidFill>
                  <a:srgbClr val="FFFF00"/>
                </a:solidFill>
              </a:rPr>
              <a:t> </a:t>
            </a:r>
            <a:r>
              <a:rPr lang="en-US" sz="2800" dirty="0" err="1" smtClean="0">
                <a:solidFill>
                  <a:srgbClr val="FFFF00"/>
                </a:solidFill>
              </a:rPr>
              <a:t>cùng</a:t>
            </a:r>
            <a:r>
              <a:rPr lang="en-US" sz="2800" dirty="0" smtClean="0">
                <a:solidFill>
                  <a:srgbClr val="FFFF00"/>
                </a:solidFill>
              </a:rPr>
              <a:t> </a:t>
            </a:r>
            <a:r>
              <a:rPr lang="en-US" sz="2800" dirty="0" err="1" smtClean="0">
                <a:solidFill>
                  <a:srgbClr val="FFFF00"/>
                </a:solidFill>
              </a:rPr>
              <a:t>một</a:t>
            </a:r>
            <a:r>
              <a:rPr lang="en-US" sz="2800" dirty="0" smtClean="0">
                <a:solidFill>
                  <a:srgbClr val="FFFF00"/>
                </a:solidFill>
              </a:rPr>
              <a:t> </a:t>
            </a:r>
            <a:r>
              <a:rPr lang="en-US" sz="2800" dirty="0" err="1" smtClean="0">
                <a:solidFill>
                  <a:srgbClr val="FFFF00"/>
                </a:solidFill>
              </a:rPr>
              <a:t>Thần</a:t>
            </a:r>
            <a:r>
              <a:rPr lang="en-US" sz="2800" dirty="0" smtClean="0">
                <a:solidFill>
                  <a:srgbClr val="FFFF00"/>
                </a:solidFill>
              </a:rPr>
              <a:t> </a:t>
            </a:r>
            <a:r>
              <a:rPr lang="en-US" sz="2800" dirty="0" err="1" smtClean="0">
                <a:solidFill>
                  <a:srgbClr val="FFFF00"/>
                </a:solidFill>
              </a:rPr>
              <a:t>Khí</a:t>
            </a:r>
            <a:endParaRPr lang="en-US" sz="2800" dirty="0">
              <a:solidFill>
                <a:srgbClr val="FFFF00"/>
              </a:solidFill>
            </a:endParaRPr>
          </a:p>
        </p:txBody>
      </p:sp>
      <p:sp>
        <p:nvSpPr>
          <p:cNvPr id="5" name="TextBox 4"/>
          <p:cNvSpPr txBox="1"/>
          <p:nvPr/>
        </p:nvSpPr>
        <p:spPr>
          <a:xfrm>
            <a:off x="228600" y="4248150"/>
            <a:ext cx="5486400" cy="707886"/>
          </a:xfrm>
          <a:prstGeom prst="rect">
            <a:avLst/>
          </a:prstGeom>
          <a:noFill/>
        </p:spPr>
        <p:txBody>
          <a:bodyPr wrap="square" rtlCol="0">
            <a:spAutoFit/>
          </a:bodyPr>
          <a:lstStyle/>
          <a:p>
            <a:r>
              <a:rPr lang="en-US" sz="2000" smtClean="0">
                <a:solidFill>
                  <a:srgbClr val="FFFF00"/>
                </a:solidFill>
              </a:rPr>
              <a:t>Bài trích thư thứ nhất của Thánh Phaolô tông đồ</a:t>
            </a:r>
          </a:p>
          <a:p>
            <a:r>
              <a:rPr lang="en-US" sz="2000" smtClean="0">
                <a:solidFill>
                  <a:srgbClr val="FFFF00"/>
                </a:solidFill>
              </a:rPr>
              <a:t>Gửi tín hữu Côrintô</a:t>
            </a:r>
            <a:endParaRPr lang="en-US" sz="2000">
              <a:solidFill>
                <a:srgbClr val="FFFF00"/>
              </a:solidFill>
            </a:endParaRPr>
          </a:p>
        </p:txBody>
      </p:sp>
    </p:spTree>
    <p:extLst>
      <p:ext uri="{BB962C8B-B14F-4D97-AF65-F5344CB8AC3E}">
        <p14:creationId xmlns:p14="http://schemas.microsoft.com/office/powerpoint/2010/main" val="892016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666749"/>
            <a:ext cx="9144000" cy="4494213"/>
          </a:xfrm>
        </p:spPr>
        <p:txBody>
          <a:bodyPr/>
          <a:lstStyle/>
          <a:p>
            <a:pPr eaLnBrk="1" hangingPunct="1">
              <a:lnSpc>
                <a:spcPct val="105000"/>
              </a:lnSpc>
              <a:defRPr/>
            </a:pPr>
            <a:r>
              <a:rPr lang="en-US" sz="6600" b="1" dirty="0" err="1" smtClean="0">
                <a:solidFill>
                  <a:srgbClr val="FFFF00"/>
                </a:solidFill>
                <a:effectLst>
                  <a:outerShdw blurRad="38100" dist="38100" dir="2700000" algn="tl">
                    <a:srgbClr val="000000">
                      <a:alpha val="43137"/>
                    </a:srgbClr>
                  </a:outerShdw>
                </a:effectLst>
                <a:latin typeface="+mj-lt"/>
                <a:cs typeface="Tahoma" pitchFamily="34" charset="0"/>
              </a:rPr>
              <a:t>Ca</a:t>
            </a:r>
            <a:r>
              <a:rPr lang="en-US" sz="66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6600" b="1" dirty="0" err="1" smtClean="0">
                <a:solidFill>
                  <a:srgbClr val="FFFF00"/>
                </a:solidFill>
                <a:effectLst>
                  <a:outerShdw blurRad="38100" dist="38100" dir="2700000" algn="tl">
                    <a:srgbClr val="000000">
                      <a:alpha val="43137"/>
                    </a:srgbClr>
                  </a:outerShdw>
                </a:effectLst>
                <a:latin typeface="+mj-lt"/>
                <a:cs typeface="Tahoma" pitchFamily="34" charset="0"/>
              </a:rPr>
              <a:t>Tiếp</a:t>
            </a:r>
            <a:r>
              <a:rPr lang="en-US" sz="66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6600" b="1" dirty="0" err="1" smtClean="0">
                <a:solidFill>
                  <a:srgbClr val="FFFF00"/>
                </a:solidFill>
                <a:effectLst>
                  <a:outerShdw blurRad="38100" dist="38100" dir="2700000" algn="tl">
                    <a:srgbClr val="000000">
                      <a:alpha val="43137"/>
                    </a:srgbClr>
                  </a:outerShdw>
                </a:effectLst>
                <a:latin typeface="+mj-lt"/>
                <a:cs typeface="Tahoma" pitchFamily="34" charset="0"/>
              </a:rPr>
              <a:t>Liên</a:t>
            </a:r>
            <a:endParaRPr lang="en-US" sz="6600" b="1" dirty="0" smtClean="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6600" b="1" dirty="0" err="1" smtClean="0">
                <a:solidFill>
                  <a:srgbClr val="FFFF00"/>
                </a:solidFill>
                <a:effectLst>
                  <a:outerShdw blurRad="38100" dist="38100" dir="2700000" algn="tl">
                    <a:srgbClr val="000000">
                      <a:alpha val="43137"/>
                    </a:srgbClr>
                  </a:outerShdw>
                </a:effectLst>
                <a:latin typeface="+mj-lt"/>
                <a:cs typeface="Tahoma" pitchFamily="34" charset="0"/>
              </a:rPr>
              <a:t>Lễ</a:t>
            </a:r>
            <a:r>
              <a:rPr lang="en-US" sz="66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6600" b="1" dirty="0" err="1" smtClean="0">
                <a:solidFill>
                  <a:srgbClr val="FFFF00"/>
                </a:solidFill>
                <a:effectLst>
                  <a:outerShdw blurRad="38100" dist="38100" dir="2700000" algn="tl">
                    <a:srgbClr val="000000">
                      <a:alpha val="43137"/>
                    </a:srgbClr>
                  </a:outerShdw>
                </a:effectLst>
                <a:latin typeface="+mj-lt"/>
                <a:cs typeface="Tahoma" pitchFamily="34" charset="0"/>
              </a:rPr>
              <a:t>Chúa</a:t>
            </a:r>
            <a:r>
              <a:rPr lang="en-US" sz="66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6600" b="1" dirty="0" err="1" smtClean="0">
                <a:solidFill>
                  <a:srgbClr val="FFFF00"/>
                </a:solidFill>
                <a:effectLst>
                  <a:outerShdw blurRad="38100" dist="38100" dir="2700000" algn="tl">
                    <a:srgbClr val="000000">
                      <a:alpha val="43137"/>
                    </a:srgbClr>
                  </a:outerShdw>
                </a:effectLst>
                <a:latin typeface="+mj-lt"/>
                <a:cs typeface="Tahoma" pitchFamily="34" charset="0"/>
              </a:rPr>
              <a:t>Thánh</a:t>
            </a:r>
            <a:r>
              <a:rPr lang="en-US" sz="66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6600" b="1" dirty="0" err="1" smtClean="0">
                <a:solidFill>
                  <a:srgbClr val="FFFF00"/>
                </a:solidFill>
                <a:effectLst>
                  <a:outerShdw blurRad="38100" dist="38100" dir="2700000" algn="tl">
                    <a:srgbClr val="000000">
                      <a:alpha val="43137"/>
                    </a:srgbClr>
                  </a:outerShdw>
                </a:effectLst>
                <a:latin typeface="+mj-lt"/>
                <a:cs typeface="Tahoma" pitchFamily="34" charset="0"/>
              </a:rPr>
              <a:t>Thần</a:t>
            </a:r>
            <a:endParaRPr lang="en-US" sz="6600" b="1" dirty="0" smtClean="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err="1" smtClean="0">
                <a:solidFill>
                  <a:schemeClr val="bg1"/>
                </a:solidFill>
                <a:effectLst>
                  <a:outerShdw blurRad="38100" dist="38100" dir="2700000" algn="tl">
                    <a:srgbClr val="000000">
                      <a:alpha val="43137"/>
                    </a:srgbClr>
                  </a:outerShdw>
                </a:effectLst>
                <a:latin typeface="+mj-lt"/>
                <a:cs typeface="Tahoma" pitchFamily="34" charset="0"/>
              </a:rPr>
              <a:t>Đinh</a:t>
            </a:r>
            <a:r>
              <a:rPr lang="en-US" sz="4800" b="1" i="1" dirty="0" smtClean="0">
                <a:solidFill>
                  <a:schemeClr val="bg1"/>
                </a:solidFill>
                <a:effectLst>
                  <a:outerShdw blurRad="38100" dist="38100" dir="2700000" algn="tl">
                    <a:srgbClr val="000000">
                      <a:alpha val="43137"/>
                    </a:srgbClr>
                  </a:outerShdw>
                </a:effectLst>
                <a:latin typeface="+mj-lt"/>
                <a:cs typeface="Tahoma" pitchFamily="34" charset="0"/>
              </a:rPr>
              <a:t> </a:t>
            </a:r>
            <a:r>
              <a:rPr lang="en-US" sz="4800" b="1" i="1" dirty="0" err="1" smtClean="0">
                <a:solidFill>
                  <a:schemeClr val="bg1"/>
                </a:solidFill>
                <a:effectLst>
                  <a:outerShdw blurRad="38100" dist="38100" dir="2700000" algn="tl">
                    <a:srgbClr val="000000">
                      <a:alpha val="43137"/>
                    </a:srgbClr>
                  </a:outerShdw>
                </a:effectLst>
                <a:latin typeface="+mj-lt"/>
                <a:cs typeface="Tahoma" pitchFamily="34" charset="0"/>
              </a:rPr>
              <a:t>Công</a:t>
            </a:r>
            <a:r>
              <a:rPr lang="en-US" sz="4800" b="1" i="1" dirty="0" smtClean="0">
                <a:solidFill>
                  <a:schemeClr val="bg1"/>
                </a:solidFill>
                <a:effectLst>
                  <a:outerShdw blurRad="38100" dist="38100" dir="2700000" algn="tl">
                    <a:srgbClr val="000000">
                      <a:alpha val="43137"/>
                    </a:srgbClr>
                  </a:outerShdw>
                </a:effectLst>
                <a:latin typeface="+mj-lt"/>
                <a:cs typeface="Tahoma" pitchFamily="34" charset="0"/>
              </a:rPr>
              <a:t> </a:t>
            </a:r>
            <a:r>
              <a:rPr lang="en-US" sz="4800" b="1" i="1" dirty="0" err="1" smtClean="0">
                <a:solidFill>
                  <a:schemeClr val="bg1"/>
                </a:solidFill>
                <a:effectLst>
                  <a:outerShdw blurRad="38100" dist="38100" dir="2700000" algn="tl">
                    <a:srgbClr val="000000">
                      <a:alpha val="43137"/>
                    </a:srgbClr>
                  </a:outerShdw>
                </a:effectLst>
                <a:latin typeface="+mj-lt"/>
                <a:cs typeface="Tahoma" pitchFamily="34" charset="0"/>
              </a:rPr>
              <a:t>Huỳnh</a:t>
            </a:r>
            <a:endParaRPr lang="en-US" sz="4800" b="1" i="1" dirty="0" smtClean="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323888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b="1" dirty="0" smtClean="0">
                <a:solidFill>
                  <a:srgbClr val="FFFF00"/>
                </a:solidFill>
                <a:latin typeface="+mn-lt"/>
              </a:rPr>
              <a:t>**</a:t>
            </a:r>
            <a:r>
              <a:rPr lang="vi-VN" sz="4800" b="1" dirty="0" smtClean="0">
                <a:solidFill>
                  <a:schemeClr val="bg1"/>
                </a:solidFill>
                <a:latin typeface="+mn-lt"/>
              </a:rPr>
              <a:t> Muôn </a:t>
            </a:r>
            <a:r>
              <a:rPr lang="vi-VN" sz="4800" b="1" dirty="0">
                <a:solidFill>
                  <a:schemeClr val="bg1"/>
                </a:solidFill>
                <a:latin typeface="+mn-lt"/>
              </a:rPr>
              <a:t>lạy Chúa Thánh Thần, xin ngự </a:t>
            </a:r>
            <a:r>
              <a:rPr lang="vi-VN" sz="4800" b="1" dirty="0" smtClean="0">
                <a:solidFill>
                  <a:schemeClr val="bg1"/>
                </a:solidFill>
                <a:latin typeface="+mn-lt"/>
              </a:rPr>
              <a:t>đến, </a:t>
            </a:r>
            <a:r>
              <a:rPr lang="vi-VN" sz="4800" b="1" dirty="0">
                <a:solidFill>
                  <a:schemeClr val="bg1"/>
                </a:solidFill>
                <a:latin typeface="+mn-lt"/>
              </a:rPr>
              <a:t>trần gian. Từ trời cao gửi xuống, nguồn ánh sáng tỏa lan. Lạy Cha kẻ bần hàn, Đấng tặng ban ân điển. Và soi dẫn nhân tâm, cúi xin Ngài ngự </a:t>
            </a:r>
            <a:r>
              <a:rPr lang="vi-VN" sz="4800" b="1" dirty="0" smtClean="0">
                <a:solidFill>
                  <a:schemeClr val="bg1"/>
                </a:solidFill>
                <a:latin typeface="+mn-lt"/>
              </a:rPr>
              <a:t>đến. </a:t>
            </a:r>
            <a:endParaRPr lang="en-US" sz="48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93977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b="1" dirty="0" smtClean="0">
                <a:solidFill>
                  <a:srgbClr val="FFFF00"/>
                </a:solidFill>
                <a:latin typeface="+mn-lt"/>
              </a:rPr>
              <a:t>**</a:t>
            </a:r>
            <a:r>
              <a:rPr lang="vi-VN" sz="5400" b="1" dirty="0" smtClean="0">
                <a:solidFill>
                  <a:schemeClr val="bg1"/>
                </a:solidFill>
                <a:latin typeface="+mn-lt"/>
              </a:rPr>
              <a:t> Đấng </a:t>
            </a:r>
            <a:r>
              <a:rPr lang="vi-VN" sz="5400" b="1" dirty="0">
                <a:solidFill>
                  <a:schemeClr val="bg1"/>
                </a:solidFill>
                <a:latin typeface="+mn-lt"/>
              </a:rPr>
              <a:t>ủi an tuyệt diệu, thượng khách của tâm hồn. Ôi ngọt ngào êm dịu, dòng suối mát chảy </a:t>
            </a:r>
            <a:r>
              <a:rPr lang="vi-VN" sz="5400" b="1" dirty="0" smtClean="0">
                <a:solidFill>
                  <a:schemeClr val="bg1"/>
                </a:solidFill>
                <a:latin typeface="+mn-lt"/>
              </a:rPr>
              <a:t>tuôn. </a:t>
            </a:r>
            <a:r>
              <a:rPr lang="vi-VN" sz="5400" b="1" dirty="0">
                <a:solidFill>
                  <a:schemeClr val="bg1"/>
                </a:solidFill>
                <a:latin typeface="+mn-lt"/>
              </a:rPr>
              <a:t>Khi vất vả lao công, Ngài là nơi an nghỉ.</a:t>
            </a:r>
            <a:r>
              <a:rPr lang="en-US" sz="5400" b="1" dirty="0" smtClean="0">
                <a:solidFill>
                  <a:schemeClr val="bg1"/>
                </a:solidFill>
                <a:latin typeface="+mn-lt"/>
              </a:rPr>
              <a:t> </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363809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b="1" dirty="0" smtClean="0">
                <a:solidFill>
                  <a:srgbClr val="FFFF00"/>
                </a:solidFill>
                <a:latin typeface="+mn-lt"/>
              </a:rPr>
              <a:t>**</a:t>
            </a:r>
            <a:r>
              <a:rPr lang="vi-VN" sz="5400" b="1" dirty="0" smtClean="0">
                <a:solidFill>
                  <a:schemeClr val="bg1"/>
                </a:solidFill>
                <a:latin typeface="+mn-lt"/>
              </a:rPr>
              <a:t> Gió </a:t>
            </a:r>
            <a:r>
              <a:rPr lang="vi-VN" sz="5400" b="1" dirty="0">
                <a:solidFill>
                  <a:schemeClr val="bg1"/>
                </a:solidFill>
                <a:latin typeface="+mn-lt"/>
              </a:rPr>
              <a:t>mát đuổi cơn nồng, tay hiền lau giọt lệ. Hỡi hào quang linh diệu, xin chiếu giãi ánh hồng, vào tâm hồn tín hữu, cho rực rỡ trinh trong. </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12988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b="1" dirty="0" smtClean="0">
                <a:solidFill>
                  <a:srgbClr val="FFFF00"/>
                </a:solidFill>
                <a:latin typeface="+mn-lt"/>
              </a:rPr>
              <a:t>**</a:t>
            </a:r>
            <a:r>
              <a:rPr lang="vi-VN" sz="5400" b="1" dirty="0" smtClean="0">
                <a:solidFill>
                  <a:schemeClr val="bg1"/>
                </a:solidFill>
                <a:latin typeface="+mn-lt"/>
              </a:rPr>
              <a:t> Không </a:t>
            </a:r>
            <a:r>
              <a:rPr lang="vi-VN" sz="5400" b="1" dirty="0">
                <a:solidFill>
                  <a:schemeClr val="bg1"/>
                </a:solidFill>
                <a:latin typeface="+mn-lt"/>
              </a:rPr>
              <a:t>thần lực phù trì, kẻ phàm nhân cát bụi. Thật chẳng có điều chi, mà không là tội lỗi. Hết những gì nhơ bẩn, xin rửa cho sạch trong.</a:t>
            </a:r>
            <a:r>
              <a:rPr lang="en-US" sz="5400" b="1" dirty="0" smtClean="0">
                <a:solidFill>
                  <a:schemeClr val="bg1"/>
                </a:solidFill>
                <a:latin typeface="+mn-lt"/>
              </a:rPr>
              <a:t> </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65505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b="1" dirty="0" smtClean="0">
                <a:solidFill>
                  <a:srgbClr val="FFFF00"/>
                </a:solidFill>
              </a:rPr>
              <a:t>**</a:t>
            </a:r>
            <a:r>
              <a:rPr lang="vi-VN" sz="4800" b="1" dirty="0" smtClean="0">
                <a:solidFill>
                  <a:schemeClr val="bg1"/>
                </a:solidFill>
              </a:rPr>
              <a:t> Tưới </a:t>
            </a:r>
            <a:r>
              <a:rPr lang="vi-VN" sz="4800" b="1" dirty="0">
                <a:solidFill>
                  <a:schemeClr val="bg1"/>
                </a:solidFill>
              </a:rPr>
              <a:t>gội nơi khô cạn, chữa lành mọi vết thương. Cứng cỏi uốn cho mềm, lạnh lùng xin sưởi ấm. Những đường nẻo sai lầm, sửa sang cho ngay thẳng. Những ai hằng tin tưởng, trông cậy Chúa vững vàng.</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4847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b="1" dirty="0" smtClean="0">
                <a:solidFill>
                  <a:srgbClr val="FFFF00"/>
                </a:solidFill>
                <a:latin typeface="+mn-lt"/>
              </a:rPr>
              <a:t>**</a:t>
            </a:r>
            <a:r>
              <a:rPr lang="vi-VN" sz="5400" b="1" dirty="0" smtClean="0">
                <a:solidFill>
                  <a:schemeClr val="bg1"/>
                </a:solidFill>
                <a:latin typeface="+mn-lt"/>
              </a:rPr>
              <a:t> Dám </a:t>
            </a:r>
            <a:r>
              <a:rPr lang="vi-VN" sz="5400" b="1" dirty="0">
                <a:solidFill>
                  <a:schemeClr val="bg1"/>
                </a:solidFill>
                <a:latin typeface="+mn-lt"/>
              </a:rPr>
              <a:t>xin Ngài rộng lượng, bảy ơn thánh tặng ban. Nguyện xin Chúa thưởng công, cuộc đời dày đức độ. Ban niềm vui muôn thuở, sau giờ phút lâm chung. </a:t>
            </a:r>
            <a:r>
              <a:rPr lang="vi-VN" sz="5400" b="1" dirty="0" smtClean="0">
                <a:solidFill>
                  <a:srgbClr val="FFFF00"/>
                </a:solidFill>
                <a:latin typeface="+mn-lt"/>
              </a:rPr>
              <a:t>A-men. </a:t>
            </a:r>
            <a:r>
              <a:rPr lang="vi-VN" sz="5400" b="1" dirty="0">
                <a:solidFill>
                  <a:srgbClr val="FFFF00"/>
                </a:solidFill>
                <a:latin typeface="+mn-lt"/>
              </a:rPr>
              <a:t>Al-le-lu-ia</a:t>
            </a:r>
            <a:r>
              <a:rPr lang="en-US" sz="5400" b="1" dirty="0" smtClean="0">
                <a:solidFill>
                  <a:srgbClr val="FFFF00"/>
                </a:solidFill>
                <a:latin typeface="+mn-lt"/>
              </a:rPr>
              <a:t> </a:t>
            </a:r>
            <a:endParaRPr lang="en-US" sz="5400" b="1" dirty="0">
              <a:solidFill>
                <a:srgbClr val="FFFF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60753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209550"/>
            <a:ext cx="9144000" cy="5143500"/>
          </a:xfrm>
        </p:spPr>
        <p:txBody>
          <a:bodyPr/>
          <a:lstStyle/>
          <a:p>
            <a:pPr algn="just" eaLnBrk="1" hangingPunct="1">
              <a:defRPr/>
            </a:pPr>
            <a:r>
              <a:rPr lang="en-US" sz="5200" b="1"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2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vi-VN" sz="5200" b="1" dirty="0" smtClean="0">
              <a:solidFill>
                <a:schemeClr val="bg1"/>
              </a:solidFill>
              <a:effectLst>
                <a:outerShdw blurRad="38100" dist="38100" dir="2700000" algn="tl">
                  <a:srgbClr val="000000">
                    <a:alpha val="43137"/>
                  </a:srgbClr>
                </a:outerShdw>
              </a:effectLst>
              <a:latin typeface="+mj-lt"/>
              <a:cs typeface="Times New Roman" pitchFamily="18" charset="0"/>
            </a:endParaRPr>
          </a:p>
          <a:p>
            <a:pPr algn="just" eaLnBrk="1" hangingPunct="1">
              <a:defRPr/>
            </a:pPr>
            <a:r>
              <a:rPr lang="vi-VN" sz="5200" b="1" dirty="0" smtClean="0">
                <a:solidFill>
                  <a:schemeClr val="bg1"/>
                </a:solidFill>
                <a:effectLst>
                  <a:outerShdw blurRad="38100" dist="38100" dir="2700000" algn="tl">
                    <a:srgbClr val="000000">
                      <a:alpha val="43137"/>
                    </a:srgbClr>
                  </a:outerShdw>
                </a:effectLst>
                <a:latin typeface="+mj-lt"/>
                <a:cs typeface="Times New Roman" pitchFamily="18" charset="0"/>
              </a:rPr>
              <a:t>Lạy </a:t>
            </a:r>
            <a:r>
              <a:rPr lang="vi-VN" sz="5200" b="1" dirty="0">
                <a:solidFill>
                  <a:schemeClr val="bg1"/>
                </a:solidFill>
                <a:effectLst>
                  <a:outerShdw blurRad="38100" dist="38100" dir="2700000" algn="tl">
                    <a:srgbClr val="000000">
                      <a:alpha val="43137"/>
                    </a:srgbClr>
                  </a:outerShdw>
                </a:effectLst>
                <a:latin typeface="+mj-lt"/>
                <a:cs typeface="Times New Roman" pitchFamily="18" charset="0"/>
              </a:rPr>
              <a:t>Chúa Thánh Thần xin xuống tràn </a:t>
            </a:r>
            <a:r>
              <a:rPr lang="vi-VN" sz="5200" b="1" dirty="0" smtClean="0">
                <a:solidFill>
                  <a:schemeClr val="bg1"/>
                </a:solidFill>
                <a:effectLst>
                  <a:outerShdw blurRad="38100" dist="38100" dir="2700000" algn="tl">
                    <a:srgbClr val="000000">
                      <a:alpha val="43137"/>
                    </a:srgbClr>
                  </a:outerShdw>
                </a:effectLst>
                <a:latin typeface="+mj-lt"/>
                <a:cs typeface="Times New Roman" pitchFamily="18" charset="0"/>
              </a:rPr>
              <a:t>ngập, </a:t>
            </a:r>
            <a:r>
              <a:rPr lang="vi-VN" sz="5200" b="1" dirty="0">
                <a:solidFill>
                  <a:schemeClr val="bg1"/>
                </a:solidFill>
                <a:effectLst>
                  <a:outerShdw blurRad="38100" dist="38100" dir="2700000" algn="tl">
                    <a:srgbClr val="000000">
                      <a:alpha val="43137"/>
                    </a:srgbClr>
                  </a:outerShdw>
                </a:effectLst>
                <a:latin typeface="+mj-lt"/>
                <a:cs typeface="Times New Roman" pitchFamily="18" charset="0"/>
              </a:rPr>
              <a:t>cõi lòng các tín hữu Chúa và thắp sáng lửa tình yêu Chúa trong lòng họ. </a:t>
            </a:r>
            <a:r>
              <a:rPr lang="en-US" sz="5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200" b="1"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247650"/>
            <a:ext cx="9144000" cy="5143500"/>
          </a:xfrm>
        </p:spPr>
        <p:txBody>
          <a:bodyPr/>
          <a:lstStyle/>
          <a:p>
            <a:pPr algn="just" eaLnBrk="1" hangingPunct="1">
              <a:lnSpc>
                <a:spcPct val="105000"/>
              </a:lnSpc>
              <a:defRPr/>
            </a:pPr>
            <a:r>
              <a:rPr lang="en-US" sz="5000" b="1"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0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vi-VN" sz="5000" b="1" dirty="0" smtClean="0">
              <a:solidFill>
                <a:schemeClr val="bg1"/>
              </a:solidFill>
              <a:effectLst>
                <a:outerShdw blurRad="38100" dist="38100" dir="2700000" algn="tl">
                  <a:srgbClr val="000000">
                    <a:alpha val="43137"/>
                  </a:srgbClr>
                </a:outerShdw>
              </a:effectLst>
              <a:latin typeface="+mj-lt"/>
              <a:cs typeface="Times New Roman" pitchFamily="18" charset="0"/>
            </a:endParaRPr>
          </a:p>
          <a:p>
            <a:pPr algn="just" eaLnBrk="1" hangingPunct="1">
              <a:lnSpc>
                <a:spcPct val="105000"/>
              </a:lnSpc>
              <a:defRPr/>
            </a:pPr>
            <a:r>
              <a:rPr lang="vi-VN" sz="5000" b="1" dirty="0" smtClean="0">
                <a:solidFill>
                  <a:schemeClr val="bg1"/>
                </a:solidFill>
                <a:effectLst>
                  <a:outerShdw blurRad="38100" dist="38100" dir="2700000" algn="tl">
                    <a:srgbClr val="000000">
                      <a:alpha val="43137"/>
                    </a:srgbClr>
                  </a:outerShdw>
                </a:effectLst>
                <a:latin typeface="+mj-lt"/>
                <a:cs typeface="Times New Roman" pitchFamily="18" charset="0"/>
              </a:rPr>
              <a:t>Lạy </a:t>
            </a:r>
            <a:r>
              <a:rPr lang="vi-VN" sz="5000" b="1" dirty="0">
                <a:solidFill>
                  <a:schemeClr val="bg1"/>
                </a:solidFill>
                <a:effectLst>
                  <a:outerShdw blurRad="38100" dist="38100" dir="2700000" algn="tl">
                    <a:srgbClr val="000000">
                      <a:alpha val="43137"/>
                    </a:srgbClr>
                  </a:outerShdw>
                </a:effectLst>
                <a:latin typeface="+mj-lt"/>
                <a:cs typeface="Times New Roman" pitchFamily="18" charset="0"/>
              </a:rPr>
              <a:t>Chúa Thánh Thần xin xuống tràn </a:t>
            </a:r>
            <a:r>
              <a:rPr lang="vi-VN" sz="5000" b="1" dirty="0" smtClean="0">
                <a:solidFill>
                  <a:schemeClr val="bg1"/>
                </a:solidFill>
                <a:effectLst>
                  <a:outerShdw blurRad="38100" dist="38100" dir="2700000" algn="tl">
                    <a:srgbClr val="000000">
                      <a:alpha val="43137"/>
                    </a:srgbClr>
                  </a:outerShdw>
                </a:effectLst>
                <a:latin typeface="+mj-lt"/>
                <a:cs typeface="Times New Roman" pitchFamily="18" charset="0"/>
              </a:rPr>
              <a:t>ngập, </a:t>
            </a:r>
            <a:r>
              <a:rPr lang="vi-VN" sz="5000" b="1" dirty="0">
                <a:solidFill>
                  <a:schemeClr val="bg1"/>
                </a:solidFill>
                <a:effectLst>
                  <a:outerShdw blurRad="38100" dist="38100" dir="2700000" algn="tl">
                    <a:srgbClr val="000000">
                      <a:alpha val="43137"/>
                    </a:srgbClr>
                  </a:outerShdw>
                </a:effectLst>
                <a:latin typeface="+mj-lt"/>
                <a:cs typeface="Times New Roman" pitchFamily="18" charset="0"/>
              </a:rPr>
              <a:t>cõi lòng các tín hữu Chúa và thắp sáng lửa tình yêu Chúa trong lòng họ. </a:t>
            </a:r>
            <a:r>
              <a:rPr lang="en-US" sz="5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000" b="1"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4584117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990600"/>
            <a:ext cx="4953000" cy="3181350"/>
          </a:xfrm>
        </p:spPr>
        <p:txBody>
          <a:bodyPr>
            <a:normAutofit fontScale="90000"/>
          </a:bodyPr>
          <a:lstStyle/>
          <a:p>
            <a:r>
              <a:rPr lang="en-US" sz="6600" b="1" dirty="0" err="1" smtClean="0">
                <a:solidFill>
                  <a:srgbClr val="FFFF00"/>
                </a:solidFill>
                <a:effectLst>
                  <a:outerShdw blurRad="38100" dist="38100" dir="2700000" algn="tl">
                    <a:srgbClr val="000000">
                      <a:alpha val="43137"/>
                    </a:srgbClr>
                  </a:outerShdw>
                </a:effectLst>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Dâng</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Lễ</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cs typeface="Times New Roman" pitchFamily="18" charset="0"/>
              </a:rPr>
              <a:t>Khúc</a:t>
            </a:r>
            <a:r>
              <a:rPr lang="en-US" sz="6600" b="1" dirty="0" smtClean="0">
                <a:solidFill>
                  <a:srgbClr val="FFFF00"/>
                </a:solidFill>
                <a:effectLst>
                  <a:outerShdw blurRad="38100" dist="38100" dir="2700000" algn="tl">
                    <a:srgbClr val="000000">
                      <a:alpha val="43137"/>
                    </a:srgbClr>
                  </a:outerShdw>
                </a:effectLst>
                <a:cs typeface="Times New Roman" pitchFamily="18" charset="0"/>
              </a:rPr>
              <a:t> Tri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Ân</a:t>
            </a:r>
            <a:r>
              <a:rPr lang="en-US" sz="3600" b="1" dirty="0">
                <a:solidFill>
                  <a:srgbClr val="FFFF00"/>
                </a:solidFill>
                <a:effectLst>
                  <a:outerShdw blurRad="38100" dist="38100" dir="2700000" algn="tl">
                    <a:srgbClr val="000000">
                      <a:alpha val="43137"/>
                    </a:srgbClr>
                  </a:outerShdw>
                </a:effectLst>
                <a:cs typeface="Times New Roman" pitchFamily="18" charset="0"/>
              </a:rPr>
              <a:t/>
            </a:r>
            <a:br>
              <a:rPr lang="en-US" sz="3600" b="1" dirty="0">
                <a:solidFill>
                  <a:srgbClr val="FFFF00"/>
                </a:solidFill>
                <a:effectLst>
                  <a:outerShdw blurRad="38100" dist="38100" dir="2700000" algn="tl">
                    <a:srgbClr val="000000">
                      <a:alpha val="43137"/>
                    </a:srgbClr>
                  </a:outerShdw>
                </a:effectLst>
                <a:cs typeface="Times New Roman" pitchFamily="18" charset="0"/>
              </a:rPr>
            </a:br>
            <a:r>
              <a:rPr lang="en-US" sz="4900" b="1" i="1" dirty="0" err="1" smtClean="0">
                <a:solidFill>
                  <a:schemeClr val="bg1"/>
                </a:solidFill>
                <a:effectLst>
                  <a:outerShdw blurRad="38100" dist="38100" dir="2700000" algn="tl">
                    <a:srgbClr val="000000">
                      <a:alpha val="43137"/>
                    </a:srgbClr>
                  </a:outerShdw>
                </a:effectLst>
                <a:cs typeface="Times New Roman" pitchFamily="18" charset="0"/>
              </a:rPr>
              <a:t>Thanh</a:t>
            </a:r>
            <a:r>
              <a:rPr lang="en-US" sz="49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900" b="1" i="1" dirty="0" err="1" smtClean="0">
                <a:solidFill>
                  <a:schemeClr val="bg1"/>
                </a:solidFill>
                <a:effectLst>
                  <a:outerShdw blurRad="38100" dist="38100" dir="2700000" algn="tl">
                    <a:srgbClr val="000000">
                      <a:alpha val="43137"/>
                    </a:srgbClr>
                  </a:outerShdw>
                </a:effectLst>
                <a:cs typeface="Times New Roman" pitchFamily="18" charset="0"/>
              </a:rPr>
              <a:t>Lâm</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endParaRPr lang="en-US" sz="5400" b="1"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vi-VN" sz="4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Pk1</a:t>
            </a:r>
            <a:r>
              <a:rPr lang="vi-VN" sz="4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Như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ngọn nến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cháy,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tiêu hao từng phút giây trên bàn thờ. Như chùm nho tươi, ép nên ly rượu cung tiến. Như tấm bánh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thơm,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bẻ ra trao hiến cho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muôn,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ngàn dân. Con đến hiến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 con cho Thiên Chúa cửu trùng. </a:t>
            </a:r>
            <a:endParaRPr lang="en-US" altLang="en-US" sz="46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15240" y="171450"/>
            <a:ext cx="9144000" cy="5143500"/>
          </a:xfrm>
        </p:spPr>
        <p:txBody>
          <a:bodyPr>
            <a:noAutofit/>
          </a:bodyPr>
          <a:lstStyle/>
          <a:p>
            <a:pPr marL="27385" indent="0" algn="just">
              <a:buNone/>
            </a:pPr>
            <a:r>
              <a:rPr lang="vi-VN" sz="4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4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xin tri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ân,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vì hồng phúc Ngài ban ôi chan hòa. Thương con thương con, tình Ngài như núi cao biển khơi. Tim con hân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hoan,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hòa vang câu hát tri ân Ngài. Nhịp chân vui bước trên đường dài, truyền rao Chân lý cho muôn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endPar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43482624"/>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57150"/>
            <a:ext cx="9144000" cy="5143500"/>
          </a:xfrm>
        </p:spPr>
        <p:txBody>
          <a:bodyPr>
            <a:noAutofit/>
          </a:bodyPr>
          <a:lstStyle/>
          <a:p>
            <a:pPr marL="27385" indent="0" algn="just">
              <a:buNone/>
            </a:pPr>
            <a:r>
              <a:rPr lang="vi-VN" sz="4600" b="1" dirty="0" smtClean="0">
                <a:solidFill>
                  <a:srgbClr val="FFFF00"/>
                </a:solidFill>
                <a:effectLst>
                  <a:outerShdw blurRad="38100" dist="38100" dir="2700000" algn="tl">
                    <a:srgbClr val="000000">
                      <a:alpha val="43137"/>
                    </a:srgbClr>
                  </a:outerShdw>
                </a:effectLst>
                <a:latin typeface="+mj-lt"/>
              </a:rPr>
              <a:t>Pk2</a:t>
            </a:r>
            <a:r>
              <a:rPr lang="vi-VN" sz="4600" b="1" dirty="0">
                <a:solidFill>
                  <a:srgbClr val="FFFF00"/>
                </a:solidFill>
                <a:effectLst>
                  <a:outerShdw blurRad="38100" dist="38100" dir="2700000" algn="tl">
                    <a:srgbClr val="000000">
                      <a:alpha val="43137"/>
                    </a:srgbClr>
                  </a:outerShdw>
                </a:effectLst>
                <a:latin typeface="+mj-lt"/>
              </a:rPr>
              <a:t>: </a:t>
            </a:r>
            <a:r>
              <a:rPr lang="vi-VN" sz="4600" b="1" dirty="0" smtClean="0">
                <a:solidFill>
                  <a:schemeClr val="bg1"/>
                </a:solidFill>
                <a:effectLst>
                  <a:outerShdw blurRad="38100" dist="38100" dir="2700000" algn="tl">
                    <a:srgbClr val="000000">
                      <a:alpha val="43137"/>
                    </a:srgbClr>
                  </a:outerShdw>
                </a:effectLst>
                <a:latin typeface="+mj-lt"/>
              </a:rPr>
              <a:t>Ân </a:t>
            </a:r>
            <a:r>
              <a:rPr lang="vi-VN" sz="4600" b="1" dirty="0">
                <a:solidFill>
                  <a:schemeClr val="bg1"/>
                </a:solidFill>
                <a:effectLst>
                  <a:outerShdw blurRad="38100" dist="38100" dir="2700000" algn="tl">
                    <a:srgbClr val="000000">
                      <a:alpha val="43137"/>
                    </a:srgbClr>
                  </a:outerShdw>
                </a:effectLst>
                <a:latin typeface="+mj-lt"/>
              </a:rPr>
              <a:t>tình thắm </a:t>
            </a:r>
            <a:r>
              <a:rPr lang="vi-VN" sz="4600" b="1" dirty="0" smtClean="0">
                <a:solidFill>
                  <a:schemeClr val="bg1"/>
                </a:solidFill>
                <a:effectLst>
                  <a:outerShdw blurRad="38100" dist="38100" dir="2700000" algn="tl">
                    <a:srgbClr val="000000">
                      <a:alpha val="43137"/>
                    </a:srgbClr>
                  </a:outerShdw>
                </a:effectLst>
                <a:latin typeface="+mj-lt"/>
              </a:rPr>
              <a:t>thiết, </a:t>
            </a:r>
            <a:r>
              <a:rPr lang="vi-VN" sz="4600" b="1" dirty="0">
                <a:solidFill>
                  <a:schemeClr val="bg1"/>
                </a:solidFill>
                <a:effectLst>
                  <a:outerShdw blurRad="38100" dist="38100" dir="2700000" algn="tl">
                    <a:srgbClr val="000000">
                      <a:alpha val="43137"/>
                    </a:srgbClr>
                  </a:outerShdw>
                </a:effectLst>
                <a:latin typeface="+mj-lt"/>
              </a:rPr>
              <a:t>theo con từng phút giây trong cuộc đời. Gian trần mênh </a:t>
            </a:r>
            <a:r>
              <a:rPr lang="vi-VN" sz="4600" b="1" dirty="0" smtClean="0">
                <a:solidFill>
                  <a:schemeClr val="bg1"/>
                </a:solidFill>
                <a:effectLst>
                  <a:outerShdw blurRad="38100" dist="38100" dir="2700000" algn="tl">
                    <a:srgbClr val="000000">
                      <a:alpha val="43137"/>
                    </a:srgbClr>
                  </a:outerShdw>
                </a:effectLst>
                <a:latin typeface="+mj-lt"/>
              </a:rPr>
              <a:t>mang, </a:t>
            </a:r>
            <a:r>
              <a:rPr lang="vi-VN" sz="4600" b="1" dirty="0">
                <a:solidFill>
                  <a:schemeClr val="bg1"/>
                </a:solidFill>
                <a:effectLst>
                  <a:outerShdw blurRad="38100" dist="38100" dir="2700000" algn="tl">
                    <a:srgbClr val="000000">
                      <a:alpha val="43137"/>
                    </a:srgbClr>
                  </a:outerShdw>
                </a:effectLst>
                <a:latin typeface="+mj-lt"/>
              </a:rPr>
              <a:t>biết bao thăng trầm thay đổi. Cho dẫu gian </a:t>
            </a:r>
            <a:r>
              <a:rPr lang="vi-VN" sz="4600" b="1" dirty="0" smtClean="0">
                <a:solidFill>
                  <a:schemeClr val="bg1"/>
                </a:solidFill>
                <a:effectLst>
                  <a:outerShdw blurRad="38100" dist="38100" dir="2700000" algn="tl">
                    <a:srgbClr val="000000">
                      <a:alpha val="43137"/>
                    </a:srgbClr>
                  </a:outerShdw>
                </a:effectLst>
                <a:latin typeface="+mj-lt"/>
              </a:rPr>
              <a:t>truân, </a:t>
            </a:r>
            <a:r>
              <a:rPr lang="vi-VN" sz="4600" b="1" dirty="0">
                <a:solidFill>
                  <a:schemeClr val="bg1"/>
                </a:solidFill>
                <a:effectLst>
                  <a:outerShdw blurRad="38100" dist="38100" dir="2700000" algn="tl">
                    <a:srgbClr val="000000">
                      <a:alpha val="43137"/>
                    </a:srgbClr>
                  </a:outerShdw>
                </a:effectLst>
                <a:latin typeface="+mj-lt"/>
              </a:rPr>
              <a:t>hiểm nguy, có Chúa con đâu sợ </a:t>
            </a:r>
            <a:r>
              <a:rPr lang="vi-VN" sz="4600" b="1" dirty="0" smtClean="0">
                <a:solidFill>
                  <a:schemeClr val="bg1"/>
                </a:solidFill>
                <a:effectLst>
                  <a:outerShdw blurRad="38100" dist="38100" dir="2700000" algn="tl">
                    <a:srgbClr val="000000">
                      <a:alpha val="43137"/>
                    </a:srgbClr>
                  </a:outerShdw>
                </a:effectLst>
                <a:latin typeface="+mj-lt"/>
              </a:rPr>
              <a:t>chi </a:t>
            </a:r>
            <a:r>
              <a:rPr lang="vi-VN" sz="4600" b="1" dirty="0">
                <a:solidFill>
                  <a:schemeClr val="bg1"/>
                </a:solidFill>
                <a:effectLst>
                  <a:outerShdw blurRad="38100" dist="38100" dir="2700000" algn="tl">
                    <a:srgbClr val="000000">
                      <a:alpha val="43137"/>
                    </a:srgbClr>
                  </a:outerShdw>
                </a:effectLst>
                <a:latin typeface="+mj-lt"/>
              </a:rPr>
              <a:t>Phó thác tin </a:t>
            </a:r>
            <a:r>
              <a:rPr lang="vi-VN" sz="4600" b="1" dirty="0" smtClean="0">
                <a:solidFill>
                  <a:schemeClr val="bg1"/>
                </a:solidFill>
                <a:effectLst>
                  <a:outerShdw blurRad="38100" dist="38100" dir="2700000" algn="tl">
                    <a:srgbClr val="000000">
                      <a:alpha val="43137"/>
                    </a:srgbClr>
                  </a:outerShdw>
                </a:effectLst>
                <a:latin typeface="+mj-lt"/>
              </a:rPr>
              <a:t>yêu, </a:t>
            </a:r>
            <a:r>
              <a:rPr lang="vi-VN" sz="4600" b="1" dirty="0">
                <a:solidFill>
                  <a:schemeClr val="bg1"/>
                </a:solidFill>
                <a:effectLst>
                  <a:outerShdw blurRad="38100" dist="38100" dir="2700000" algn="tl">
                    <a:srgbClr val="000000">
                      <a:alpha val="43137"/>
                    </a:srgbClr>
                  </a:outerShdw>
                </a:effectLst>
                <a:latin typeface="+mj-lt"/>
              </a:rPr>
              <a:t>hành trang cho con bước theo </a:t>
            </a:r>
            <a:r>
              <a:rPr lang="vi-VN" sz="4600" b="1" dirty="0" smtClean="0">
                <a:solidFill>
                  <a:schemeClr val="bg1"/>
                </a:solidFill>
                <a:effectLst>
                  <a:outerShdw blurRad="38100" dist="38100" dir="2700000" algn="tl">
                    <a:srgbClr val="000000">
                      <a:alpha val="43137"/>
                    </a:srgbClr>
                  </a:outerShdw>
                </a:effectLst>
                <a:latin typeface="+mj-lt"/>
              </a:rPr>
              <a:t>Ngài.</a:t>
            </a:r>
            <a:endParaRPr lang="en-US" altLang="en-US" sz="46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15240" y="171450"/>
            <a:ext cx="9144000" cy="5143500"/>
          </a:xfrm>
        </p:spPr>
        <p:txBody>
          <a:bodyPr>
            <a:noAutofit/>
          </a:bodyPr>
          <a:lstStyle/>
          <a:p>
            <a:pPr marL="27385" indent="0" algn="just">
              <a:buNone/>
            </a:pPr>
            <a:r>
              <a:rPr lang="vi-VN" sz="4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4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xin tri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ân,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vì hồng phúc Ngài ban ôi chan hòa. Thương con thương con, tình Ngài như núi cao biển khơi. Tim con hân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hoan,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hòa vang câu hát tri ân Ngài. Nhịp chân vui bước trên đường dài, truyền rao Chân lý cho muôn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endPar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1454003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533400"/>
            <a:ext cx="9144000" cy="3943350"/>
          </a:xfrm>
        </p:spPr>
        <p:txBody>
          <a:bodyPr>
            <a:normAutofit/>
          </a:bodyPr>
          <a:lstStyle/>
          <a:p>
            <a:pPr marL="27432" indent="0" algn="ctr">
              <a:lnSpc>
                <a:spcPct val="120000"/>
              </a:lnSpc>
              <a:buNone/>
            </a:pPr>
            <a:r>
              <a:rPr lang="en-US" sz="6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ễ</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Ngọn</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Lửa</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Thần</a:t>
            </a:r>
            <a:endPar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Đinh</a:t>
            </a:r>
            <a:r>
              <a:rPr lang="en-US" sz="48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Công</a:t>
            </a:r>
            <a:r>
              <a:rPr lang="en-US" sz="48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Huỳnh</a:t>
            </a:r>
            <a:endParaRPr lang="en-US" sz="48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575128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Thần</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Hãy</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Đến</a:t>
            </a:r>
            <a:endPar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Thành</a:t>
            </a:r>
            <a:r>
              <a:rPr lang="en-US" sz="48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Tâm</a:t>
            </a:r>
            <a:endParaRPr lang="en-US" sz="48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67689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en-US" sz="4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P</a:t>
            </a:r>
            <a:r>
              <a:rPr lang="en-US" sz="44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k1</a:t>
            </a:r>
            <a:r>
              <a:rPr lang="en-US" sz="4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dirty="0">
                <a:solidFill>
                  <a:schemeClr val="bg1"/>
                </a:solidFill>
                <a:effectLst>
                  <a:outerShdw blurRad="38100" dist="38100" dir="2700000" algn="tl">
                    <a:srgbClr val="000000">
                      <a:alpha val="43137"/>
                    </a:srgbClr>
                  </a:outerShdw>
                </a:effectLst>
                <a:latin typeface="+mj-lt"/>
              </a:rPr>
              <a:t> </a:t>
            </a:r>
            <a:r>
              <a:rPr lang="vi-VN" sz="4400" b="1" dirty="0">
                <a:solidFill>
                  <a:schemeClr val="bg1"/>
                </a:solidFill>
                <a:effectLst>
                  <a:outerShdw blurRad="38100" dist="38100" dir="2700000" algn="tl">
                    <a:srgbClr val="000000">
                      <a:alpha val="43137"/>
                    </a:srgbClr>
                  </a:outerShdw>
                </a:effectLst>
                <a:latin typeface="+mj-lt"/>
              </a:rPr>
              <a:t>Thánh Thần, khấn xin ngự </a:t>
            </a:r>
            <a:r>
              <a:rPr lang="vi-VN" sz="4400" b="1" dirty="0" smtClean="0">
                <a:solidFill>
                  <a:schemeClr val="bg1"/>
                </a:solidFill>
                <a:effectLst>
                  <a:outerShdw blurRad="38100" dist="38100" dir="2700000" algn="tl">
                    <a:srgbClr val="000000">
                      <a:alpha val="43137"/>
                    </a:srgbClr>
                  </a:outerShdw>
                </a:effectLst>
                <a:latin typeface="+mj-lt"/>
              </a:rPr>
              <a:t>đến. </a:t>
            </a:r>
            <a:r>
              <a:rPr lang="vi-VN" sz="4400" b="1" dirty="0">
                <a:solidFill>
                  <a:schemeClr val="bg1"/>
                </a:solidFill>
                <a:effectLst>
                  <a:outerShdw blurRad="38100" dist="38100" dir="2700000" algn="tl">
                    <a:srgbClr val="000000">
                      <a:alpha val="43137"/>
                    </a:srgbClr>
                  </a:outerShdw>
                </a:effectLst>
                <a:latin typeface="+mj-lt"/>
              </a:rPr>
              <a:t>hồn </a:t>
            </a:r>
            <a:r>
              <a:rPr lang="vi-VN" sz="4400" b="1" dirty="0" smtClean="0">
                <a:solidFill>
                  <a:schemeClr val="bg1"/>
                </a:solidFill>
                <a:effectLst>
                  <a:outerShdw blurRad="38100" dist="38100" dir="2700000" algn="tl">
                    <a:srgbClr val="000000">
                      <a:alpha val="43137"/>
                    </a:srgbClr>
                  </a:outerShdw>
                </a:effectLst>
                <a:latin typeface="+mj-lt"/>
              </a:rPr>
              <a:t>con, </a:t>
            </a:r>
            <a:r>
              <a:rPr lang="vi-VN" sz="4400" b="1" dirty="0">
                <a:solidFill>
                  <a:schemeClr val="bg1"/>
                </a:solidFill>
                <a:effectLst>
                  <a:outerShdw blurRad="38100" dist="38100" dir="2700000" algn="tl">
                    <a:srgbClr val="000000">
                      <a:alpha val="43137"/>
                    </a:srgbClr>
                  </a:outerShdw>
                </a:effectLst>
                <a:latin typeface="+mj-lt"/>
              </a:rPr>
              <a:t>đang mong chờ Ngài, suối </a:t>
            </a:r>
            <a:r>
              <a:rPr lang="vi-VN" sz="4400" b="1" dirty="0" smtClean="0">
                <a:solidFill>
                  <a:schemeClr val="bg1"/>
                </a:solidFill>
                <a:effectLst>
                  <a:outerShdw blurRad="38100" dist="38100" dir="2700000" algn="tl">
                    <a:srgbClr val="000000">
                      <a:alpha val="43137"/>
                    </a:srgbClr>
                  </a:outerShdw>
                </a:effectLst>
                <a:latin typeface="+mj-lt"/>
              </a:rPr>
              <a:t>nguồn, </a:t>
            </a:r>
            <a:r>
              <a:rPr lang="vi-VN" sz="4400" b="1" dirty="0">
                <a:solidFill>
                  <a:schemeClr val="bg1"/>
                </a:solidFill>
                <a:effectLst>
                  <a:outerShdw blurRad="38100" dist="38100" dir="2700000" algn="tl">
                    <a:srgbClr val="000000">
                      <a:alpha val="43137"/>
                    </a:srgbClr>
                  </a:outerShdw>
                </a:effectLst>
                <a:latin typeface="+mj-lt"/>
              </a:rPr>
              <a:t>thánh ân hiện </a:t>
            </a:r>
            <a:r>
              <a:rPr lang="vi-VN" sz="4400" b="1" dirty="0" smtClean="0">
                <a:solidFill>
                  <a:schemeClr val="bg1"/>
                </a:solidFill>
                <a:effectLst>
                  <a:outerShdw blurRad="38100" dist="38100" dir="2700000" algn="tl">
                    <a:srgbClr val="000000">
                      <a:alpha val="43137"/>
                    </a:srgbClr>
                  </a:outerShdw>
                </a:effectLst>
                <a:latin typeface="+mj-lt"/>
              </a:rPr>
              <a:t>xuống. </a:t>
            </a:r>
            <a:r>
              <a:rPr lang="vi-VN" sz="4400" b="1" dirty="0">
                <a:solidFill>
                  <a:schemeClr val="bg1"/>
                </a:solidFill>
                <a:effectLst>
                  <a:outerShdw blurRad="38100" dist="38100" dir="2700000" algn="tl">
                    <a:srgbClr val="000000">
                      <a:alpha val="43137"/>
                    </a:srgbClr>
                  </a:outerShdw>
                </a:effectLst>
                <a:latin typeface="+mj-lt"/>
              </a:rPr>
              <a:t>này dương gian, xin Ngài đổi mới. Ngài ơi, xin Ngài hãy </a:t>
            </a:r>
            <a:r>
              <a:rPr lang="vi-VN" sz="4400" b="1" dirty="0" smtClean="0">
                <a:solidFill>
                  <a:schemeClr val="bg1"/>
                </a:solidFill>
                <a:effectLst>
                  <a:outerShdw blurRad="38100" dist="38100" dir="2700000" algn="tl">
                    <a:srgbClr val="000000">
                      <a:alpha val="43137"/>
                    </a:srgbClr>
                  </a:outerShdw>
                </a:effectLst>
                <a:latin typeface="+mj-lt"/>
              </a:rPr>
              <a:t>đến. </a:t>
            </a:r>
            <a:r>
              <a:rPr lang="vi-VN" sz="4400" b="1" dirty="0">
                <a:solidFill>
                  <a:schemeClr val="bg1"/>
                </a:solidFill>
                <a:effectLst>
                  <a:outerShdw blurRad="38100" dist="38100" dir="2700000" algn="tl">
                    <a:srgbClr val="000000">
                      <a:alpha val="43137"/>
                    </a:srgbClr>
                  </a:outerShdw>
                </a:effectLst>
                <a:latin typeface="+mj-lt"/>
              </a:rPr>
              <a:t>chiếu </a:t>
            </a:r>
            <a:r>
              <a:rPr lang="vi-VN" sz="4400" b="1" dirty="0" smtClean="0">
                <a:solidFill>
                  <a:schemeClr val="bg1"/>
                </a:solidFill>
                <a:effectLst>
                  <a:outerShdw blurRad="38100" dist="38100" dir="2700000" algn="tl">
                    <a:srgbClr val="000000">
                      <a:alpha val="43137"/>
                    </a:srgbClr>
                  </a:outerShdw>
                </a:effectLst>
                <a:latin typeface="+mj-lt"/>
              </a:rPr>
              <a:t>sáng, </a:t>
            </a:r>
            <a:r>
              <a:rPr lang="vi-VN" sz="4400" b="1" dirty="0">
                <a:solidFill>
                  <a:schemeClr val="bg1"/>
                </a:solidFill>
                <a:effectLst>
                  <a:outerShdw blurRad="38100" dist="38100" dir="2700000" algn="tl">
                    <a:srgbClr val="000000">
                      <a:alpha val="43137"/>
                    </a:srgbClr>
                  </a:outerShdw>
                </a:effectLst>
                <a:latin typeface="+mj-lt"/>
              </a:rPr>
              <a:t>thế gian u </a:t>
            </a:r>
            <a:r>
              <a:rPr lang="vi-VN" sz="4400" b="1" dirty="0" smtClean="0">
                <a:solidFill>
                  <a:schemeClr val="bg1"/>
                </a:solidFill>
                <a:effectLst>
                  <a:outerShdw blurRad="38100" dist="38100" dir="2700000" algn="tl">
                    <a:srgbClr val="000000">
                      <a:alpha val="43137"/>
                    </a:srgbClr>
                  </a:outerShdw>
                </a:effectLst>
                <a:latin typeface="+mj-lt"/>
              </a:rPr>
              <a:t>mê, </a:t>
            </a:r>
            <a:r>
              <a:rPr lang="vi-VN" sz="4400" b="1" dirty="0">
                <a:solidFill>
                  <a:schemeClr val="bg1"/>
                </a:solidFill>
                <a:effectLst>
                  <a:outerShdw blurRad="38100" dist="38100" dir="2700000" algn="tl">
                    <a:srgbClr val="000000">
                      <a:alpha val="43137"/>
                    </a:srgbClr>
                  </a:outerShdw>
                </a:effectLst>
                <a:latin typeface="+mj-lt"/>
              </a:rPr>
              <a:t>tối tăm. Ngài </a:t>
            </a:r>
            <a:r>
              <a:rPr lang="vi-VN" sz="4400" b="1" dirty="0" smtClean="0">
                <a:solidFill>
                  <a:schemeClr val="bg1"/>
                </a:solidFill>
                <a:effectLst>
                  <a:outerShdw blurRad="38100" dist="38100" dir="2700000" algn="tl">
                    <a:srgbClr val="000000">
                      <a:alpha val="43137"/>
                    </a:srgbClr>
                  </a:outerShdw>
                </a:effectLst>
                <a:latin typeface="+mj-lt"/>
              </a:rPr>
              <a:t>ơi. </a:t>
            </a:r>
            <a:r>
              <a:rPr lang="vi-VN" sz="4400" b="1" dirty="0">
                <a:solidFill>
                  <a:schemeClr val="bg1"/>
                </a:solidFill>
                <a:effectLst>
                  <a:outerShdw blurRad="38100" dist="38100" dir="2700000" algn="tl">
                    <a:srgbClr val="000000">
                      <a:alpha val="43137"/>
                    </a:srgbClr>
                  </a:outerShdw>
                </a:effectLst>
                <a:latin typeface="+mj-lt"/>
              </a:rPr>
              <a:t>xin Ngài hãy đến, hiển linh Ngài ơi. </a:t>
            </a:r>
          </a:p>
        </p:txBody>
      </p:sp>
    </p:spTree>
    <p:extLst>
      <p:ext uri="{BB962C8B-B14F-4D97-AF65-F5344CB8AC3E}">
        <p14:creationId xmlns:p14="http://schemas.microsoft.com/office/powerpoint/2010/main" val="22475735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buNone/>
            </a:pPr>
            <a:r>
              <a:rPr lang="en-US" sz="47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7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chemeClr val="bg1"/>
                </a:solidFill>
                <a:effectLst>
                  <a:outerShdw blurRad="38100" dist="38100" dir="2700000" algn="tl">
                    <a:srgbClr val="000000">
                      <a:alpha val="43137"/>
                    </a:srgbClr>
                  </a:outerShdw>
                </a:effectLst>
                <a:latin typeface="+mj-lt"/>
              </a:rPr>
              <a:t>Lạy Ngài xin </a:t>
            </a:r>
            <a:r>
              <a:rPr lang="vi-VN" sz="4700" b="1" dirty="0" smtClean="0">
                <a:solidFill>
                  <a:schemeClr val="bg1"/>
                </a:solidFill>
                <a:effectLst>
                  <a:outerShdw blurRad="38100" dist="38100" dir="2700000" algn="tl">
                    <a:srgbClr val="000000">
                      <a:alpha val="43137"/>
                    </a:srgbClr>
                  </a:outerShdw>
                </a:effectLst>
                <a:latin typeface="+mj-lt"/>
              </a:rPr>
              <a:t>đến, </a:t>
            </a:r>
            <a:r>
              <a:rPr lang="vi-VN" sz="4700" b="1" dirty="0">
                <a:solidFill>
                  <a:schemeClr val="bg1"/>
                </a:solidFill>
                <a:effectLst>
                  <a:outerShdw blurRad="38100" dist="38100" dir="2700000" algn="tl">
                    <a:srgbClr val="000000">
                      <a:alpha val="43137"/>
                    </a:srgbClr>
                  </a:outerShdw>
                </a:effectLst>
                <a:latin typeface="+mj-lt"/>
              </a:rPr>
              <a:t>dẫn </a:t>
            </a:r>
            <a:r>
              <a:rPr lang="vi-VN" sz="4700" b="1" dirty="0" smtClean="0">
                <a:solidFill>
                  <a:schemeClr val="bg1"/>
                </a:solidFill>
                <a:effectLst>
                  <a:outerShdw blurRad="38100" dist="38100" dir="2700000" algn="tl">
                    <a:srgbClr val="000000">
                      <a:alpha val="43137"/>
                    </a:srgbClr>
                  </a:outerShdw>
                </a:effectLst>
                <a:latin typeface="+mj-lt"/>
              </a:rPr>
              <a:t>đắt, </a:t>
            </a:r>
            <a:r>
              <a:rPr lang="vi-VN" sz="4700" b="1" dirty="0">
                <a:solidFill>
                  <a:schemeClr val="bg1"/>
                </a:solidFill>
                <a:effectLst>
                  <a:outerShdw blurRad="38100" dist="38100" dir="2700000" algn="tl">
                    <a:srgbClr val="000000">
                      <a:alpha val="43137"/>
                    </a:srgbClr>
                  </a:outerShdw>
                </a:effectLst>
                <a:latin typeface="+mj-lt"/>
              </a:rPr>
              <a:t>chúng con trên </a:t>
            </a:r>
            <a:r>
              <a:rPr lang="vi-VN" sz="4700" b="1" dirty="0" smtClean="0">
                <a:solidFill>
                  <a:schemeClr val="bg1"/>
                </a:solidFill>
                <a:effectLst>
                  <a:outerShdw blurRad="38100" dist="38100" dir="2700000" algn="tl">
                    <a:srgbClr val="000000">
                      <a:alpha val="43137"/>
                    </a:srgbClr>
                  </a:outerShdw>
                </a:effectLst>
                <a:latin typeface="+mj-lt"/>
              </a:rPr>
              <a:t>đời. </a:t>
            </a:r>
            <a:r>
              <a:rPr lang="vi-VN" sz="4700" b="1" dirty="0">
                <a:solidFill>
                  <a:schemeClr val="bg1"/>
                </a:solidFill>
                <a:effectLst>
                  <a:outerShdw blurRad="38100" dist="38100" dir="2700000" algn="tl">
                    <a:srgbClr val="000000">
                      <a:alpha val="43137"/>
                    </a:srgbClr>
                  </a:outerShdw>
                </a:effectLst>
                <a:latin typeface="+mj-lt"/>
              </a:rPr>
              <a:t>Cầu Ngài liên </a:t>
            </a:r>
            <a:r>
              <a:rPr lang="vi-VN" sz="4700" b="1" dirty="0" smtClean="0">
                <a:solidFill>
                  <a:schemeClr val="bg1"/>
                </a:solidFill>
                <a:effectLst>
                  <a:outerShdw blurRad="38100" dist="38100" dir="2700000" algn="tl">
                    <a:srgbClr val="000000">
                      <a:alpha val="43137"/>
                    </a:srgbClr>
                  </a:outerShdw>
                </a:effectLst>
                <a:latin typeface="+mj-lt"/>
              </a:rPr>
              <a:t>kết, </a:t>
            </a:r>
            <a:r>
              <a:rPr lang="vi-VN" sz="4700" b="1" dirty="0">
                <a:solidFill>
                  <a:schemeClr val="bg1"/>
                </a:solidFill>
                <a:effectLst>
                  <a:outerShdw blurRad="38100" dist="38100" dir="2700000" algn="tl">
                    <a:srgbClr val="000000">
                      <a:alpha val="43137"/>
                    </a:srgbClr>
                  </a:outerShdw>
                </a:effectLst>
                <a:latin typeface="+mj-lt"/>
              </a:rPr>
              <a:t>chúng </a:t>
            </a:r>
            <a:r>
              <a:rPr lang="vi-VN" sz="4700" b="1" dirty="0" smtClean="0">
                <a:solidFill>
                  <a:schemeClr val="bg1"/>
                </a:solidFill>
                <a:effectLst>
                  <a:outerShdw blurRad="38100" dist="38100" dir="2700000" algn="tl">
                    <a:srgbClr val="000000">
                      <a:alpha val="43137"/>
                    </a:srgbClr>
                  </a:outerShdw>
                </a:effectLst>
                <a:latin typeface="+mj-lt"/>
              </a:rPr>
              <a:t>con, </a:t>
            </a:r>
            <a:r>
              <a:rPr lang="vi-VN" sz="4700" b="1" dirty="0">
                <a:solidFill>
                  <a:schemeClr val="bg1"/>
                </a:solidFill>
                <a:effectLst>
                  <a:outerShdw blurRad="38100" dist="38100" dir="2700000" algn="tl">
                    <a:srgbClr val="000000">
                      <a:alpha val="43137"/>
                    </a:srgbClr>
                  </a:outerShdw>
                </a:effectLst>
                <a:latin typeface="+mj-lt"/>
              </a:rPr>
              <a:t>nhất tâm trong Ngài. Cầu Ngài ban </a:t>
            </a:r>
            <a:r>
              <a:rPr lang="vi-VN" sz="4700" b="1" dirty="0" smtClean="0">
                <a:solidFill>
                  <a:schemeClr val="bg1"/>
                </a:solidFill>
                <a:effectLst>
                  <a:outerShdw blurRad="38100" dist="38100" dir="2700000" algn="tl">
                    <a:srgbClr val="000000">
                      <a:alpha val="43137"/>
                    </a:srgbClr>
                  </a:outerShdw>
                </a:effectLst>
                <a:latin typeface="+mj-lt"/>
              </a:rPr>
              <a:t>ơn. </a:t>
            </a:r>
            <a:r>
              <a:rPr lang="vi-VN" sz="4700" b="1" dirty="0">
                <a:solidFill>
                  <a:schemeClr val="bg1"/>
                </a:solidFill>
                <a:effectLst>
                  <a:outerShdw blurRad="38100" dist="38100" dir="2700000" algn="tl">
                    <a:srgbClr val="000000">
                      <a:alpha val="43137"/>
                    </a:srgbClr>
                  </a:outerShdw>
                </a:effectLst>
                <a:latin typeface="+mj-lt"/>
              </a:rPr>
              <a:t>thêm </a:t>
            </a:r>
            <a:r>
              <a:rPr lang="vi-VN" sz="4700" b="1" dirty="0" smtClean="0">
                <a:solidFill>
                  <a:schemeClr val="bg1"/>
                </a:solidFill>
                <a:effectLst>
                  <a:outerShdw blurRad="38100" dist="38100" dir="2700000" algn="tl">
                    <a:srgbClr val="000000">
                      <a:alpha val="43137"/>
                    </a:srgbClr>
                  </a:outerShdw>
                </a:effectLst>
                <a:latin typeface="+mj-lt"/>
              </a:rPr>
              <a:t>sức, </a:t>
            </a:r>
            <a:r>
              <a:rPr lang="vi-VN" sz="4700" b="1" dirty="0">
                <a:solidFill>
                  <a:schemeClr val="bg1"/>
                </a:solidFill>
                <a:effectLst>
                  <a:outerShdw blurRad="38100" dist="38100" dir="2700000" algn="tl">
                    <a:srgbClr val="000000">
                      <a:alpha val="43137"/>
                    </a:srgbClr>
                  </a:outerShdw>
                </a:effectLst>
                <a:latin typeface="+mj-lt"/>
              </a:rPr>
              <a:t>kiên vững không lay. Sống sao nên </a:t>
            </a:r>
            <a:r>
              <a:rPr lang="vi-VN" sz="4700" b="1" dirty="0" smtClean="0">
                <a:solidFill>
                  <a:schemeClr val="bg1"/>
                </a:solidFill>
                <a:effectLst>
                  <a:outerShdw blurRad="38100" dist="38100" dir="2700000" algn="tl">
                    <a:srgbClr val="000000">
                      <a:alpha val="43137"/>
                    </a:srgbClr>
                  </a:outerShdw>
                </a:effectLst>
                <a:latin typeface="+mj-lt"/>
              </a:rPr>
              <a:t>người, </a:t>
            </a:r>
            <a:r>
              <a:rPr lang="vi-VN" sz="4700" b="1" dirty="0">
                <a:solidFill>
                  <a:schemeClr val="bg1"/>
                </a:solidFill>
                <a:effectLst>
                  <a:outerShdw blurRad="38100" dist="38100" dir="2700000" algn="tl">
                    <a:srgbClr val="000000">
                      <a:alpha val="43137"/>
                    </a:srgbClr>
                  </a:outerShdw>
                </a:effectLst>
                <a:latin typeface="+mj-lt"/>
              </a:rPr>
              <a:t>con Chúa chứng nhân tình yêu. </a:t>
            </a:r>
            <a:endParaRPr lang="en-US" sz="47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89092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en-US" sz="4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P</a:t>
            </a:r>
            <a:r>
              <a:rPr lang="en-US" sz="44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k2:</a:t>
            </a:r>
            <a:r>
              <a:rPr lang="en-US" sz="4400" dirty="0">
                <a:solidFill>
                  <a:schemeClr val="bg1"/>
                </a:solidFill>
                <a:effectLst>
                  <a:outerShdw blurRad="38100" dist="38100" dir="2700000" algn="tl">
                    <a:srgbClr val="000000">
                      <a:alpha val="43137"/>
                    </a:srgbClr>
                  </a:outerShdw>
                </a:effectLst>
                <a:latin typeface="+mj-lt"/>
              </a:rPr>
              <a:t> </a:t>
            </a:r>
            <a:r>
              <a:rPr lang="vi-VN" sz="4400" b="1" dirty="0">
                <a:solidFill>
                  <a:schemeClr val="bg1"/>
                </a:solidFill>
                <a:effectLst>
                  <a:outerShdw blurRad="38100" dist="38100" dir="2700000" algn="tl">
                    <a:srgbClr val="000000">
                      <a:alpha val="43137"/>
                    </a:srgbClr>
                  </a:outerShdw>
                </a:effectLst>
                <a:latin typeface="+mj-lt"/>
              </a:rPr>
              <a:t>Thánh Thần, khấn xin ngự đến, hồn con đang mong chờ Ngài, mở </a:t>
            </a:r>
            <a:r>
              <a:rPr lang="vi-VN" sz="4400" b="1" dirty="0" smtClean="0">
                <a:solidFill>
                  <a:schemeClr val="bg1"/>
                </a:solidFill>
                <a:effectLst>
                  <a:outerShdw blurRad="38100" dist="38100" dir="2700000" algn="tl">
                    <a:srgbClr val="000000">
                      <a:alpha val="43137"/>
                    </a:srgbClr>
                  </a:outerShdw>
                </a:effectLst>
                <a:latin typeface="+mj-lt"/>
              </a:rPr>
              <a:t>lòng, </a:t>
            </a:r>
            <a:r>
              <a:rPr lang="vi-VN" sz="4400" b="1" dirty="0">
                <a:solidFill>
                  <a:schemeClr val="bg1"/>
                </a:solidFill>
                <a:effectLst>
                  <a:outerShdw blurRad="38100" dist="38100" dir="2700000" algn="tl">
                    <a:srgbClr val="000000">
                      <a:alpha val="43137"/>
                    </a:srgbClr>
                  </a:outerShdw>
                </a:effectLst>
                <a:latin typeface="+mj-lt"/>
              </a:rPr>
              <a:t>sáng soi đường đi, tìm chân lý, công bình bác ái. Ngài ơi, xin Ngài thương đến, uốn nắn nẻo đi quanh </a:t>
            </a:r>
            <a:r>
              <a:rPr lang="vi-VN" sz="4400" b="1" dirty="0" smtClean="0">
                <a:solidFill>
                  <a:schemeClr val="bg1"/>
                </a:solidFill>
                <a:effectLst>
                  <a:outerShdw blurRad="38100" dist="38100" dir="2700000" algn="tl">
                    <a:srgbClr val="000000">
                      <a:alpha val="43137"/>
                    </a:srgbClr>
                  </a:outerShdw>
                </a:effectLst>
                <a:latin typeface="+mj-lt"/>
              </a:rPr>
              <a:t>co, </a:t>
            </a:r>
            <a:r>
              <a:rPr lang="vi-VN" sz="4400" b="1" dirty="0">
                <a:solidFill>
                  <a:schemeClr val="bg1"/>
                </a:solidFill>
                <a:effectLst>
                  <a:outerShdw blurRad="38100" dist="38100" dir="2700000" algn="tl">
                    <a:srgbClr val="000000">
                      <a:alpha val="43137"/>
                    </a:srgbClr>
                  </a:outerShdw>
                </a:effectLst>
                <a:latin typeface="+mj-lt"/>
              </a:rPr>
              <a:t>sai lầm. Ngài ơi, xin Ngài hãy đến, dẫn đi đường ngay. </a:t>
            </a:r>
          </a:p>
        </p:txBody>
      </p:sp>
    </p:spTree>
    <p:extLst>
      <p:ext uri="{BB962C8B-B14F-4D97-AF65-F5344CB8AC3E}">
        <p14:creationId xmlns:p14="http://schemas.microsoft.com/office/powerpoint/2010/main" val="3709321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buNone/>
            </a:pPr>
            <a:r>
              <a:rPr lang="en-US" sz="47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7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chemeClr val="bg1"/>
                </a:solidFill>
                <a:effectLst>
                  <a:outerShdw blurRad="38100" dist="38100" dir="2700000" algn="tl">
                    <a:srgbClr val="000000">
                      <a:alpha val="43137"/>
                    </a:srgbClr>
                  </a:outerShdw>
                </a:effectLst>
                <a:latin typeface="+mj-lt"/>
              </a:rPr>
              <a:t>Lạy Ngài xin </a:t>
            </a:r>
            <a:r>
              <a:rPr lang="vi-VN" sz="4700" b="1" dirty="0" smtClean="0">
                <a:solidFill>
                  <a:schemeClr val="bg1"/>
                </a:solidFill>
                <a:effectLst>
                  <a:outerShdw blurRad="38100" dist="38100" dir="2700000" algn="tl">
                    <a:srgbClr val="000000">
                      <a:alpha val="43137"/>
                    </a:srgbClr>
                  </a:outerShdw>
                </a:effectLst>
                <a:latin typeface="+mj-lt"/>
              </a:rPr>
              <a:t>đến, </a:t>
            </a:r>
            <a:r>
              <a:rPr lang="vi-VN" sz="4700" b="1" dirty="0">
                <a:solidFill>
                  <a:schemeClr val="bg1"/>
                </a:solidFill>
                <a:effectLst>
                  <a:outerShdw blurRad="38100" dist="38100" dir="2700000" algn="tl">
                    <a:srgbClr val="000000">
                      <a:alpha val="43137"/>
                    </a:srgbClr>
                  </a:outerShdw>
                </a:effectLst>
                <a:latin typeface="+mj-lt"/>
              </a:rPr>
              <a:t>dẫn </a:t>
            </a:r>
            <a:r>
              <a:rPr lang="vi-VN" sz="4700" b="1" dirty="0" smtClean="0">
                <a:solidFill>
                  <a:schemeClr val="bg1"/>
                </a:solidFill>
                <a:effectLst>
                  <a:outerShdw blurRad="38100" dist="38100" dir="2700000" algn="tl">
                    <a:srgbClr val="000000">
                      <a:alpha val="43137"/>
                    </a:srgbClr>
                  </a:outerShdw>
                </a:effectLst>
                <a:latin typeface="+mj-lt"/>
              </a:rPr>
              <a:t>đắt, </a:t>
            </a:r>
            <a:r>
              <a:rPr lang="vi-VN" sz="4700" b="1" dirty="0">
                <a:solidFill>
                  <a:schemeClr val="bg1"/>
                </a:solidFill>
                <a:effectLst>
                  <a:outerShdw blurRad="38100" dist="38100" dir="2700000" algn="tl">
                    <a:srgbClr val="000000">
                      <a:alpha val="43137"/>
                    </a:srgbClr>
                  </a:outerShdw>
                </a:effectLst>
                <a:latin typeface="+mj-lt"/>
              </a:rPr>
              <a:t>chúng con trên </a:t>
            </a:r>
            <a:r>
              <a:rPr lang="vi-VN" sz="4700" b="1" dirty="0" smtClean="0">
                <a:solidFill>
                  <a:schemeClr val="bg1"/>
                </a:solidFill>
                <a:effectLst>
                  <a:outerShdw blurRad="38100" dist="38100" dir="2700000" algn="tl">
                    <a:srgbClr val="000000">
                      <a:alpha val="43137"/>
                    </a:srgbClr>
                  </a:outerShdw>
                </a:effectLst>
                <a:latin typeface="+mj-lt"/>
              </a:rPr>
              <a:t>đời. </a:t>
            </a:r>
            <a:r>
              <a:rPr lang="vi-VN" sz="4700" b="1" dirty="0">
                <a:solidFill>
                  <a:schemeClr val="bg1"/>
                </a:solidFill>
                <a:effectLst>
                  <a:outerShdw blurRad="38100" dist="38100" dir="2700000" algn="tl">
                    <a:srgbClr val="000000">
                      <a:alpha val="43137"/>
                    </a:srgbClr>
                  </a:outerShdw>
                </a:effectLst>
                <a:latin typeface="+mj-lt"/>
              </a:rPr>
              <a:t>Cầu Ngài liên </a:t>
            </a:r>
            <a:r>
              <a:rPr lang="vi-VN" sz="4700" b="1" dirty="0" smtClean="0">
                <a:solidFill>
                  <a:schemeClr val="bg1"/>
                </a:solidFill>
                <a:effectLst>
                  <a:outerShdw blurRad="38100" dist="38100" dir="2700000" algn="tl">
                    <a:srgbClr val="000000">
                      <a:alpha val="43137"/>
                    </a:srgbClr>
                  </a:outerShdw>
                </a:effectLst>
                <a:latin typeface="+mj-lt"/>
              </a:rPr>
              <a:t>kết, </a:t>
            </a:r>
            <a:r>
              <a:rPr lang="vi-VN" sz="4700" b="1" dirty="0">
                <a:solidFill>
                  <a:schemeClr val="bg1"/>
                </a:solidFill>
                <a:effectLst>
                  <a:outerShdw blurRad="38100" dist="38100" dir="2700000" algn="tl">
                    <a:srgbClr val="000000">
                      <a:alpha val="43137"/>
                    </a:srgbClr>
                  </a:outerShdw>
                </a:effectLst>
                <a:latin typeface="+mj-lt"/>
              </a:rPr>
              <a:t>chúng </a:t>
            </a:r>
            <a:r>
              <a:rPr lang="vi-VN" sz="4700" b="1" dirty="0" smtClean="0">
                <a:solidFill>
                  <a:schemeClr val="bg1"/>
                </a:solidFill>
                <a:effectLst>
                  <a:outerShdw blurRad="38100" dist="38100" dir="2700000" algn="tl">
                    <a:srgbClr val="000000">
                      <a:alpha val="43137"/>
                    </a:srgbClr>
                  </a:outerShdw>
                </a:effectLst>
                <a:latin typeface="+mj-lt"/>
              </a:rPr>
              <a:t>con, </a:t>
            </a:r>
            <a:r>
              <a:rPr lang="vi-VN" sz="4700" b="1" dirty="0">
                <a:solidFill>
                  <a:schemeClr val="bg1"/>
                </a:solidFill>
                <a:effectLst>
                  <a:outerShdw blurRad="38100" dist="38100" dir="2700000" algn="tl">
                    <a:srgbClr val="000000">
                      <a:alpha val="43137"/>
                    </a:srgbClr>
                  </a:outerShdw>
                </a:effectLst>
                <a:latin typeface="+mj-lt"/>
              </a:rPr>
              <a:t>nhất tâm trong Ngài. Cầu Ngài ban </a:t>
            </a:r>
            <a:r>
              <a:rPr lang="vi-VN" sz="4700" b="1" dirty="0" smtClean="0">
                <a:solidFill>
                  <a:schemeClr val="bg1"/>
                </a:solidFill>
                <a:effectLst>
                  <a:outerShdw blurRad="38100" dist="38100" dir="2700000" algn="tl">
                    <a:srgbClr val="000000">
                      <a:alpha val="43137"/>
                    </a:srgbClr>
                  </a:outerShdw>
                </a:effectLst>
                <a:latin typeface="+mj-lt"/>
              </a:rPr>
              <a:t>ơn. </a:t>
            </a:r>
            <a:r>
              <a:rPr lang="vi-VN" sz="4700" b="1" dirty="0">
                <a:solidFill>
                  <a:schemeClr val="bg1"/>
                </a:solidFill>
                <a:effectLst>
                  <a:outerShdw blurRad="38100" dist="38100" dir="2700000" algn="tl">
                    <a:srgbClr val="000000">
                      <a:alpha val="43137"/>
                    </a:srgbClr>
                  </a:outerShdw>
                </a:effectLst>
                <a:latin typeface="+mj-lt"/>
              </a:rPr>
              <a:t>thêm </a:t>
            </a:r>
            <a:r>
              <a:rPr lang="vi-VN" sz="4700" b="1" dirty="0" smtClean="0">
                <a:solidFill>
                  <a:schemeClr val="bg1"/>
                </a:solidFill>
                <a:effectLst>
                  <a:outerShdw blurRad="38100" dist="38100" dir="2700000" algn="tl">
                    <a:srgbClr val="000000">
                      <a:alpha val="43137"/>
                    </a:srgbClr>
                  </a:outerShdw>
                </a:effectLst>
                <a:latin typeface="+mj-lt"/>
              </a:rPr>
              <a:t>sức, </a:t>
            </a:r>
            <a:r>
              <a:rPr lang="vi-VN" sz="4700" b="1" dirty="0">
                <a:solidFill>
                  <a:schemeClr val="bg1"/>
                </a:solidFill>
                <a:effectLst>
                  <a:outerShdw blurRad="38100" dist="38100" dir="2700000" algn="tl">
                    <a:srgbClr val="000000">
                      <a:alpha val="43137"/>
                    </a:srgbClr>
                  </a:outerShdw>
                </a:effectLst>
                <a:latin typeface="+mj-lt"/>
              </a:rPr>
              <a:t>kiên vững không lay. Sống sao nên </a:t>
            </a:r>
            <a:r>
              <a:rPr lang="vi-VN" sz="4700" b="1" dirty="0" smtClean="0">
                <a:solidFill>
                  <a:schemeClr val="bg1"/>
                </a:solidFill>
                <a:effectLst>
                  <a:outerShdw blurRad="38100" dist="38100" dir="2700000" algn="tl">
                    <a:srgbClr val="000000">
                      <a:alpha val="43137"/>
                    </a:srgbClr>
                  </a:outerShdw>
                </a:effectLst>
                <a:latin typeface="+mj-lt"/>
              </a:rPr>
              <a:t>người, </a:t>
            </a:r>
            <a:r>
              <a:rPr lang="vi-VN" sz="4700" b="1" dirty="0">
                <a:solidFill>
                  <a:schemeClr val="bg1"/>
                </a:solidFill>
                <a:effectLst>
                  <a:outerShdw blurRad="38100" dist="38100" dir="2700000" algn="tl">
                    <a:srgbClr val="000000">
                      <a:alpha val="43137"/>
                    </a:srgbClr>
                  </a:outerShdw>
                </a:effectLst>
                <a:latin typeface="+mj-lt"/>
              </a:rPr>
              <a:t>con Chúa chứng nhân tình yêu. </a:t>
            </a:r>
            <a:endParaRPr lang="en-US" sz="47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143765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en-US" sz="4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P</a:t>
            </a:r>
            <a:r>
              <a:rPr lang="en-US" sz="44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k3:</a:t>
            </a:r>
            <a:r>
              <a:rPr lang="en-US" sz="4400" dirty="0">
                <a:solidFill>
                  <a:schemeClr val="bg1"/>
                </a:solidFill>
                <a:effectLst>
                  <a:outerShdw blurRad="38100" dist="38100" dir="2700000" algn="tl">
                    <a:srgbClr val="000000">
                      <a:alpha val="43137"/>
                    </a:srgbClr>
                  </a:outerShdw>
                </a:effectLst>
                <a:latin typeface="+mj-lt"/>
              </a:rPr>
              <a:t> </a:t>
            </a:r>
            <a:r>
              <a:rPr lang="vi-VN" sz="4400" b="1" dirty="0">
                <a:solidFill>
                  <a:schemeClr val="bg1"/>
                </a:solidFill>
                <a:effectLst>
                  <a:outerShdw blurRad="38100" dist="38100" dir="2700000" algn="tl">
                    <a:srgbClr val="000000">
                      <a:alpha val="43137"/>
                    </a:srgbClr>
                  </a:outerShdw>
                </a:effectLst>
                <a:latin typeface="+mj-lt"/>
              </a:rPr>
              <a:t>Thánh Thần, khấn xin ngự đến, hồn con đang mong chờ Ngài, dẫn về những chiên lạc hướng, về chung </a:t>
            </a:r>
            <a:r>
              <a:rPr lang="vi-VN" sz="4400" b="1" dirty="0" smtClean="0">
                <a:solidFill>
                  <a:schemeClr val="bg1"/>
                </a:solidFill>
                <a:effectLst>
                  <a:outerShdw blurRad="38100" dist="38100" dir="2700000" algn="tl">
                    <a:srgbClr val="000000">
                      <a:alpha val="43137"/>
                    </a:srgbClr>
                  </a:outerShdw>
                </a:effectLst>
                <a:latin typeface="+mj-lt"/>
              </a:rPr>
              <a:t>sống, </a:t>
            </a:r>
            <a:r>
              <a:rPr lang="vi-VN" sz="4400" b="1" dirty="0">
                <a:solidFill>
                  <a:schemeClr val="bg1"/>
                </a:solidFill>
                <a:effectLst>
                  <a:outerShdw blurRad="38100" dist="38100" dir="2700000" algn="tl">
                    <a:srgbClr val="000000">
                      <a:alpha val="43137"/>
                    </a:srgbClr>
                  </a:outerShdw>
                </a:effectLst>
                <a:latin typeface="+mj-lt"/>
              </a:rPr>
              <a:t>trong đàn chiên Chúa. Ngài ơi, xin Ngài thương </a:t>
            </a:r>
            <a:r>
              <a:rPr lang="vi-VN" sz="4400" b="1" dirty="0" smtClean="0">
                <a:solidFill>
                  <a:schemeClr val="bg1"/>
                </a:solidFill>
                <a:effectLst>
                  <a:outerShdw blurRad="38100" dist="38100" dir="2700000" algn="tl">
                    <a:srgbClr val="000000">
                      <a:alpha val="43137"/>
                    </a:srgbClr>
                  </a:outerShdw>
                </a:effectLst>
                <a:latin typeface="+mj-lt"/>
              </a:rPr>
              <a:t>giúp, </a:t>
            </a:r>
            <a:r>
              <a:rPr lang="vi-VN" sz="4400" b="1" dirty="0">
                <a:solidFill>
                  <a:schemeClr val="bg1"/>
                </a:solidFill>
                <a:effectLst>
                  <a:outerShdw blurRad="38100" dist="38100" dir="2700000" algn="tl">
                    <a:srgbClr val="000000">
                      <a:alpha val="43137"/>
                    </a:srgbClr>
                  </a:outerShdw>
                </a:effectLst>
                <a:latin typeface="+mj-lt"/>
              </a:rPr>
              <a:t>chỉ </a:t>
            </a:r>
            <a:r>
              <a:rPr lang="vi-VN" sz="4400" b="1" dirty="0" smtClean="0">
                <a:solidFill>
                  <a:schemeClr val="bg1"/>
                </a:solidFill>
                <a:effectLst>
                  <a:outerShdw blurRad="38100" dist="38100" dir="2700000" algn="tl">
                    <a:srgbClr val="000000">
                      <a:alpha val="43137"/>
                    </a:srgbClr>
                  </a:outerShdw>
                </a:effectLst>
                <a:latin typeface="+mj-lt"/>
              </a:rPr>
              <a:t>lối, </a:t>
            </a:r>
            <a:r>
              <a:rPr lang="vi-VN" sz="4400" b="1" dirty="0">
                <a:solidFill>
                  <a:schemeClr val="bg1"/>
                </a:solidFill>
                <a:effectLst>
                  <a:outerShdw blurRad="38100" dist="38100" dir="2700000" algn="tl">
                    <a:srgbClr val="000000">
                      <a:alpha val="43137"/>
                    </a:srgbClr>
                  </a:outerShdw>
                </a:effectLst>
                <a:latin typeface="+mj-lt"/>
              </a:rPr>
              <a:t>những ai đi </a:t>
            </a:r>
            <a:r>
              <a:rPr lang="vi-VN" sz="4400" b="1" dirty="0" smtClean="0">
                <a:solidFill>
                  <a:schemeClr val="bg1"/>
                </a:solidFill>
                <a:effectLst>
                  <a:outerShdw blurRad="38100" dist="38100" dir="2700000" algn="tl">
                    <a:srgbClr val="000000">
                      <a:alpha val="43137"/>
                    </a:srgbClr>
                  </a:outerShdw>
                </a:effectLst>
                <a:latin typeface="+mj-lt"/>
              </a:rPr>
              <a:t>xa, </a:t>
            </a:r>
            <a:r>
              <a:rPr lang="vi-VN" sz="4400" b="1" dirty="0">
                <a:solidFill>
                  <a:schemeClr val="bg1"/>
                </a:solidFill>
                <a:effectLst>
                  <a:outerShdw blurRad="38100" dist="38100" dir="2700000" algn="tl">
                    <a:srgbClr val="000000">
                      <a:alpha val="43137"/>
                    </a:srgbClr>
                  </a:outerShdw>
                </a:effectLst>
                <a:latin typeface="+mj-lt"/>
              </a:rPr>
              <a:t>chưa về. Ngài ơi, xin Ngài hãy đến, ủi an Ngài ơi</a:t>
            </a:r>
            <a:r>
              <a:rPr lang="vi-VN" sz="4400" b="1" dirty="0" smtClean="0">
                <a:solidFill>
                  <a:schemeClr val="bg1"/>
                </a:solidFill>
                <a:effectLst>
                  <a:outerShdw blurRad="38100" dist="38100" dir="2700000" algn="tl">
                    <a:srgbClr val="000000">
                      <a:alpha val="43137"/>
                    </a:srgbClr>
                  </a:outerShdw>
                </a:effectLst>
                <a:latin typeface="+mj-lt"/>
              </a:rPr>
              <a:t>.</a:t>
            </a:r>
            <a:endParaRPr lang="vi-VN" sz="4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9191407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buNone/>
            </a:pPr>
            <a:r>
              <a:rPr lang="en-US" sz="47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7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chemeClr val="bg1"/>
                </a:solidFill>
                <a:effectLst>
                  <a:outerShdw blurRad="38100" dist="38100" dir="2700000" algn="tl">
                    <a:srgbClr val="000000">
                      <a:alpha val="43137"/>
                    </a:srgbClr>
                  </a:outerShdw>
                </a:effectLst>
                <a:latin typeface="+mj-lt"/>
              </a:rPr>
              <a:t>Lạy Ngài xin </a:t>
            </a:r>
            <a:r>
              <a:rPr lang="vi-VN" sz="4700" b="1" dirty="0" smtClean="0">
                <a:solidFill>
                  <a:schemeClr val="bg1"/>
                </a:solidFill>
                <a:effectLst>
                  <a:outerShdw blurRad="38100" dist="38100" dir="2700000" algn="tl">
                    <a:srgbClr val="000000">
                      <a:alpha val="43137"/>
                    </a:srgbClr>
                  </a:outerShdw>
                </a:effectLst>
                <a:latin typeface="+mj-lt"/>
              </a:rPr>
              <a:t>đến, </a:t>
            </a:r>
            <a:r>
              <a:rPr lang="vi-VN" sz="4700" b="1" dirty="0">
                <a:solidFill>
                  <a:schemeClr val="bg1"/>
                </a:solidFill>
                <a:effectLst>
                  <a:outerShdw blurRad="38100" dist="38100" dir="2700000" algn="tl">
                    <a:srgbClr val="000000">
                      <a:alpha val="43137"/>
                    </a:srgbClr>
                  </a:outerShdw>
                </a:effectLst>
                <a:latin typeface="+mj-lt"/>
              </a:rPr>
              <a:t>dẫn </a:t>
            </a:r>
            <a:r>
              <a:rPr lang="vi-VN" sz="4700" b="1" dirty="0" smtClean="0">
                <a:solidFill>
                  <a:schemeClr val="bg1"/>
                </a:solidFill>
                <a:effectLst>
                  <a:outerShdw blurRad="38100" dist="38100" dir="2700000" algn="tl">
                    <a:srgbClr val="000000">
                      <a:alpha val="43137"/>
                    </a:srgbClr>
                  </a:outerShdw>
                </a:effectLst>
                <a:latin typeface="+mj-lt"/>
              </a:rPr>
              <a:t>đắt, </a:t>
            </a:r>
            <a:r>
              <a:rPr lang="vi-VN" sz="4700" b="1" dirty="0">
                <a:solidFill>
                  <a:schemeClr val="bg1"/>
                </a:solidFill>
                <a:effectLst>
                  <a:outerShdw blurRad="38100" dist="38100" dir="2700000" algn="tl">
                    <a:srgbClr val="000000">
                      <a:alpha val="43137"/>
                    </a:srgbClr>
                  </a:outerShdw>
                </a:effectLst>
                <a:latin typeface="+mj-lt"/>
              </a:rPr>
              <a:t>chúng con trên </a:t>
            </a:r>
            <a:r>
              <a:rPr lang="vi-VN" sz="4700" b="1" dirty="0" smtClean="0">
                <a:solidFill>
                  <a:schemeClr val="bg1"/>
                </a:solidFill>
                <a:effectLst>
                  <a:outerShdw blurRad="38100" dist="38100" dir="2700000" algn="tl">
                    <a:srgbClr val="000000">
                      <a:alpha val="43137"/>
                    </a:srgbClr>
                  </a:outerShdw>
                </a:effectLst>
                <a:latin typeface="+mj-lt"/>
              </a:rPr>
              <a:t>đời. </a:t>
            </a:r>
            <a:r>
              <a:rPr lang="vi-VN" sz="4700" b="1" dirty="0">
                <a:solidFill>
                  <a:schemeClr val="bg1"/>
                </a:solidFill>
                <a:effectLst>
                  <a:outerShdw blurRad="38100" dist="38100" dir="2700000" algn="tl">
                    <a:srgbClr val="000000">
                      <a:alpha val="43137"/>
                    </a:srgbClr>
                  </a:outerShdw>
                </a:effectLst>
                <a:latin typeface="+mj-lt"/>
              </a:rPr>
              <a:t>Cầu Ngài liên </a:t>
            </a:r>
            <a:r>
              <a:rPr lang="vi-VN" sz="4700" b="1" dirty="0" smtClean="0">
                <a:solidFill>
                  <a:schemeClr val="bg1"/>
                </a:solidFill>
                <a:effectLst>
                  <a:outerShdw blurRad="38100" dist="38100" dir="2700000" algn="tl">
                    <a:srgbClr val="000000">
                      <a:alpha val="43137"/>
                    </a:srgbClr>
                  </a:outerShdw>
                </a:effectLst>
                <a:latin typeface="+mj-lt"/>
              </a:rPr>
              <a:t>kết, </a:t>
            </a:r>
            <a:r>
              <a:rPr lang="vi-VN" sz="4700" b="1" dirty="0">
                <a:solidFill>
                  <a:schemeClr val="bg1"/>
                </a:solidFill>
                <a:effectLst>
                  <a:outerShdw blurRad="38100" dist="38100" dir="2700000" algn="tl">
                    <a:srgbClr val="000000">
                      <a:alpha val="43137"/>
                    </a:srgbClr>
                  </a:outerShdw>
                </a:effectLst>
                <a:latin typeface="+mj-lt"/>
              </a:rPr>
              <a:t>chúng </a:t>
            </a:r>
            <a:r>
              <a:rPr lang="vi-VN" sz="4700" b="1" dirty="0" smtClean="0">
                <a:solidFill>
                  <a:schemeClr val="bg1"/>
                </a:solidFill>
                <a:effectLst>
                  <a:outerShdw blurRad="38100" dist="38100" dir="2700000" algn="tl">
                    <a:srgbClr val="000000">
                      <a:alpha val="43137"/>
                    </a:srgbClr>
                  </a:outerShdw>
                </a:effectLst>
                <a:latin typeface="+mj-lt"/>
              </a:rPr>
              <a:t>con, </a:t>
            </a:r>
            <a:r>
              <a:rPr lang="vi-VN" sz="4700" b="1" dirty="0">
                <a:solidFill>
                  <a:schemeClr val="bg1"/>
                </a:solidFill>
                <a:effectLst>
                  <a:outerShdw blurRad="38100" dist="38100" dir="2700000" algn="tl">
                    <a:srgbClr val="000000">
                      <a:alpha val="43137"/>
                    </a:srgbClr>
                  </a:outerShdw>
                </a:effectLst>
                <a:latin typeface="+mj-lt"/>
              </a:rPr>
              <a:t>nhất tâm trong Ngài. Cầu Ngài ban </a:t>
            </a:r>
            <a:r>
              <a:rPr lang="vi-VN" sz="4700" b="1" dirty="0" smtClean="0">
                <a:solidFill>
                  <a:schemeClr val="bg1"/>
                </a:solidFill>
                <a:effectLst>
                  <a:outerShdw blurRad="38100" dist="38100" dir="2700000" algn="tl">
                    <a:srgbClr val="000000">
                      <a:alpha val="43137"/>
                    </a:srgbClr>
                  </a:outerShdw>
                </a:effectLst>
                <a:latin typeface="+mj-lt"/>
              </a:rPr>
              <a:t>ơn. </a:t>
            </a:r>
            <a:r>
              <a:rPr lang="vi-VN" sz="4700" b="1" dirty="0">
                <a:solidFill>
                  <a:schemeClr val="bg1"/>
                </a:solidFill>
                <a:effectLst>
                  <a:outerShdw blurRad="38100" dist="38100" dir="2700000" algn="tl">
                    <a:srgbClr val="000000">
                      <a:alpha val="43137"/>
                    </a:srgbClr>
                  </a:outerShdw>
                </a:effectLst>
                <a:latin typeface="+mj-lt"/>
              </a:rPr>
              <a:t>thêm </a:t>
            </a:r>
            <a:r>
              <a:rPr lang="vi-VN" sz="4700" b="1" dirty="0" smtClean="0">
                <a:solidFill>
                  <a:schemeClr val="bg1"/>
                </a:solidFill>
                <a:effectLst>
                  <a:outerShdw blurRad="38100" dist="38100" dir="2700000" algn="tl">
                    <a:srgbClr val="000000">
                      <a:alpha val="43137"/>
                    </a:srgbClr>
                  </a:outerShdw>
                </a:effectLst>
                <a:latin typeface="+mj-lt"/>
              </a:rPr>
              <a:t>sức, </a:t>
            </a:r>
            <a:r>
              <a:rPr lang="vi-VN" sz="4700" b="1" dirty="0">
                <a:solidFill>
                  <a:schemeClr val="bg1"/>
                </a:solidFill>
                <a:effectLst>
                  <a:outerShdw blurRad="38100" dist="38100" dir="2700000" algn="tl">
                    <a:srgbClr val="000000">
                      <a:alpha val="43137"/>
                    </a:srgbClr>
                  </a:outerShdw>
                </a:effectLst>
                <a:latin typeface="+mj-lt"/>
              </a:rPr>
              <a:t>kiên vững không lay. Sống sao nên </a:t>
            </a:r>
            <a:r>
              <a:rPr lang="vi-VN" sz="4700" b="1" dirty="0" smtClean="0">
                <a:solidFill>
                  <a:schemeClr val="bg1"/>
                </a:solidFill>
                <a:effectLst>
                  <a:outerShdw blurRad="38100" dist="38100" dir="2700000" algn="tl">
                    <a:srgbClr val="000000">
                      <a:alpha val="43137"/>
                    </a:srgbClr>
                  </a:outerShdw>
                </a:effectLst>
                <a:latin typeface="+mj-lt"/>
              </a:rPr>
              <a:t>người, </a:t>
            </a:r>
            <a:r>
              <a:rPr lang="vi-VN" sz="4700" b="1" dirty="0">
                <a:solidFill>
                  <a:schemeClr val="bg1"/>
                </a:solidFill>
                <a:effectLst>
                  <a:outerShdw blurRad="38100" dist="38100" dir="2700000" algn="tl">
                    <a:srgbClr val="000000">
                      <a:alpha val="43137"/>
                    </a:srgbClr>
                  </a:outerShdw>
                </a:effectLst>
                <a:latin typeface="+mj-lt"/>
              </a:rPr>
              <a:t>con Chúa chứng nhân tình yêu. </a:t>
            </a:r>
            <a:endParaRPr lang="en-US" sz="47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024619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171450"/>
            <a:ext cx="9144000" cy="5143500"/>
          </a:xfrm>
        </p:spPr>
        <p:txBody>
          <a:bodyPr>
            <a:noAutofit/>
          </a:bodyPr>
          <a:lstStyle/>
          <a:p>
            <a:pPr marL="27432" indent="0" algn="just">
              <a:buNone/>
            </a:pPr>
            <a:r>
              <a:rPr lang="vi-VN" sz="4400" b="1" dirty="0" smtClean="0">
                <a:solidFill>
                  <a:srgbClr val="FFFF00"/>
                </a:solidFill>
                <a:effectLst>
                  <a:outerShdw blurRad="38100" dist="38100" dir="2700000" algn="tl">
                    <a:srgbClr val="000000">
                      <a:alpha val="43137"/>
                    </a:srgbClr>
                  </a:outerShdw>
                </a:effectLst>
                <a:latin typeface="+mj-lt"/>
              </a:rPr>
              <a:t>Pk4</a:t>
            </a:r>
            <a:r>
              <a:rPr lang="vi-VN" sz="4400" b="1" dirty="0">
                <a:solidFill>
                  <a:srgbClr val="FFFF00"/>
                </a:solidFill>
                <a:effectLst>
                  <a:outerShdw blurRad="38100" dist="38100" dir="2700000" algn="tl">
                    <a:srgbClr val="000000">
                      <a:alpha val="43137"/>
                    </a:srgbClr>
                  </a:outerShdw>
                </a:effectLst>
                <a:latin typeface="+mj-lt"/>
              </a:rPr>
              <a:t>:  </a:t>
            </a:r>
            <a:r>
              <a:rPr lang="vi-VN" sz="4400" b="1" dirty="0">
                <a:solidFill>
                  <a:schemeClr val="bg1"/>
                </a:solidFill>
                <a:effectLst>
                  <a:outerShdw blurRad="38100" dist="38100" dir="2700000" algn="tl">
                    <a:srgbClr val="000000">
                      <a:alpha val="43137"/>
                    </a:srgbClr>
                  </a:outerShdw>
                </a:effectLst>
                <a:latin typeface="+mj-lt"/>
              </a:rPr>
              <a:t>Thánh Thần, khấn xin ngự đến, hồn con đang mong chờ Ngài, sưởi </a:t>
            </a:r>
            <a:r>
              <a:rPr lang="vi-VN" sz="4400" b="1" dirty="0" smtClean="0">
                <a:solidFill>
                  <a:schemeClr val="bg1"/>
                </a:solidFill>
                <a:effectLst>
                  <a:outerShdw blurRad="38100" dist="38100" dir="2700000" algn="tl">
                    <a:srgbClr val="000000">
                      <a:alpha val="43137"/>
                    </a:srgbClr>
                  </a:outerShdw>
                </a:effectLst>
                <a:latin typeface="+mj-lt"/>
              </a:rPr>
              <a:t>lòng, </a:t>
            </a:r>
            <a:r>
              <a:rPr lang="vi-VN" sz="4400" b="1" dirty="0">
                <a:solidFill>
                  <a:schemeClr val="bg1"/>
                </a:solidFill>
                <a:effectLst>
                  <a:outerShdw blurRad="38100" dist="38100" dir="2700000" algn="tl">
                    <a:srgbClr val="000000">
                      <a:alpha val="43137"/>
                    </a:srgbClr>
                  </a:outerShdw>
                </a:effectLst>
                <a:latin typeface="+mj-lt"/>
              </a:rPr>
              <a:t>những ai lạnh giá, gặp phong ba, không còn tin yêu. Ngài ơi, xin Ngài trông đến, đốt </a:t>
            </a:r>
            <a:r>
              <a:rPr lang="vi-VN" sz="4400" b="1" dirty="0" smtClean="0">
                <a:solidFill>
                  <a:schemeClr val="bg1"/>
                </a:solidFill>
                <a:effectLst>
                  <a:outerShdw blurRad="38100" dist="38100" dir="2700000" algn="tl">
                    <a:srgbClr val="000000">
                      <a:alpha val="43137"/>
                    </a:srgbClr>
                  </a:outerShdw>
                </a:effectLst>
                <a:latin typeface="+mj-lt"/>
              </a:rPr>
              <a:t>cháy, </a:t>
            </a:r>
            <a:r>
              <a:rPr lang="vi-VN" sz="4400" b="1" dirty="0">
                <a:solidFill>
                  <a:schemeClr val="bg1"/>
                </a:solidFill>
                <a:effectLst>
                  <a:outerShdw blurRad="38100" dist="38100" dir="2700000" algn="tl">
                    <a:srgbClr val="000000">
                      <a:alpha val="43137"/>
                    </a:srgbClr>
                  </a:outerShdw>
                </a:effectLst>
                <a:latin typeface="+mj-lt"/>
              </a:rPr>
              <a:t>lửa thiêng vô </a:t>
            </a:r>
            <a:r>
              <a:rPr lang="vi-VN" sz="4400" b="1" dirty="0" smtClean="0">
                <a:solidFill>
                  <a:schemeClr val="bg1"/>
                </a:solidFill>
                <a:effectLst>
                  <a:outerShdw blurRad="38100" dist="38100" dir="2700000" algn="tl">
                    <a:srgbClr val="000000">
                      <a:alpha val="43137"/>
                    </a:srgbClr>
                  </a:outerShdw>
                </a:effectLst>
                <a:latin typeface="+mj-lt"/>
              </a:rPr>
              <a:t>biên, </a:t>
            </a:r>
            <a:r>
              <a:rPr lang="vi-VN" sz="4400" b="1" dirty="0">
                <a:solidFill>
                  <a:schemeClr val="bg1"/>
                </a:solidFill>
                <a:effectLst>
                  <a:outerShdw blurRad="38100" dist="38100" dir="2700000" algn="tl">
                    <a:srgbClr val="000000">
                      <a:alpha val="43137"/>
                    </a:srgbClr>
                  </a:outerShdw>
                </a:effectLst>
                <a:latin typeface="+mj-lt"/>
              </a:rPr>
              <a:t>mến thương. Ngài ơi, xin Ngài hãy đến, đến ban bình an </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98110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5143500"/>
          </a:xfrm>
        </p:spPr>
        <p:txBody>
          <a:bodyPr>
            <a:noAutofit/>
          </a:bodyPr>
          <a:lstStyle/>
          <a:p>
            <a:pPr marL="27432" indent="0" algn="just">
              <a:buNone/>
            </a:pPr>
            <a:r>
              <a:rPr lang="vi-VN" sz="5400" b="1" dirty="0" smtClean="0">
                <a:solidFill>
                  <a:srgbClr val="FFFF00"/>
                </a:solidFill>
                <a:effectLst>
                  <a:outerShdw blurRad="38100" dist="38100" dir="2700000" algn="tl">
                    <a:srgbClr val="000000">
                      <a:alpha val="43137"/>
                    </a:srgbClr>
                  </a:outerShdw>
                </a:effectLst>
                <a:latin typeface="+mj-lt"/>
              </a:rPr>
              <a:t>ĐK</a:t>
            </a:r>
            <a:r>
              <a:rPr lang="vi-VN" sz="5400" b="1" dirty="0">
                <a:solidFill>
                  <a:srgbClr val="FFFF00"/>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Xin thắp lên ngọn lửa Thánh Thần, Đấng suối nguồn tình yêu vô tận. Đấng đến để sưởi ấm tâm hồn và đổi mới khuôn mặt trần gian. </a:t>
            </a:r>
          </a:p>
        </p:txBody>
      </p:sp>
    </p:spTree>
    <p:extLst>
      <p:ext uri="{BB962C8B-B14F-4D97-AF65-F5344CB8AC3E}">
        <p14:creationId xmlns:p14="http://schemas.microsoft.com/office/powerpoint/2010/main" val="41341312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buNone/>
            </a:pPr>
            <a:r>
              <a:rPr lang="en-US" sz="47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7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chemeClr val="bg1"/>
                </a:solidFill>
                <a:effectLst>
                  <a:outerShdw blurRad="38100" dist="38100" dir="2700000" algn="tl">
                    <a:srgbClr val="000000">
                      <a:alpha val="43137"/>
                    </a:srgbClr>
                  </a:outerShdw>
                </a:effectLst>
                <a:latin typeface="+mj-lt"/>
              </a:rPr>
              <a:t>Lạy Ngài xin </a:t>
            </a:r>
            <a:r>
              <a:rPr lang="vi-VN" sz="4700" b="1" dirty="0" smtClean="0">
                <a:solidFill>
                  <a:schemeClr val="bg1"/>
                </a:solidFill>
                <a:effectLst>
                  <a:outerShdw blurRad="38100" dist="38100" dir="2700000" algn="tl">
                    <a:srgbClr val="000000">
                      <a:alpha val="43137"/>
                    </a:srgbClr>
                  </a:outerShdw>
                </a:effectLst>
                <a:latin typeface="+mj-lt"/>
              </a:rPr>
              <a:t>đến, </a:t>
            </a:r>
            <a:r>
              <a:rPr lang="vi-VN" sz="4700" b="1" dirty="0">
                <a:solidFill>
                  <a:schemeClr val="bg1"/>
                </a:solidFill>
                <a:effectLst>
                  <a:outerShdw blurRad="38100" dist="38100" dir="2700000" algn="tl">
                    <a:srgbClr val="000000">
                      <a:alpha val="43137"/>
                    </a:srgbClr>
                  </a:outerShdw>
                </a:effectLst>
                <a:latin typeface="+mj-lt"/>
              </a:rPr>
              <a:t>dẫn </a:t>
            </a:r>
            <a:r>
              <a:rPr lang="vi-VN" sz="4700" b="1" dirty="0" smtClean="0">
                <a:solidFill>
                  <a:schemeClr val="bg1"/>
                </a:solidFill>
                <a:effectLst>
                  <a:outerShdw blurRad="38100" dist="38100" dir="2700000" algn="tl">
                    <a:srgbClr val="000000">
                      <a:alpha val="43137"/>
                    </a:srgbClr>
                  </a:outerShdw>
                </a:effectLst>
                <a:latin typeface="+mj-lt"/>
              </a:rPr>
              <a:t>đắt, </a:t>
            </a:r>
            <a:r>
              <a:rPr lang="vi-VN" sz="4700" b="1" dirty="0">
                <a:solidFill>
                  <a:schemeClr val="bg1"/>
                </a:solidFill>
                <a:effectLst>
                  <a:outerShdw blurRad="38100" dist="38100" dir="2700000" algn="tl">
                    <a:srgbClr val="000000">
                      <a:alpha val="43137"/>
                    </a:srgbClr>
                  </a:outerShdw>
                </a:effectLst>
                <a:latin typeface="+mj-lt"/>
              </a:rPr>
              <a:t>chúng con trên </a:t>
            </a:r>
            <a:r>
              <a:rPr lang="vi-VN" sz="4700" b="1" dirty="0" smtClean="0">
                <a:solidFill>
                  <a:schemeClr val="bg1"/>
                </a:solidFill>
                <a:effectLst>
                  <a:outerShdw blurRad="38100" dist="38100" dir="2700000" algn="tl">
                    <a:srgbClr val="000000">
                      <a:alpha val="43137"/>
                    </a:srgbClr>
                  </a:outerShdw>
                </a:effectLst>
                <a:latin typeface="+mj-lt"/>
              </a:rPr>
              <a:t>đời. </a:t>
            </a:r>
            <a:r>
              <a:rPr lang="vi-VN" sz="4700" b="1" dirty="0">
                <a:solidFill>
                  <a:schemeClr val="bg1"/>
                </a:solidFill>
                <a:effectLst>
                  <a:outerShdw blurRad="38100" dist="38100" dir="2700000" algn="tl">
                    <a:srgbClr val="000000">
                      <a:alpha val="43137"/>
                    </a:srgbClr>
                  </a:outerShdw>
                </a:effectLst>
                <a:latin typeface="+mj-lt"/>
              </a:rPr>
              <a:t>Cầu Ngài liên </a:t>
            </a:r>
            <a:r>
              <a:rPr lang="vi-VN" sz="4700" b="1" dirty="0" smtClean="0">
                <a:solidFill>
                  <a:schemeClr val="bg1"/>
                </a:solidFill>
                <a:effectLst>
                  <a:outerShdw blurRad="38100" dist="38100" dir="2700000" algn="tl">
                    <a:srgbClr val="000000">
                      <a:alpha val="43137"/>
                    </a:srgbClr>
                  </a:outerShdw>
                </a:effectLst>
                <a:latin typeface="+mj-lt"/>
              </a:rPr>
              <a:t>kết, </a:t>
            </a:r>
            <a:r>
              <a:rPr lang="vi-VN" sz="4700" b="1" dirty="0">
                <a:solidFill>
                  <a:schemeClr val="bg1"/>
                </a:solidFill>
                <a:effectLst>
                  <a:outerShdw blurRad="38100" dist="38100" dir="2700000" algn="tl">
                    <a:srgbClr val="000000">
                      <a:alpha val="43137"/>
                    </a:srgbClr>
                  </a:outerShdw>
                </a:effectLst>
                <a:latin typeface="+mj-lt"/>
              </a:rPr>
              <a:t>chúng </a:t>
            </a:r>
            <a:r>
              <a:rPr lang="vi-VN" sz="4700" b="1" dirty="0" smtClean="0">
                <a:solidFill>
                  <a:schemeClr val="bg1"/>
                </a:solidFill>
                <a:effectLst>
                  <a:outerShdw blurRad="38100" dist="38100" dir="2700000" algn="tl">
                    <a:srgbClr val="000000">
                      <a:alpha val="43137"/>
                    </a:srgbClr>
                  </a:outerShdw>
                </a:effectLst>
                <a:latin typeface="+mj-lt"/>
              </a:rPr>
              <a:t>con, </a:t>
            </a:r>
            <a:r>
              <a:rPr lang="vi-VN" sz="4700" b="1" dirty="0">
                <a:solidFill>
                  <a:schemeClr val="bg1"/>
                </a:solidFill>
                <a:effectLst>
                  <a:outerShdw blurRad="38100" dist="38100" dir="2700000" algn="tl">
                    <a:srgbClr val="000000">
                      <a:alpha val="43137"/>
                    </a:srgbClr>
                  </a:outerShdw>
                </a:effectLst>
                <a:latin typeface="+mj-lt"/>
              </a:rPr>
              <a:t>nhất tâm trong Ngài. Cầu Ngài ban </a:t>
            </a:r>
            <a:r>
              <a:rPr lang="vi-VN" sz="4700" b="1" dirty="0" smtClean="0">
                <a:solidFill>
                  <a:schemeClr val="bg1"/>
                </a:solidFill>
                <a:effectLst>
                  <a:outerShdw blurRad="38100" dist="38100" dir="2700000" algn="tl">
                    <a:srgbClr val="000000">
                      <a:alpha val="43137"/>
                    </a:srgbClr>
                  </a:outerShdw>
                </a:effectLst>
                <a:latin typeface="+mj-lt"/>
              </a:rPr>
              <a:t>ơn. </a:t>
            </a:r>
            <a:r>
              <a:rPr lang="vi-VN" sz="4700" b="1" dirty="0">
                <a:solidFill>
                  <a:schemeClr val="bg1"/>
                </a:solidFill>
                <a:effectLst>
                  <a:outerShdw blurRad="38100" dist="38100" dir="2700000" algn="tl">
                    <a:srgbClr val="000000">
                      <a:alpha val="43137"/>
                    </a:srgbClr>
                  </a:outerShdw>
                </a:effectLst>
                <a:latin typeface="+mj-lt"/>
              </a:rPr>
              <a:t>thêm </a:t>
            </a:r>
            <a:r>
              <a:rPr lang="vi-VN" sz="4700" b="1" dirty="0" smtClean="0">
                <a:solidFill>
                  <a:schemeClr val="bg1"/>
                </a:solidFill>
                <a:effectLst>
                  <a:outerShdw blurRad="38100" dist="38100" dir="2700000" algn="tl">
                    <a:srgbClr val="000000">
                      <a:alpha val="43137"/>
                    </a:srgbClr>
                  </a:outerShdw>
                </a:effectLst>
                <a:latin typeface="+mj-lt"/>
              </a:rPr>
              <a:t>sức, </a:t>
            </a:r>
            <a:r>
              <a:rPr lang="vi-VN" sz="4700" b="1" dirty="0">
                <a:solidFill>
                  <a:schemeClr val="bg1"/>
                </a:solidFill>
                <a:effectLst>
                  <a:outerShdw blurRad="38100" dist="38100" dir="2700000" algn="tl">
                    <a:srgbClr val="000000">
                      <a:alpha val="43137"/>
                    </a:srgbClr>
                  </a:outerShdw>
                </a:effectLst>
                <a:latin typeface="+mj-lt"/>
              </a:rPr>
              <a:t>kiên vững không lay. Sống sao nên </a:t>
            </a:r>
            <a:r>
              <a:rPr lang="vi-VN" sz="4700" b="1" dirty="0" smtClean="0">
                <a:solidFill>
                  <a:schemeClr val="bg1"/>
                </a:solidFill>
                <a:effectLst>
                  <a:outerShdw blurRad="38100" dist="38100" dir="2700000" algn="tl">
                    <a:srgbClr val="000000">
                      <a:alpha val="43137"/>
                    </a:srgbClr>
                  </a:outerShdw>
                </a:effectLst>
                <a:latin typeface="+mj-lt"/>
              </a:rPr>
              <a:t>người, </a:t>
            </a:r>
            <a:r>
              <a:rPr lang="vi-VN" sz="4700" b="1" dirty="0">
                <a:solidFill>
                  <a:schemeClr val="bg1"/>
                </a:solidFill>
                <a:effectLst>
                  <a:outerShdw blurRad="38100" dist="38100" dir="2700000" algn="tl">
                    <a:srgbClr val="000000">
                      <a:alpha val="43137"/>
                    </a:srgbClr>
                  </a:outerShdw>
                </a:effectLst>
                <a:latin typeface="+mj-lt"/>
              </a:rPr>
              <a:t>con Chúa chứng nhân tình yêu. </a:t>
            </a:r>
            <a:endParaRPr lang="en-US" sz="47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757889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928628"/>
            <a:ext cx="9144000" cy="2862322"/>
          </a:xfrm>
          <a:prstGeom prst="rect">
            <a:avLst/>
          </a:prstGeom>
        </p:spPr>
        <p:txBody>
          <a:bodyPr wrap="square">
            <a:spAutoFit/>
          </a:bodyPr>
          <a:lstStyle/>
          <a:p>
            <a:pPr algn="ct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a:t>
            </a: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ết</a:t>
            </a:r>
            <a:r>
              <a:rPr lang="en-US" sz="66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a:t>
            </a: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ễ</a:t>
            </a:r>
            <a:endParaRPr lang="en-US" sz="66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Lời</a:t>
            </a:r>
            <a:r>
              <a:rPr lang="en-US" sz="66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Cầu</a:t>
            </a:r>
            <a:r>
              <a:rPr lang="en-US" sz="66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Cho </a:t>
            </a: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Xứ</a:t>
            </a:r>
            <a:r>
              <a:rPr lang="en-US" sz="66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Đạo</a:t>
            </a:r>
            <a:endParaRPr lang="en-US" sz="66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4800" b="1" i="1" dirty="0" smtClean="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Lm </a:t>
            </a:r>
            <a:r>
              <a:rPr lang="en-US" sz="4800" b="1" i="1" dirty="0" err="1" smtClean="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Văn</a:t>
            </a:r>
            <a:r>
              <a:rPr lang="en-US" sz="4800" b="1" i="1" dirty="0" smtClean="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 Chi</a:t>
            </a:r>
            <a:endParaRPr lang="en-US" sz="4800" b="1" i="1"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vi-VN"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Pk1</a:t>
            </a:r>
            <a:r>
              <a:rPr lang="vi-VN"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 ơi, </a:t>
            </a:r>
            <a:r>
              <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xứ đạo con đây, nguyện </a:t>
            </a:r>
            <a:r>
              <a:rPr lang="vi-VN"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 </a:t>
            </a:r>
            <a:r>
              <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dâng hiến Mẹ từ bi. Xin </a:t>
            </a:r>
            <a:r>
              <a:rPr lang="vi-VN"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 </a:t>
            </a:r>
            <a:r>
              <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luôn đỡ nâng phù </a:t>
            </a:r>
            <a:r>
              <a:rPr lang="vi-VN"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trì. </a:t>
            </a:r>
            <a:r>
              <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và </a:t>
            </a:r>
            <a:r>
              <a:rPr lang="vi-VN"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thương, </a:t>
            </a:r>
            <a:r>
              <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dẫn dắt trên đường đi.</a:t>
            </a: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4991100"/>
          </a:xfrm>
        </p:spPr>
        <p:txBody>
          <a:bodyPr>
            <a:noAutofit/>
          </a:bodyPr>
          <a:lstStyle/>
          <a:p>
            <a:pPr marL="0" indent="0" algn="just">
              <a:buNone/>
            </a:pPr>
            <a:r>
              <a:rPr lang="vi-VN" sz="5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Ma-ri-a.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thương đến xứ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đạo,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đây. Ban nguồn an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bình,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hiệp nhất yêu thương. Mẹ luôn thăm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viếng,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giúp đỡ mãi xứ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đạo,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đây. Trong tình yêu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liên kết muôn tâm hồn.</a:t>
            </a:r>
            <a:endPar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vi-VN"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Pk2: </a:t>
            </a:r>
            <a:r>
              <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 </a:t>
            </a:r>
            <a:r>
              <a:rPr lang="vi-VN"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thương, </a:t>
            </a:r>
            <a:r>
              <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xứ đạo con đây, đoàn </a:t>
            </a:r>
            <a:r>
              <a:rPr lang="vi-VN"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con, </a:t>
            </a:r>
            <a:r>
              <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liên kết trong niềm vui. Muôn </a:t>
            </a:r>
            <a:r>
              <a:rPr lang="vi-VN"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người, </a:t>
            </a:r>
            <a:r>
              <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luôn sống theo gương Mẹ, niềm tin mãi sáng lên đẹp tươi.</a:t>
            </a:r>
          </a:p>
        </p:txBody>
      </p:sp>
    </p:spTree>
    <p:extLst>
      <p:ext uri="{BB962C8B-B14F-4D97-AF65-F5344CB8AC3E}">
        <p14:creationId xmlns:p14="http://schemas.microsoft.com/office/powerpoint/2010/main" val="21190539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4991100"/>
          </a:xfrm>
        </p:spPr>
        <p:txBody>
          <a:bodyPr>
            <a:noAutofit/>
          </a:bodyPr>
          <a:lstStyle/>
          <a:p>
            <a:pPr marL="0" indent="0" algn="just">
              <a:buNone/>
            </a:pPr>
            <a:r>
              <a:rPr lang="vi-VN" sz="5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Ma-ri-a.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thương đến xứ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đạo,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đây. Ban nguồn an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bình,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hiệp nhất yêu thương. Mẹ luôn thăm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viếng,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giúp đỡ mãi xứ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đạo,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đây. Trong tình yêu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liên kết muôn tâm hồn.</a:t>
            </a:r>
            <a:endPar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601728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4341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552450"/>
            <a:ext cx="9144000" cy="5143500"/>
          </a:xfrm>
        </p:spPr>
        <p:txBody>
          <a:bodyPr>
            <a:noAutofit/>
          </a:bodyPr>
          <a:lstStyle/>
          <a:p>
            <a:pPr marL="27432" indent="0" algn="just">
              <a:buNone/>
            </a:pPr>
            <a:r>
              <a:rPr lang="vi-VN" sz="6000" b="1" dirty="0" smtClean="0">
                <a:solidFill>
                  <a:srgbClr val="FFFF00"/>
                </a:solidFill>
                <a:effectLst>
                  <a:outerShdw blurRad="38100" dist="38100" dir="2700000" algn="tl">
                    <a:srgbClr val="000000">
                      <a:alpha val="43137"/>
                    </a:srgbClr>
                  </a:outerShdw>
                </a:effectLst>
                <a:latin typeface="+mj-lt"/>
              </a:rPr>
              <a:t>Pk1</a:t>
            </a:r>
            <a:r>
              <a:rPr lang="vi-VN" sz="6000" b="1" dirty="0">
                <a:solidFill>
                  <a:srgbClr val="FFFF00"/>
                </a:solidFill>
                <a:effectLst>
                  <a:outerShdw blurRad="38100" dist="38100" dir="2700000" algn="tl">
                    <a:srgbClr val="000000">
                      <a:alpha val="43137"/>
                    </a:srgbClr>
                  </a:outerShdw>
                </a:effectLst>
                <a:latin typeface="+mj-lt"/>
              </a:rPr>
              <a:t>:  </a:t>
            </a:r>
            <a:r>
              <a:rPr lang="vi-VN" sz="6000" b="1" dirty="0">
                <a:solidFill>
                  <a:schemeClr val="bg1"/>
                </a:solidFill>
                <a:effectLst>
                  <a:outerShdw blurRad="38100" dist="38100" dir="2700000" algn="tl">
                    <a:srgbClr val="000000">
                      <a:alpha val="43137"/>
                    </a:srgbClr>
                  </a:outerShdw>
                </a:effectLst>
                <a:latin typeface="+mj-lt"/>
              </a:rPr>
              <a:t>Xin Thánh </a:t>
            </a:r>
            <a:r>
              <a:rPr lang="vi-VN" sz="6000" b="1" dirty="0" smtClean="0">
                <a:solidFill>
                  <a:schemeClr val="bg1"/>
                </a:solidFill>
                <a:effectLst>
                  <a:outerShdw blurRad="38100" dist="38100" dir="2700000" algn="tl">
                    <a:srgbClr val="000000">
                      <a:alpha val="43137"/>
                    </a:srgbClr>
                  </a:outerShdw>
                </a:effectLst>
                <a:latin typeface="+mj-lt"/>
              </a:rPr>
              <a:t>Thần, </a:t>
            </a:r>
            <a:r>
              <a:rPr lang="vi-VN" sz="6000" b="1" dirty="0">
                <a:solidFill>
                  <a:schemeClr val="bg1"/>
                </a:solidFill>
                <a:effectLst>
                  <a:outerShdw blurRad="38100" dist="38100" dir="2700000" algn="tl">
                    <a:srgbClr val="000000">
                      <a:alpha val="43137"/>
                    </a:srgbClr>
                  </a:outerShdw>
                </a:effectLst>
                <a:latin typeface="+mj-lt"/>
              </a:rPr>
              <a:t>tình yêu khơi nguồn sự sống. Cho khắp </a:t>
            </a:r>
            <a:r>
              <a:rPr lang="vi-VN" sz="6000" b="1" dirty="0" smtClean="0">
                <a:solidFill>
                  <a:schemeClr val="bg1"/>
                </a:solidFill>
                <a:effectLst>
                  <a:outerShdw blurRad="38100" dist="38100" dir="2700000" algn="tl">
                    <a:srgbClr val="000000">
                      <a:alpha val="43137"/>
                    </a:srgbClr>
                  </a:outerShdw>
                </a:effectLst>
                <a:latin typeface="+mj-lt"/>
              </a:rPr>
              <a:t>nơi, </a:t>
            </a:r>
            <a:r>
              <a:rPr lang="vi-VN" sz="6000" b="1" dirty="0">
                <a:solidFill>
                  <a:schemeClr val="bg1"/>
                </a:solidFill>
                <a:effectLst>
                  <a:outerShdw blurRad="38100" dist="38100" dir="2700000" algn="tl">
                    <a:srgbClr val="000000">
                      <a:alpha val="43137"/>
                    </a:srgbClr>
                  </a:outerShdw>
                </a:effectLst>
                <a:latin typeface="+mj-lt"/>
              </a:rPr>
              <a:t>bừng lên ánh lửa hiệp thông.</a:t>
            </a:r>
          </a:p>
          <a:p>
            <a:pPr marL="27432" indent="0" algn="just">
              <a:lnSpc>
                <a:spcPct val="130000"/>
              </a:lnSpc>
              <a:buNone/>
            </a:pPr>
            <a:r>
              <a:rPr lang="vi-VN" sz="4300" b="1" dirty="0" smtClean="0">
                <a:solidFill>
                  <a:schemeClr val="bg1"/>
                </a:solidFill>
                <a:effectLst>
                  <a:outerShdw blurRad="38100" dist="38100" dir="2700000" algn="tl">
                    <a:srgbClr val="000000">
                      <a:alpha val="43137"/>
                    </a:srgbClr>
                  </a:outerShdw>
                </a:effectLst>
                <a:latin typeface="+mj-lt"/>
              </a:rPr>
              <a:t>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71758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5143500"/>
          </a:xfrm>
        </p:spPr>
        <p:txBody>
          <a:bodyPr>
            <a:noAutofit/>
          </a:bodyPr>
          <a:lstStyle/>
          <a:p>
            <a:pPr marL="27432" indent="0" algn="just">
              <a:buNone/>
            </a:pPr>
            <a:r>
              <a:rPr lang="vi-VN" sz="5400" b="1" dirty="0" smtClean="0">
                <a:solidFill>
                  <a:srgbClr val="FFFF00"/>
                </a:solidFill>
                <a:effectLst>
                  <a:outerShdw blurRad="38100" dist="38100" dir="2700000" algn="tl">
                    <a:srgbClr val="000000">
                      <a:alpha val="43137"/>
                    </a:srgbClr>
                  </a:outerShdw>
                </a:effectLst>
                <a:latin typeface="+mj-lt"/>
              </a:rPr>
              <a:t>ĐK</a:t>
            </a:r>
            <a:r>
              <a:rPr lang="vi-VN" sz="5400" b="1" dirty="0">
                <a:solidFill>
                  <a:srgbClr val="FFFF00"/>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Xin thắp lên ngọn lửa Thánh Thần, Đấng suối nguồn tình yêu vô tận. Đấng đến để sưởi ấm tâm hồn và đổi mới khuôn mặt trần gian. </a:t>
            </a:r>
          </a:p>
        </p:txBody>
      </p:sp>
    </p:spTree>
    <p:extLst>
      <p:ext uri="{BB962C8B-B14F-4D97-AF65-F5344CB8AC3E}">
        <p14:creationId xmlns:p14="http://schemas.microsoft.com/office/powerpoint/2010/main" val="207927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1024</TotalTime>
  <Words>1968</Words>
  <Application>Microsoft Office PowerPoint</Application>
  <PresentationFormat>On-screen Show (16:9)</PresentationFormat>
  <Paragraphs>104</Paragraphs>
  <Slides>78</Slides>
  <Notes>0</Notes>
  <HiddenSlides>0</HiddenSlides>
  <MMClips>0</MMClips>
  <ScaleCrop>false</ScaleCrop>
  <HeadingPairs>
    <vt:vector size="4" baseType="variant">
      <vt:variant>
        <vt:lpstr>Theme</vt:lpstr>
      </vt:variant>
      <vt:variant>
        <vt:i4>26</vt:i4>
      </vt:variant>
      <vt:variant>
        <vt:lpstr>Slide Titles</vt:lpstr>
      </vt:variant>
      <vt:variant>
        <vt:i4>78</vt:i4>
      </vt:variant>
    </vt:vector>
  </HeadingPairs>
  <TitlesOfParts>
    <vt:vector size="104" baseType="lpstr">
      <vt:lpstr>Office Theme</vt:lpstr>
      <vt:lpstr>1_Default Design</vt:lpstr>
      <vt:lpstr>Default Design</vt:lpstr>
      <vt:lpstr>36_Default Design</vt:lpstr>
      <vt:lpstr>2_Office Theme</vt:lpstr>
      <vt:lpstr>5_Office Theme</vt:lpstr>
      <vt:lpstr>1_Office Theme</vt:lpstr>
      <vt:lpstr>10_Office Theme</vt:lpstr>
      <vt:lpstr>37_Default Design</vt:lpstr>
      <vt:lpstr>9_Office Theme</vt:lpstr>
      <vt:lpstr>11_Office Theme</vt:lpstr>
      <vt:lpstr>24_Office Theme</vt:lpstr>
      <vt:lpstr>6_Office Theme</vt:lpstr>
      <vt:lpstr>3_Office Theme</vt:lpstr>
      <vt:lpstr>27_Office Theme</vt:lpstr>
      <vt:lpstr>26_Office Theme</vt:lpstr>
      <vt:lpstr>30_Office Theme</vt:lpstr>
      <vt:lpstr>17_Office Theme</vt:lpstr>
      <vt:lpstr>19_Office Theme</vt:lpstr>
      <vt:lpstr>7_Office Theme</vt:lpstr>
      <vt:lpstr>8_Office Theme</vt:lpstr>
      <vt:lpstr>18_Office Theme</vt:lpstr>
      <vt:lpstr>21_Office Theme</vt:lpstr>
      <vt:lpstr>28_Office Theme</vt:lpstr>
      <vt:lpstr>29_Office Theme</vt:lpstr>
      <vt:lpstr>4_Office Theme</vt:lpstr>
      <vt:lpstr>PowerPoint Presentation</vt:lpstr>
      <vt:lpstr>Tập Hát Cộng Đoàn</vt:lpstr>
      <vt:lpstr>Đk: Xin sai Thánh Thần Chúa đến để Người đổi mới mặt đất này.</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 </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Đk: Xin sai Thánh Thần Chúa đến để Người đổi mới mặt đất này.</vt:lpstr>
      <vt:lpstr>Tk2: Vừa khi Chúa rút lại khí thiêng, là thân chúng trở lui bụi cát vì tắt thở lâu rồi. Muốn tạo lại Ngài ban sinh khí vào, bởi Ngài đổi mới bộ mặt của trần gian.</vt:lpstr>
      <vt:lpstr>Đk: Xin sai Thánh Thần Chúa đến để Người đổi mới mặt đất này.</vt:lpstr>
      <vt:lpstr>Tk3: Nguyện muôn kiếp Chúa hằng hiển vinh, và mong ước những công trình Chúa làm Chúa mãi vui mừng. Tiếng lòng này cầu mong vui ý Ngài, bởi Ngài là chính hoan lạc của đời tôi.</vt:lpstr>
      <vt:lpstr>Đk: Xin sai Thánh Thần Chúa đến để Người đổi mới mặt đất này.</vt:lpstr>
      <vt:lpstr>PowerPoint Presentation</vt:lpstr>
      <vt:lpstr> </vt:lpstr>
      <vt:lpstr>** Muôn lạy Chúa Thánh Thần, xin ngự đến, trần gian. Từ trời cao gửi xuống, nguồn ánh sáng tỏa lan. Lạy Cha kẻ bần hàn, Đấng tặng ban ân điển. Và soi dẫn nhân tâm, cúi xin Ngài ngự đến. </vt:lpstr>
      <vt:lpstr>** Đấng ủi an tuyệt diệu, thượng khách của tâm hồn. Ôi ngọt ngào êm dịu, dòng suối mát chảy tuôn. Khi vất vả lao công, Ngài là nơi an nghỉ. </vt:lpstr>
      <vt:lpstr>** Gió mát đuổi cơn nồng, tay hiền lau giọt lệ. Hỡi hào quang linh diệu, xin chiếu giãi ánh hồng, vào tâm hồn tín hữu, cho rực rỡ trinh trong. </vt:lpstr>
      <vt:lpstr>** Không thần lực phù trì, kẻ phàm nhân cát bụi. Thật chẳng có điều chi, mà không là tội lỗi. Hết những gì nhơ bẩn, xin rửa cho sạch trong. </vt:lpstr>
      <vt:lpstr>** Tưới gội nơi khô cạn, chữa lành mọi vết thương. Cứng cỏi uốn cho mềm, lạnh lùng xin sưởi ấm. Những đường nẻo sai lầm, sửa sang cho ngay thẳng. Những ai hằng tin tưởng, trông cậy Chúa vững vàng.</vt:lpstr>
      <vt:lpstr>** Dám xin Ngài rộng lượng, bảy ơn thánh tặng ban. Nguyện xin Chúa thưởng công, cuộc đời dày đức độ. Ban niềm vui muôn thuở, sau giờ phút lâm chung. A-men. Al-le-lu-ia </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Khúc Tri Ân Thanh Lâm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154</cp:revision>
  <dcterms:created xsi:type="dcterms:W3CDTF">2021-05-09T08:36:44Z</dcterms:created>
  <dcterms:modified xsi:type="dcterms:W3CDTF">2024-05-16T12:06:57Z</dcterms:modified>
</cp:coreProperties>
</file>