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80" r:id="rId5"/>
    <p:sldMasterId id="2147484004" r:id="rId6"/>
    <p:sldMasterId id="2147484024" r:id="rId7"/>
    <p:sldMasterId id="2147484036" r:id="rId8"/>
    <p:sldMasterId id="2147484060" r:id="rId9"/>
    <p:sldMasterId id="2147484072" r:id="rId10"/>
    <p:sldMasterId id="2147484096" r:id="rId11"/>
    <p:sldMasterId id="2147484144" r:id="rId12"/>
    <p:sldMasterId id="2147484156" r:id="rId13"/>
    <p:sldMasterId id="2147484168" r:id="rId14"/>
    <p:sldMasterId id="2147484180" r:id="rId15"/>
    <p:sldMasterId id="2147484192" r:id="rId16"/>
    <p:sldMasterId id="2147484216" r:id="rId17"/>
  </p:sldMasterIdLst>
  <p:notesMasterIdLst>
    <p:notesMasterId r:id="rId81"/>
  </p:notesMasterIdLst>
  <p:sldIdLst>
    <p:sldId id="955" r:id="rId18"/>
    <p:sldId id="1035" r:id="rId19"/>
    <p:sldId id="1037" r:id="rId20"/>
    <p:sldId id="1015" r:id="rId21"/>
    <p:sldId id="843" r:id="rId22"/>
    <p:sldId id="563" r:id="rId23"/>
    <p:sldId id="564" r:id="rId24"/>
    <p:sldId id="1047" r:id="rId25"/>
    <p:sldId id="1039" r:id="rId26"/>
    <p:sldId id="1048" r:id="rId27"/>
    <p:sldId id="1016" r:id="rId28"/>
    <p:sldId id="986" r:id="rId29"/>
    <p:sldId id="987" r:id="rId30"/>
    <p:sldId id="988" r:id="rId31"/>
    <p:sldId id="989" r:id="rId32"/>
    <p:sldId id="990" r:id="rId33"/>
    <p:sldId id="991" r:id="rId34"/>
    <p:sldId id="992" r:id="rId35"/>
    <p:sldId id="993" r:id="rId36"/>
    <p:sldId id="1018" r:id="rId37"/>
    <p:sldId id="1011" r:id="rId38"/>
    <p:sldId id="1038" r:id="rId39"/>
    <p:sldId id="1022" r:id="rId40"/>
    <p:sldId id="1023" r:id="rId41"/>
    <p:sldId id="1024" r:id="rId42"/>
    <p:sldId id="1025" r:id="rId43"/>
    <p:sldId id="1026" r:id="rId44"/>
    <p:sldId id="1027" r:id="rId45"/>
    <p:sldId id="1028" r:id="rId46"/>
    <p:sldId id="1029" r:id="rId47"/>
    <p:sldId id="1030" r:id="rId48"/>
    <p:sldId id="1012" r:id="rId49"/>
    <p:sldId id="1049" r:id="rId50"/>
    <p:sldId id="964" r:id="rId51"/>
    <p:sldId id="1013" r:id="rId52"/>
    <p:sldId id="963" r:id="rId53"/>
    <p:sldId id="1014" r:id="rId54"/>
    <p:sldId id="980" r:id="rId55"/>
    <p:sldId id="979" r:id="rId56"/>
    <p:sldId id="1042" r:id="rId57"/>
    <p:sldId id="1050" r:id="rId58"/>
    <p:sldId id="981" r:id="rId59"/>
    <p:sldId id="1051" r:id="rId60"/>
    <p:sldId id="1046" r:id="rId61"/>
    <p:sldId id="983" r:id="rId62"/>
    <p:sldId id="1020" r:id="rId63"/>
    <p:sldId id="933" r:id="rId64"/>
    <p:sldId id="935" r:id="rId65"/>
    <p:sldId id="934" r:id="rId66"/>
    <p:sldId id="1052" r:id="rId67"/>
    <p:sldId id="937" r:id="rId68"/>
    <p:sldId id="1053" r:id="rId69"/>
    <p:sldId id="1054" r:id="rId70"/>
    <p:sldId id="939" r:id="rId71"/>
    <p:sldId id="1055" r:id="rId72"/>
    <p:sldId id="1056" r:id="rId73"/>
    <p:sldId id="968" r:id="rId74"/>
    <p:sldId id="966" r:id="rId75"/>
    <p:sldId id="948" r:id="rId76"/>
    <p:sldId id="949" r:id="rId77"/>
    <p:sldId id="950" r:id="rId78"/>
    <p:sldId id="1062" r:id="rId79"/>
    <p:sldId id="967" r:id="rId80"/>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presProps" Target="presProps.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47</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59</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61</a:t>
            </a:fld>
            <a:endParaRPr lang="en-US"/>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99936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421512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010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78445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81636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68789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6318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297757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495218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711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3387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91974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8938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33143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826133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91788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8515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31047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724323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0810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43460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367172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4422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33302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92642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61783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652830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265777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81255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0022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51237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5596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49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7203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82226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189711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39068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066698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38579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532604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30395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507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923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45148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654682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146386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78283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55255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7953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127535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90324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73294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6047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3025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32349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56211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34006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70334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76183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040298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032783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9180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903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96806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48510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743969"/>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40291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421590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798560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187707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70401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107524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00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441069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074156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96281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189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80393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4412742"/>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9724052"/>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398703"/>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1919128"/>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0233362"/>
      </p:ext>
    </p:extLst>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155490"/>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Kìa </a:t>
            </a:r>
            <a:r>
              <a:rPr lang="vi-VN" sz="5400" dirty="0" smtClean="0">
                <a:solidFill>
                  <a:schemeClr val="accent5">
                    <a:lumMod val="25000"/>
                  </a:schemeClr>
                </a:solidFill>
              </a:rPr>
              <a:t>xem, </a:t>
            </a:r>
            <a:r>
              <a:rPr lang="vi-VN" sz="5400" dirty="0">
                <a:solidFill>
                  <a:schemeClr val="accent5">
                    <a:lumMod val="25000"/>
                  </a:schemeClr>
                </a:solidFill>
              </a:rPr>
              <a:t>trên trời lấp lánh vì </a:t>
            </a:r>
            <a:r>
              <a:rPr lang="vi-VN" sz="5400" dirty="0" smtClean="0">
                <a:solidFill>
                  <a:schemeClr val="accent5">
                    <a:lumMod val="25000"/>
                  </a:schemeClr>
                </a:solidFill>
              </a:rPr>
              <a:t>sao. </a:t>
            </a:r>
            <a:r>
              <a:rPr lang="vi-VN" sz="5400" dirty="0">
                <a:solidFill>
                  <a:schemeClr val="accent5">
                    <a:lumMod val="25000"/>
                  </a:schemeClr>
                </a:solidFill>
              </a:rPr>
              <a:t>chỉ lối Ba Vua đến hang lừa </a:t>
            </a:r>
            <a:r>
              <a:rPr lang="vi-VN" sz="5400" dirty="0" smtClean="0">
                <a:solidFill>
                  <a:schemeClr val="accent5">
                    <a:lumMod val="25000"/>
                  </a:schemeClr>
                </a:solidFill>
              </a:rPr>
              <a:t>sâu. </a:t>
            </a:r>
            <a:r>
              <a:rPr lang="vi-VN" sz="5400" dirty="0">
                <a:solidFill>
                  <a:schemeClr val="accent5">
                    <a:lumMod val="25000"/>
                  </a:schemeClr>
                </a:solidFill>
              </a:rPr>
              <a:t>Tiến lễ </a:t>
            </a:r>
            <a:r>
              <a:rPr lang="vi-VN" sz="5400" dirty="0" smtClean="0">
                <a:solidFill>
                  <a:schemeClr val="accent5">
                    <a:lumMod val="25000"/>
                  </a:schemeClr>
                </a:solidFill>
              </a:rPr>
              <a:t>vật, </a:t>
            </a:r>
            <a:r>
              <a:rPr lang="vi-VN" sz="5400" dirty="0">
                <a:solidFill>
                  <a:schemeClr val="accent5">
                    <a:lumMod val="25000"/>
                  </a:schemeClr>
                </a:solidFill>
              </a:rPr>
              <a:t>dâng lên Hài Nhi chí </a:t>
            </a:r>
            <a:r>
              <a:rPr lang="vi-VN" sz="5400" dirty="0" smtClean="0">
                <a:solidFill>
                  <a:schemeClr val="accent5">
                    <a:lumMod val="25000"/>
                  </a:schemeClr>
                </a:solidFill>
              </a:rPr>
              <a:t>thánh. </a:t>
            </a:r>
            <a:r>
              <a:rPr lang="vi-VN" sz="5400" dirty="0">
                <a:solidFill>
                  <a:schemeClr val="accent5">
                    <a:lumMod val="25000"/>
                  </a:schemeClr>
                </a:solidFill>
              </a:rPr>
              <a:t>Xuống cõi </a:t>
            </a:r>
            <a:r>
              <a:rPr lang="vi-VN" sz="5400" dirty="0" smtClean="0">
                <a:solidFill>
                  <a:schemeClr val="accent5">
                    <a:lumMod val="25000"/>
                  </a:schemeClr>
                </a:solidFill>
              </a:rPr>
              <a:t>đời, </a:t>
            </a:r>
            <a:r>
              <a:rPr lang="vi-VN" sz="5400" dirty="0">
                <a:solidFill>
                  <a:schemeClr val="accent5">
                    <a:lumMod val="25000"/>
                  </a:schemeClr>
                </a:solidFill>
              </a:rPr>
              <a:t>một đêm giá lạnh tối tăm.</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82005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b="1" i="1" dirty="0">
                <a:solidFill>
                  <a:schemeClr val="accent4">
                    <a:lumMod val="85000"/>
                    <a:lumOff val="15000"/>
                  </a:schemeClr>
                </a:solidFill>
                <a:effectLst/>
                <a:latin typeface="+mj-lt"/>
                <a:cs typeface="Times New Roman" panose="02020603050405020304" pitchFamily="18" charset="0"/>
              </a:rPr>
              <a:t>KINH VINH </a:t>
            </a:r>
            <a:r>
              <a:rPr lang="en-US" sz="7200" b="1" i="1" dirty="0" smtClean="0">
                <a:solidFill>
                  <a:schemeClr val="accent4">
                    <a:lumMod val="85000"/>
                    <a:lumOff val="15000"/>
                  </a:schemeClr>
                </a:solidFill>
                <a:effectLst/>
                <a:latin typeface="+mj-lt"/>
                <a:cs typeface="Times New Roman" panose="02020603050405020304" pitchFamily="18" charset="0"/>
              </a:rPr>
              <a:t>DANH</a:t>
            </a:r>
          </a:p>
          <a:p>
            <a:pPr eaLnBrk="1" hangingPunct="1"/>
            <a:r>
              <a:rPr lang="en-US" sz="7200" b="1" i="1" dirty="0" err="1" smtClean="0">
                <a:solidFill>
                  <a:schemeClr val="accent4">
                    <a:lumMod val="85000"/>
                    <a:lumOff val="15000"/>
                  </a:schemeClr>
                </a:solidFill>
                <a:effectLst/>
                <a:latin typeface="+mj-lt"/>
                <a:cs typeface="Times New Roman" panose="02020603050405020304" pitchFamily="18" charset="0"/>
              </a:rPr>
              <a:t>Ca</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Lên</a:t>
            </a:r>
            <a:r>
              <a:rPr lang="en-US" sz="7200" b="1" i="1" dirty="0" smtClean="0">
                <a:solidFill>
                  <a:schemeClr val="accent4">
                    <a:lumMod val="85000"/>
                    <a:lumOff val="15000"/>
                  </a:schemeClr>
                </a:solidFill>
                <a:effectLst/>
                <a:latin typeface="+mj-lt"/>
                <a:cs typeface="Times New Roman" panose="02020603050405020304" pitchFamily="18" charset="0"/>
              </a:rPr>
              <a:t> </a:t>
            </a:r>
            <a:r>
              <a:rPr lang="en-US" sz="7200" b="1" i="1" dirty="0" err="1" smtClean="0">
                <a:solidFill>
                  <a:schemeClr val="accent4">
                    <a:lumMod val="85000"/>
                    <a:lumOff val="15000"/>
                  </a:schemeClr>
                </a:solidFill>
                <a:effectLst/>
                <a:latin typeface="+mj-lt"/>
                <a:cs typeface="Times New Roman" panose="02020603050405020304" pitchFamily="18" charset="0"/>
              </a:rPr>
              <a:t>Đi</a:t>
            </a:r>
            <a:r>
              <a:rPr lang="en-US" sz="7200" b="1" i="1" dirty="0" smtClean="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smtClean="0">
                <a:solidFill>
                  <a:schemeClr val="accent5">
                    <a:lumMod val="25000"/>
                  </a:schemeClr>
                </a:solidFill>
                <a:effectLst/>
                <a:latin typeface="+mj-lt"/>
                <a:cs typeface="Times New Roman" panose="02020603050405020304" pitchFamily="18" charset="0"/>
              </a:rPr>
              <a:t>Và </a:t>
            </a:r>
            <a:r>
              <a:rPr lang="vi-VN" sz="5400" b="1" dirty="0">
                <a:solidFill>
                  <a:schemeClr val="accent5">
                    <a:lumMod val="25000"/>
                  </a:schemeClr>
                </a:solidFill>
                <a:effectLst/>
                <a:latin typeface="+mj-lt"/>
                <a:cs typeface="Times New Roman" panose="02020603050405020304" pitchFamily="18" charset="0"/>
              </a:rPr>
              <a:t>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endParaRPr lang="en-US" sz="4800" b="1" dirty="0" smtClean="0">
              <a:solidFill>
                <a:schemeClr val="accent5">
                  <a:lumMod val="25000"/>
                </a:schemeClr>
              </a:solidFill>
              <a:effectLst/>
              <a:latin typeface="+mj-lt"/>
              <a:cs typeface="Times New Roman" panose="02020603050405020304" pitchFamily="18" charset="0"/>
            </a:endParaRPr>
          </a:p>
          <a:p>
            <a:pPr algn="l" eaLnBrk="1" hangingPunct="1"/>
            <a:r>
              <a:rPr lang="en-US" sz="4800" b="1" dirty="0" err="1" smtClean="0">
                <a:solidFill>
                  <a:schemeClr val="accent5">
                    <a:lumMod val="25000"/>
                  </a:schemeClr>
                </a:solidFill>
                <a:effectLst/>
                <a:latin typeface="+mj-lt"/>
                <a:cs typeface="Times New Roman" panose="02020603050405020304" pitchFamily="18" charset="0"/>
              </a:rPr>
              <a:t>Chúng</a:t>
            </a:r>
            <a:r>
              <a:rPr lang="en-US" sz="4800" b="1" dirty="0" smtClean="0">
                <a:solidFill>
                  <a:schemeClr val="accent5">
                    <a:lumMod val="25000"/>
                  </a:schemeClr>
                </a:solidFill>
                <a:effectLst/>
                <a:latin typeface="+mj-lt"/>
                <a:cs typeface="Times New Roman" panose="02020603050405020304" pitchFamily="18" charset="0"/>
              </a:rPr>
              <a:t> </a:t>
            </a:r>
            <a:r>
              <a:rPr lang="en-US" sz="4800" b="1" dirty="0">
                <a:solidFill>
                  <a:schemeClr val="accent5">
                    <a:lumMod val="25000"/>
                  </a:schemeClr>
                </a:solidFill>
                <a:effectLst/>
                <a:latin typeface="+mj-lt"/>
                <a:cs typeface="Times New Roman" panose="02020603050405020304" pitchFamily="18" charset="0"/>
              </a:rPr>
              <a:t>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endParaRPr lang="en-US" sz="4800" b="1" dirty="0" smtClean="0">
              <a:solidFill>
                <a:schemeClr val="accent5">
                  <a:lumMod val="25000"/>
                </a:schemeClr>
              </a:solidFill>
              <a:effectLst/>
              <a:latin typeface="+mj-lt"/>
              <a:cs typeface="Times New Roman" panose="02020603050405020304" pitchFamily="18" charset="0"/>
            </a:endParaRPr>
          </a:p>
          <a:p>
            <a:pPr algn="l" eaLnBrk="1" hangingPunct="1"/>
            <a:r>
              <a:rPr lang="en-US" sz="4800" b="1" dirty="0" err="1" smtClean="0">
                <a:solidFill>
                  <a:schemeClr val="accent5">
                    <a:lumMod val="25000"/>
                  </a:schemeClr>
                </a:solidFill>
                <a:effectLst/>
                <a:latin typeface="+mj-lt"/>
                <a:cs typeface="Times New Roman" panose="02020603050405020304" pitchFamily="18" charset="0"/>
              </a:rPr>
              <a:t>Chúng</a:t>
            </a:r>
            <a:r>
              <a:rPr lang="en-US" sz="4800" b="1" dirty="0" smtClean="0">
                <a:solidFill>
                  <a:schemeClr val="accent5">
                    <a:lumMod val="25000"/>
                  </a:schemeClr>
                </a:solidFill>
                <a:effectLst/>
                <a:latin typeface="+mj-lt"/>
                <a:cs typeface="Times New Roman" panose="02020603050405020304" pitchFamily="18" charset="0"/>
              </a:rPr>
              <a:t> </a:t>
            </a:r>
            <a:r>
              <a:rPr lang="en-US" sz="4800" b="1" dirty="0">
                <a:solidFill>
                  <a:schemeClr val="accent5">
                    <a:lumMod val="25000"/>
                  </a:schemeClr>
                </a:solidFill>
                <a:effectLst/>
                <a:latin typeface="+mj-lt"/>
                <a:cs typeface="Times New Roman" panose="02020603050405020304" pitchFamily="18" charset="0"/>
              </a:rPr>
              <a:t>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endParaRPr lang="en-US" sz="4800" b="1" dirty="0" smtClean="0">
              <a:solidFill>
                <a:schemeClr val="accent5">
                  <a:lumMod val="25000"/>
                </a:schemeClr>
              </a:solidFill>
              <a:effectLst/>
              <a:latin typeface="+mj-lt"/>
              <a:cs typeface="Times New Roman" panose="02020603050405020304" pitchFamily="18" charset="0"/>
            </a:endParaRPr>
          </a:p>
          <a:p>
            <a:pPr algn="l" eaLnBrk="1" hangingPunct="1"/>
            <a:r>
              <a:rPr lang="en-US" sz="4800" b="1" dirty="0" err="1" smtClean="0">
                <a:solidFill>
                  <a:schemeClr val="accent5">
                    <a:lumMod val="25000"/>
                  </a:schemeClr>
                </a:solidFill>
                <a:effectLst/>
                <a:latin typeface="+mj-lt"/>
                <a:cs typeface="Times New Roman" panose="02020603050405020304" pitchFamily="18" charset="0"/>
              </a:rPr>
              <a:t>Chúng</a:t>
            </a:r>
            <a:r>
              <a:rPr lang="en-US" sz="4800" b="1" dirty="0" smtClean="0">
                <a:solidFill>
                  <a:schemeClr val="accent5">
                    <a:lumMod val="25000"/>
                  </a:schemeClr>
                </a:solidFill>
                <a:effectLst/>
                <a:latin typeface="+mj-lt"/>
                <a:cs typeface="Times New Roman" panose="02020603050405020304" pitchFamily="18" charset="0"/>
              </a:rPr>
              <a:t> </a:t>
            </a:r>
            <a:r>
              <a:rPr lang="en-US" sz="4800" b="1" dirty="0">
                <a:solidFill>
                  <a:schemeClr val="accent5">
                    <a:lumMod val="25000"/>
                  </a:schemeClr>
                </a:solidFill>
                <a:effectLst/>
                <a:latin typeface="+mj-lt"/>
                <a:cs typeface="Times New Roman" panose="02020603050405020304" pitchFamily="18" charset="0"/>
              </a:rPr>
              <a:t>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endParaRPr lang="en-US" sz="4800" b="1" dirty="0" smtClean="0">
              <a:solidFill>
                <a:schemeClr val="accent5">
                  <a:lumMod val="25000"/>
                </a:schemeClr>
              </a:solidFill>
              <a:effectLst/>
              <a:latin typeface="+mj-lt"/>
              <a:cs typeface="Times New Roman" panose="02020603050405020304" pitchFamily="18" charset="0"/>
            </a:endParaRPr>
          </a:p>
          <a:p>
            <a:pPr algn="l" eaLnBrk="1" hangingPunct="1"/>
            <a:r>
              <a:rPr lang="en-US" sz="4800" b="1" dirty="0" err="1" smtClean="0">
                <a:solidFill>
                  <a:schemeClr val="accent5">
                    <a:lumMod val="25000"/>
                  </a:schemeClr>
                </a:solidFill>
                <a:effectLst/>
                <a:latin typeface="+mj-lt"/>
                <a:cs typeface="Times New Roman" panose="02020603050405020304" pitchFamily="18" charset="0"/>
              </a:rPr>
              <a:t>Chúng</a:t>
            </a:r>
            <a:r>
              <a:rPr lang="en-US" sz="4800" b="1" dirty="0" smtClean="0">
                <a:solidFill>
                  <a:schemeClr val="accent5">
                    <a:lumMod val="25000"/>
                  </a:schemeClr>
                </a:solidFill>
                <a:effectLst/>
                <a:latin typeface="+mj-lt"/>
                <a:cs typeface="Times New Roman" panose="02020603050405020304" pitchFamily="18" charset="0"/>
              </a:rPr>
              <a:t> </a:t>
            </a:r>
            <a:r>
              <a:rPr lang="en-US" sz="4800" b="1" dirty="0">
                <a:solidFill>
                  <a:schemeClr val="accent5">
                    <a:lumMod val="25000"/>
                  </a:schemeClr>
                </a:solidFill>
                <a:effectLst/>
                <a:latin typeface="+mj-lt"/>
                <a:cs typeface="Times New Roman" panose="02020603050405020304" pitchFamily="18" charset="0"/>
              </a:rPr>
              <a:t>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20955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7620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smtClean="0">
                <a:solidFill>
                  <a:srgbClr val="C00000"/>
                </a:solidFill>
              </a:rPr>
              <a:t>Đk</a:t>
            </a:r>
            <a:r>
              <a:rPr lang="en-US" sz="6600" u="sng" dirty="0" smtClean="0">
                <a:solidFill>
                  <a:srgbClr val="C00000"/>
                </a:solidFill>
              </a:rPr>
              <a:t>:</a:t>
            </a:r>
            <a:r>
              <a:rPr lang="en-US" sz="6600" dirty="0">
                <a:solidFill>
                  <a:srgbClr val="002060"/>
                </a:solidFill>
              </a:rPr>
              <a:t> </a:t>
            </a:r>
            <a:r>
              <a:rPr lang="vi-VN" sz="6600" dirty="0" smtClean="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39053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vi-VN" sz="3600" u="sng" dirty="0" smtClean="0">
                <a:solidFill>
                  <a:srgbClr val="C00000"/>
                </a:solidFill>
                <a:latin typeface="+mj-lt"/>
              </a:rPr>
              <a:t>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r>
              <a:rPr lang="vi-VN" sz="4400" dirty="0" smtClean="0">
                <a:solidFill>
                  <a:schemeClr val="accent5">
                    <a:lumMod val="25000"/>
                  </a:schemeClr>
                </a:solidFill>
                <a:latin typeface="+mj-lt"/>
              </a:rPr>
              <a:t>.</a:t>
            </a:r>
            <a:endParaRPr lang="vi-VN" sz="4400" dirty="0">
              <a:solidFill>
                <a:schemeClr val="accent5">
                  <a:lumMod val="25000"/>
                </a:schemeClr>
              </a:solidFill>
              <a:latin typeface="+mj-lt"/>
            </a:endParaRP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320392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C00000"/>
                </a:solidFill>
              </a:rPr>
              <a:t>Tk1:</a:t>
            </a:r>
            <a:r>
              <a:rPr lang="en-US" sz="5400" dirty="0">
                <a:solidFill>
                  <a:srgbClr val="002060"/>
                </a:solidFill>
              </a:rPr>
              <a:t> </a:t>
            </a:r>
            <a:r>
              <a:rPr lang="vi-VN" sz="5400" dirty="0" smtClean="0">
                <a:solidFill>
                  <a:srgbClr val="002060"/>
                </a:solidFill>
              </a:rPr>
              <a:t>Tâu Thượng Đế xin ban quyền bính cho Tân vương, trao công lý trong tay Hoàng tử. Để Tân vương theo công lý xét xử dân Ngài, bênh quyền lợi kẻ khó nghèo luôn.</a:t>
            </a:r>
            <a:endParaRPr lang="en-US" sz="5400" dirty="0">
              <a:solidFill>
                <a:srgbClr val="002060"/>
              </a:solidFill>
            </a:endParaRPr>
          </a:p>
        </p:txBody>
      </p:sp>
    </p:spTree>
    <p:extLst>
      <p:ext uri="{BB962C8B-B14F-4D97-AF65-F5344CB8AC3E}">
        <p14:creationId xmlns:p14="http://schemas.microsoft.com/office/powerpoint/2010/main" val="35896051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4127978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C00000"/>
                </a:solidFill>
              </a:rPr>
              <a:t>Tk2:</a:t>
            </a:r>
            <a:r>
              <a:rPr lang="en-US" sz="5400">
                <a:solidFill>
                  <a:srgbClr val="002060"/>
                </a:solidFill>
              </a:rPr>
              <a:t> </a:t>
            </a:r>
            <a:r>
              <a:rPr lang="vi-VN" sz="5400" smtClean="0">
                <a:solidFill>
                  <a:srgbClr val="002060"/>
                </a:solidFill>
              </a:rPr>
              <a:t>Vương triều sẽ luôn đua nở thắm hoa công minh, thiên thu mãi an ninh thịnh trị. Người quản cai qua sông Cái đến tận địa cầu, qua biển này và tới biển kia.</a:t>
            </a:r>
            <a:endParaRPr lang="en-US" sz="5400">
              <a:solidFill>
                <a:srgbClr val="002060"/>
              </a:solidFill>
            </a:endParaRPr>
          </a:p>
        </p:txBody>
      </p:sp>
    </p:spTree>
    <p:extLst>
      <p:ext uri="{BB962C8B-B14F-4D97-AF65-F5344CB8AC3E}">
        <p14:creationId xmlns:p14="http://schemas.microsoft.com/office/powerpoint/2010/main" val="13416306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2160533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Tk3:</a:t>
            </a:r>
            <a:r>
              <a:rPr lang="en-US" sz="4800" smtClean="0">
                <a:solidFill>
                  <a:srgbClr val="002060"/>
                </a:solidFill>
              </a:rPr>
              <a:t> </a:t>
            </a:r>
            <a:r>
              <a:rPr lang="vi-VN" sz="4800" smtClean="0">
                <a:solidFill>
                  <a:srgbClr val="002060"/>
                </a:solidFill>
              </a:rPr>
              <a:t>Ai nghèo khó khấn vái Ngài sẽ luôn thương nghe, ra tay cứu con dân cùng khổ. Chạnh lòng thương ai nguy khốn, bé nhỏ, đơn hèn. Dân bần cùng Người tế độ cho.</a:t>
            </a:r>
            <a:endParaRPr lang="en-US" sz="4800">
              <a:solidFill>
                <a:srgbClr val="002060"/>
              </a:solidFill>
            </a:endParaRPr>
          </a:p>
        </p:txBody>
      </p:sp>
    </p:spTree>
    <p:extLst>
      <p:ext uri="{BB962C8B-B14F-4D97-AF65-F5344CB8AC3E}">
        <p14:creationId xmlns:p14="http://schemas.microsoft.com/office/powerpoint/2010/main" val="1092445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260020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vi-VN" sz="6000" dirty="0">
                <a:solidFill>
                  <a:srgbClr val="FF0000"/>
                </a:solidFill>
              </a:rPr>
              <a:t>Alleluia-Alleluia: </a:t>
            </a:r>
            <a:r>
              <a:rPr lang="vi-VN" sz="6000" dirty="0" smtClean="0">
                <a:solidFill>
                  <a:schemeClr val="accent5">
                    <a:lumMod val="50000"/>
                  </a:schemeClr>
                </a:solidFill>
              </a:rPr>
              <a:t>Chúng tôi đã thấy ngôi sao của Người ở phương Đông, và chúng tôi đến để triều bái Người</a:t>
            </a:r>
            <a:r>
              <a:rPr lang="vi-VN" sz="6000" dirty="0">
                <a:solidFill>
                  <a:schemeClr val="accent5">
                    <a:lumMod val="50000"/>
                  </a:schemeClr>
                </a:solidFill>
              </a:rPr>
              <a:t>. </a:t>
            </a:r>
            <a:r>
              <a:rPr lang="vi-VN" sz="6000" dirty="0" smtClean="0">
                <a:solidFill>
                  <a:schemeClr val="accent5">
                    <a:lumMod val="50000"/>
                  </a:schemeClr>
                </a:solidFill>
              </a:rPr>
              <a:t> 						</a:t>
            </a:r>
            <a:r>
              <a:rPr lang="vi-VN" sz="6000" dirty="0" smtClean="0">
                <a:solidFill>
                  <a:srgbClr val="FF0000"/>
                </a:solidFill>
              </a:rPr>
              <a:t>Alleluia</a:t>
            </a:r>
            <a:r>
              <a:rPr lang="vi-VN" sz="6000" dirty="0">
                <a:solidFill>
                  <a:srgbClr val="FF0000"/>
                </a:solidFill>
              </a:rPr>
              <a:t>… </a:t>
            </a:r>
            <a:endParaRPr lang="en-US" sz="6000" dirty="0">
              <a:solidFill>
                <a:srgbClr val="FF0000"/>
              </a:solidFill>
            </a:endParaRPr>
          </a:p>
        </p:txBody>
      </p:sp>
    </p:spTree>
    <p:extLst>
      <p:ext uri="{BB962C8B-B14F-4D97-AF65-F5344CB8AC3E}">
        <p14:creationId xmlns:p14="http://schemas.microsoft.com/office/powerpoint/2010/main" val="3234461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Tk4:</a:t>
            </a:r>
            <a:r>
              <a:rPr lang="en-US" sz="4800" smtClean="0">
                <a:solidFill>
                  <a:srgbClr val="002060"/>
                </a:solidFill>
              </a:rPr>
              <a:t> </a:t>
            </a:r>
            <a:r>
              <a:rPr lang="vi-VN" sz="4800" smtClean="0">
                <a:solidFill>
                  <a:srgbClr val="002060"/>
                </a:solidFill>
              </a:rPr>
              <a:t>Danh Người sẽ chói sáng cùng thái dương lan xa, qua muôn kiếp muôn năm trường cửu. Nhờ Tôn Danh, muôn dân cõi thế được chúc lành, thiên hạ cùng cầu phúc Người luôn.</a:t>
            </a:r>
            <a:endParaRPr lang="en-US" sz="4800">
              <a:solidFill>
                <a:srgbClr val="002060"/>
              </a:solidFill>
            </a:endParaRPr>
          </a:p>
        </p:txBody>
      </p:sp>
    </p:spTree>
    <p:extLst>
      <p:ext uri="{BB962C8B-B14F-4D97-AF65-F5344CB8AC3E}">
        <p14:creationId xmlns:p14="http://schemas.microsoft.com/office/powerpoint/2010/main" val="807469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2060"/>
                </a:solidFill>
              </a:rPr>
              <a:t> </a:t>
            </a:r>
            <a:r>
              <a:rPr lang="vi-VN" sz="6600" smtClean="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3953383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smtClean="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200" dirty="0">
                <a:solidFill>
                  <a:schemeClr val="accent5">
                    <a:lumMod val="25000"/>
                  </a:schemeClr>
                </a:solidFill>
                <a:latin typeface="+mj-lt"/>
              </a:rPr>
              <a:t>Nay mầu nhiệm được mặc khải là các dân ngoại được cùng thừa kế gia nghiệp</a:t>
            </a:r>
            <a:r>
              <a:rPr lang="vi-VN" sz="3200" dirty="0" smtClean="0">
                <a:solidFill>
                  <a:schemeClr val="accent5">
                    <a:lumMod val="25000"/>
                  </a:schemeClr>
                </a:solidFill>
                <a:latin typeface="+mj-lt"/>
              </a:rPr>
              <a:t>.</a:t>
            </a:r>
            <a:endParaRPr lang="vi-VN" sz="3200" dirty="0">
              <a:solidFill>
                <a:schemeClr val="accent5">
                  <a:lumMod val="25000"/>
                </a:schemeClr>
              </a:solidFill>
              <a:latin typeface="+mj-lt"/>
            </a:endParaRPr>
          </a:p>
          <a:p>
            <a:pPr fontAlgn="auto">
              <a:spcBef>
                <a:spcPts val="0"/>
              </a:spcBef>
              <a:spcAft>
                <a:spcPts val="0"/>
              </a:spcAft>
            </a:pPr>
            <a:r>
              <a:rPr lang="en-US" sz="3200" dirty="0" smtClean="0">
                <a:solidFill>
                  <a:schemeClr val="accent5">
                    <a:lumMod val="25000"/>
                  </a:schemeClr>
                </a:solidFill>
                <a:latin typeface="+mj-lt"/>
              </a:rPr>
              <a:t>  </a:t>
            </a:r>
            <a:r>
              <a:rPr lang="vi-VN" sz="3200" dirty="0" smtClean="0">
                <a:solidFill>
                  <a:schemeClr val="accent5">
                    <a:lumMod val="25000"/>
                  </a:schemeClr>
                </a:solidFill>
                <a:latin typeface="+mj-lt"/>
              </a:rPr>
              <a:t>Bài </a:t>
            </a:r>
            <a:r>
              <a:rPr lang="vi-VN" sz="3200" dirty="0">
                <a:solidFill>
                  <a:schemeClr val="accent5">
                    <a:lumMod val="25000"/>
                  </a:schemeClr>
                </a:solidFill>
                <a:latin typeface="+mj-lt"/>
              </a:rPr>
              <a:t>trích thư của thánh Phao-lô tông đồ gửi tín hữu Ê-phê-xô.</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352800"/>
          </a:xfrm>
        </p:spPr>
        <p:txBody>
          <a:bodyPr>
            <a:noAutofit/>
          </a:bodyPr>
          <a:lstStyle/>
          <a:p>
            <a:pPr algn="just"/>
            <a:r>
              <a:rPr lang="vi-VN" sz="6000" dirty="0">
                <a:solidFill>
                  <a:srgbClr val="FF0000"/>
                </a:solidFill>
              </a:rPr>
              <a:t>Alleluia-Alleluia: </a:t>
            </a:r>
            <a:r>
              <a:rPr lang="vi-VN" sz="6000" dirty="0" smtClean="0">
                <a:solidFill>
                  <a:schemeClr val="accent5">
                    <a:lumMod val="50000"/>
                  </a:schemeClr>
                </a:solidFill>
              </a:rPr>
              <a:t>Chúng tôi đã thấy ngôi sao của Người ở phương Đông, và chúng tôi đến để triều bái Người</a:t>
            </a:r>
            <a:r>
              <a:rPr lang="vi-VN" sz="6000" dirty="0">
                <a:solidFill>
                  <a:schemeClr val="accent5">
                    <a:lumMod val="50000"/>
                  </a:schemeClr>
                </a:solidFill>
              </a:rPr>
              <a:t>. </a:t>
            </a:r>
            <a:r>
              <a:rPr lang="vi-VN" sz="6000" dirty="0" smtClean="0">
                <a:solidFill>
                  <a:schemeClr val="accent5">
                    <a:lumMod val="50000"/>
                  </a:schemeClr>
                </a:solidFill>
              </a:rPr>
              <a:t> 						</a:t>
            </a:r>
            <a:r>
              <a:rPr lang="vi-VN" sz="6000" dirty="0" smtClean="0">
                <a:solidFill>
                  <a:srgbClr val="FF0000"/>
                </a:solidFill>
              </a:rPr>
              <a:t>Alleluia</a:t>
            </a:r>
            <a:r>
              <a:rPr lang="vi-VN" sz="6000" dirty="0">
                <a:solidFill>
                  <a:srgbClr val="FF0000"/>
                </a:solidFill>
              </a:rPr>
              <a:t>… </a:t>
            </a:r>
            <a:endParaRPr lang="en-US" sz="6000" dirty="0">
              <a:solidFill>
                <a:srgbClr val="FF0000"/>
              </a:solidFill>
            </a:endParaRPr>
          </a:p>
        </p:txBody>
      </p:sp>
    </p:spTree>
    <p:extLst>
      <p:ext uri="{BB962C8B-B14F-4D97-AF65-F5344CB8AC3E}">
        <p14:creationId xmlns:p14="http://schemas.microsoft.com/office/powerpoint/2010/main" val="2549204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smtClean="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a:t>
            </a:r>
            <a:r>
              <a:rPr lang="vi-VN" sz="3200" dirty="0" smtClean="0">
                <a:solidFill>
                  <a:schemeClr val="accent5">
                    <a:lumMod val="50000"/>
                  </a:schemeClr>
                </a:solidFill>
                <a:latin typeface="+mj-lt"/>
              </a:rPr>
              <a:t>đây</a:t>
            </a:r>
            <a:r>
              <a:rPr lang="en-US" sz="3200" dirty="0" smtClean="0">
                <a:solidFill>
                  <a:schemeClr val="accent5">
                    <a:lumMod val="50000"/>
                  </a:schemeClr>
                </a:solidFill>
                <a:latin typeface="+mj-lt"/>
              </a:rPr>
              <a:t>.</a:t>
            </a:r>
            <a:endParaRPr lang="en-US" sz="3200" dirty="0">
              <a:solidFill>
                <a:schemeClr val="accent5">
                  <a:lumMod val="50000"/>
                </a:schemeClr>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352800" y="666750"/>
            <a:ext cx="5791200" cy="2369880"/>
          </a:xfrm>
          <a:prstGeom prst="rect">
            <a:avLst/>
          </a:prstGeom>
        </p:spPr>
        <p:txBody>
          <a:bodyPr wrap="square">
            <a:spAutoFit/>
          </a:bodyPr>
          <a:lstStyle/>
          <a:p>
            <a:pPr algn="ctr" fontAlgn="auto">
              <a:spcBef>
                <a:spcPts val="0"/>
              </a:spcBef>
              <a:spcAft>
                <a:spcPts val="0"/>
              </a:spcAft>
            </a:pPr>
            <a:r>
              <a:rPr lang="en-US" sz="5400" dirty="0" err="1" smtClean="0">
                <a:solidFill>
                  <a:schemeClr val="accent5">
                    <a:lumMod val="25000"/>
                  </a:schemeClr>
                </a:solidFill>
                <a:latin typeface="UTM American Sans"/>
              </a:rPr>
              <a:t>Ca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Dâng</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Lễ</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5400" dirty="0" err="1" smtClean="0">
                <a:solidFill>
                  <a:schemeClr val="accent5">
                    <a:lumMod val="25000"/>
                  </a:schemeClr>
                </a:solidFill>
                <a:latin typeface="UTM American Sans"/>
              </a:rPr>
              <a:t>Tâm</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Tình</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Hòa</a:t>
            </a:r>
            <a:r>
              <a:rPr lang="en-US" sz="5400" dirty="0" smtClean="0">
                <a:solidFill>
                  <a:schemeClr val="accent5">
                    <a:lumMod val="25000"/>
                  </a:schemeClr>
                </a:solidFill>
                <a:latin typeface="UTM American Sans"/>
              </a:rPr>
              <a:t> </a:t>
            </a:r>
            <a:r>
              <a:rPr lang="en-US" sz="5400" dirty="0" err="1" smtClean="0">
                <a:solidFill>
                  <a:schemeClr val="accent5">
                    <a:lumMod val="25000"/>
                  </a:schemeClr>
                </a:solidFill>
                <a:latin typeface="UTM American Sans"/>
              </a:rPr>
              <a:t>Bình</a:t>
            </a:r>
            <a:endParaRPr lang="en-US" sz="5400" dirty="0" smtClean="0">
              <a:solidFill>
                <a:schemeClr val="accent5">
                  <a:lumMod val="25000"/>
                </a:schemeClr>
              </a:solidFill>
              <a:latin typeface="UTM American Sans"/>
            </a:endParaRPr>
          </a:p>
          <a:p>
            <a:pPr algn="ctr" fontAlgn="auto">
              <a:spcBef>
                <a:spcPts val="0"/>
              </a:spcBef>
              <a:spcAft>
                <a:spcPts val="0"/>
              </a:spcAft>
            </a:pPr>
            <a:r>
              <a:rPr lang="en-US" sz="4000" i="1" dirty="0" err="1" smtClean="0">
                <a:solidFill>
                  <a:srgbClr val="C00000"/>
                </a:solidFill>
                <a:latin typeface="UTM American Sans"/>
              </a:rPr>
              <a:t>Mi</a:t>
            </a:r>
            <a:r>
              <a:rPr lang="en-US" sz="4000" i="1" dirty="0" smtClean="0">
                <a:solidFill>
                  <a:srgbClr val="C00000"/>
                </a:solidFill>
                <a:latin typeface="UTM American Sans"/>
              </a:rPr>
              <a:t> </a:t>
            </a:r>
            <a:r>
              <a:rPr lang="en-US" sz="4000" i="1" dirty="0" err="1" smtClean="0">
                <a:solidFill>
                  <a:srgbClr val="C00000"/>
                </a:solidFill>
                <a:latin typeface="UTM American Sans"/>
              </a:rPr>
              <a:t>Trầm</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65113"/>
            <a:ext cx="9144000" cy="5126037"/>
          </a:xfrm>
        </p:spPr>
        <p:txBody>
          <a:bodyPr/>
          <a:lstStyle/>
          <a:p>
            <a:pPr algn="just" eaLnBrk="1" hangingPunct="1">
              <a:lnSpc>
                <a:spcPct val="105000"/>
              </a:lnSpc>
            </a:pPr>
            <a:r>
              <a:rPr lang="vi-VN" sz="4600" dirty="0" smtClean="0">
                <a:solidFill>
                  <a:srgbClr val="FF0000"/>
                </a:solidFill>
                <a:latin typeface="+mj-lt"/>
                <a:cs typeface="Times New Roman" pitchFamily="18" charset="0"/>
              </a:rPr>
              <a:t>Pk1</a:t>
            </a:r>
            <a:r>
              <a:rPr lang="vi-VN" sz="4600" dirty="0">
                <a:solidFill>
                  <a:srgbClr val="FF0000"/>
                </a:solidFill>
                <a:latin typeface="+mj-lt"/>
                <a:cs typeface="Times New Roman" pitchFamily="18" charset="0"/>
              </a:rPr>
              <a:t>:  </a:t>
            </a:r>
            <a:r>
              <a:rPr lang="vi-VN" sz="4600" dirty="0">
                <a:solidFill>
                  <a:schemeClr val="accent5">
                    <a:lumMod val="25000"/>
                  </a:schemeClr>
                </a:solidFill>
                <a:latin typeface="+mj-lt"/>
                <a:cs typeface="Times New Roman" pitchFamily="18" charset="0"/>
              </a:rPr>
              <a:t>Từ đồng </a:t>
            </a:r>
            <a:r>
              <a:rPr lang="vi-VN" sz="4600" dirty="0" smtClean="0">
                <a:solidFill>
                  <a:schemeClr val="accent5">
                    <a:lumMod val="25000"/>
                  </a:schemeClr>
                </a:solidFill>
                <a:latin typeface="+mj-lt"/>
                <a:cs typeface="Times New Roman" pitchFamily="18" charset="0"/>
              </a:rPr>
              <a:t>xa, </a:t>
            </a:r>
            <a:r>
              <a:rPr lang="vi-VN" sz="4600" dirty="0">
                <a:solidFill>
                  <a:schemeClr val="accent5">
                    <a:lumMod val="25000"/>
                  </a:schemeClr>
                </a:solidFill>
                <a:latin typeface="+mj-lt"/>
                <a:cs typeface="Times New Roman" pitchFamily="18" charset="0"/>
              </a:rPr>
              <a:t>mục đồng tiến về hang </a:t>
            </a:r>
            <a:r>
              <a:rPr lang="vi-VN" sz="4600" dirty="0" smtClean="0">
                <a:solidFill>
                  <a:schemeClr val="accent5">
                    <a:lumMod val="25000"/>
                  </a:schemeClr>
                </a:solidFill>
                <a:latin typeface="+mj-lt"/>
                <a:cs typeface="Times New Roman" pitchFamily="18" charset="0"/>
              </a:rPr>
              <a:t>đá, </a:t>
            </a:r>
            <a:r>
              <a:rPr lang="vi-VN" sz="4600" dirty="0">
                <a:solidFill>
                  <a:schemeClr val="accent5">
                    <a:lumMod val="25000"/>
                  </a:schemeClr>
                </a:solidFill>
                <a:latin typeface="+mj-lt"/>
                <a:cs typeface="Times New Roman" pitchFamily="18" charset="0"/>
              </a:rPr>
              <a:t>dâng lên hơi ấm bò lừa lễ dâng hơi ấm bò lừa. Trời </a:t>
            </a:r>
            <a:r>
              <a:rPr lang="vi-VN" sz="4600" dirty="0" smtClean="0">
                <a:solidFill>
                  <a:schemeClr val="accent5">
                    <a:lumMod val="25000"/>
                  </a:schemeClr>
                </a:solidFill>
                <a:latin typeface="+mj-lt"/>
                <a:cs typeface="Times New Roman" pitchFamily="18" charset="0"/>
              </a:rPr>
              <a:t>mùa đông, </a:t>
            </a:r>
            <a:r>
              <a:rPr lang="vi-VN" sz="4600" dirty="0">
                <a:solidFill>
                  <a:schemeClr val="accent5">
                    <a:lumMod val="25000"/>
                  </a:schemeClr>
                </a:solidFill>
                <a:latin typeface="+mj-lt"/>
                <a:cs typeface="Times New Roman" pitchFamily="18" charset="0"/>
              </a:rPr>
              <a:t>bừng lên ánh sáng hy vọng, Ngôi Hai giáng sinh giữa đồng làm người </a:t>
            </a:r>
            <a:r>
              <a:rPr lang="vi-VN" sz="4600" dirty="0" smtClean="0">
                <a:solidFill>
                  <a:schemeClr val="accent5">
                    <a:lumMod val="25000"/>
                  </a:schemeClr>
                </a:solidFill>
                <a:latin typeface="+mj-lt"/>
                <a:cs typeface="Times New Roman" pitchFamily="18" charset="0"/>
              </a:rPr>
              <a:t>đổi </a:t>
            </a:r>
            <a:r>
              <a:rPr lang="vi-VN" sz="4600" dirty="0">
                <a:solidFill>
                  <a:schemeClr val="accent5">
                    <a:lumMod val="25000"/>
                  </a:schemeClr>
                </a:solidFill>
                <a:latin typeface="+mj-lt"/>
                <a:cs typeface="Times New Roman" pitchFamily="18" charset="0"/>
              </a:rPr>
              <a:t>mới muôn lòng.</a:t>
            </a:r>
          </a:p>
          <a:p>
            <a:pPr algn="just" eaLnBrk="1" hangingPunct="1">
              <a:lnSpc>
                <a:spcPct val="105000"/>
              </a:lnSpc>
            </a:pPr>
            <a:endParaRPr lang="en-US" sz="39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Với bánh rượu con dâng </a:t>
            </a:r>
            <a:r>
              <a:rPr lang="vi-VN" sz="5400" dirty="0" smtClean="0">
                <a:solidFill>
                  <a:schemeClr val="accent5">
                    <a:lumMod val="25000"/>
                  </a:schemeClr>
                </a:solidFill>
              </a:rPr>
              <a:t>Ngài, </a:t>
            </a:r>
            <a:r>
              <a:rPr lang="vi-VN" sz="5400" dirty="0">
                <a:solidFill>
                  <a:schemeClr val="accent5">
                    <a:lumMod val="25000"/>
                  </a:schemeClr>
                </a:solidFill>
              </a:rPr>
              <a:t>này đây tấm lòng thành kính</a:t>
            </a:r>
            <a:r>
              <a:rPr lang="vi-VN" sz="5400" dirty="0" smtClean="0">
                <a:solidFill>
                  <a:schemeClr val="accent5">
                    <a:lumMod val="25000"/>
                  </a:schemeClr>
                </a:solidFill>
              </a:rPr>
              <a:t>. Với </a:t>
            </a:r>
            <a:r>
              <a:rPr lang="vi-VN" sz="5400" dirty="0">
                <a:solidFill>
                  <a:schemeClr val="accent5">
                    <a:lumMod val="25000"/>
                  </a:schemeClr>
                </a:solidFill>
              </a:rPr>
              <a:t>bánh rượu con dâng Ngài này đây tâm tình hòa bình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417513"/>
            <a:ext cx="9144000" cy="5126037"/>
          </a:xfrm>
        </p:spPr>
        <p:txBody>
          <a:bodyPr/>
          <a:lstStyle/>
          <a:p>
            <a:pPr algn="just" eaLnBrk="1" hangingPunct="1">
              <a:lnSpc>
                <a:spcPct val="105000"/>
              </a:lnSpc>
            </a:pPr>
            <a:r>
              <a:rPr lang="vi-VN" sz="4400" dirty="0" smtClean="0">
                <a:solidFill>
                  <a:srgbClr val="FF0000"/>
                </a:solidFill>
                <a:latin typeface="+mj-lt"/>
                <a:cs typeface="Times New Roman" pitchFamily="18" charset="0"/>
              </a:rPr>
              <a:t>Pk2</a:t>
            </a:r>
            <a:r>
              <a:rPr lang="vi-VN" sz="4400" dirty="0">
                <a:solidFill>
                  <a:srgbClr val="FF0000"/>
                </a:solidFill>
                <a:latin typeface="+mj-lt"/>
                <a:cs typeface="Times New Roman" pitchFamily="18" charset="0"/>
              </a:rPr>
              <a:t>: </a:t>
            </a:r>
            <a:r>
              <a:rPr lang="vi-VN" sz="4400" dirty="0">
                <a:solidFill>
                  <a:schemeClr val="accent5">
                    <a:lumMod val="25000"/>
                  </a:schemeClr>
                </a:solidFill>
                <a:latin typeface="+mj-lt"/>
                <a:cs typeface="Times New Roman" pitchFamily="18" charset="0"/>
              </a:rPr>
              <a:t>Từ miền </a:t>
            </a:r>
            <a:r>
              <a:rPr lang="vi-VN" sz="4400" dirty="0" smtClean="0">
                <a:solidFill>
                  <a:schemeClr val="accent5">
                    <a:lumMod val="25000"/>
                  </a:schemeClr>
                </a:solidFill>
                <a:latin typeface="+mj-lt"/>
                <a:cs typeface="Times New Roman" pitchFamily="18" charset="0"/>
              </a:rPr>
              <a:t>đông, </a:t>
            </a:r>
            <a:r>
              <a:rPr lang="vi-VN" sz="4400" dirty="0">
                <a:solidFill>
                  <a:schemeClr val="accent5">
                    <a:lumMod val="25000"/>
                  </a:schemeClr>
                </a:solidFill>
                <a:latin typeface="+mj-lt"/>
                <a:cs typeface="Times New Roman" pitchFamily="18" charset="0"/>
              </a:rPr>
              <a:t>Ba Vua quyết tìm lẽ </a:t>
            </a:r>
            <a:r>
              <a:rPr lang="vi-VN" sz="4400" dirty="0" smtClean="0">
                <a:solidFill>
                  <a:schemeClr val="accent5">
                    <a:lumMod val="25000"/>
                  </a:schemeClr>
                </a:solidFill>
                <a:latin typeface="+mj-lt"/>
                <a:cs typeface="Times New Roman" pitchFamily="18" charset="0"/>
              </a:rPr>
              <a:t>sống, </a:t>
            </a:r>
            <a:r>
              <a:rPr lang="vi-VN" sz="4400" dirty="0">
                <a:solidFill>
                  <a:schemeClr val="accent5">
                    <a:lumMod val="25000"/>
                  </a:schemeClr>
                </a:solidFill>
                <a:latin typeface="+mj-lt"/>
                <a:cs typeface="Times New Roman" pitchFamily="18" charset="0"/>
              </a:rPr>
              <a:t>Bê-lem dâng Chúa Hài </a:t>
            </a:r>
            <a:r>
              <a:rPr lang="vi-VN" sz="4400" dirty="0" smtClean="0">
                <a:solidFill>
                  <a:schemeClr val="accent5">
                    <a:lumMod val="25000"/>
                  </a:schemeClr>
                </a:solidFill>
                <a:latin typeface="+mj-lt"/>
                <a:cs typeface="Times New Roman" pitchFamily="18" charset="0"/>
              </a:rPr>
              <a:t>Đồng, </a:t>
            </a:r>
            <a:r>
              <a:rPr lang="vi-VN" sz="4400" dirty="0">
                <a:solidFill>
                  <a:schemeClr val="accent5">
                    <a:lumMod val="25000"/>
                  </a:schemeClr>
                </a:solidFill>
                <a:latin typeface="+mj-lt"/>
                <a:cs typeface="Times New Roman" pitchFamily="18" charset="0"/>
              </a:rPr>
              <a:t>vàng hương cùng với mộc dược. </a:t>
            </a:r>
            <a:r>
              <a:rPr lang="vi-VN" sz="4400" dirty="0" smtClean="0">
                <a:solidFill>
                  <a:schemeClr val="accent5">
                    <a:lumMod val="25000"/>
                  </a:schemeClr>
                </a:solidFill>
                <a:latin typeface="+mj-lt"/>
                <a:cs typeface="Times New Roman" pitchFamily="18" charset="0"/>
              </a:rPr>
              <a:t>Này giờ đây, </a:t>
            </a:r>
            <a:r>
              <a:rPr lang="vi-VN" sz="4400" dirty="0">
                <a:solidFill>
                  <a:schemeClr val="accent5">
                    <a:lumMod val="25000"/>
                  </a:schemeClr>
                </a:solidFill>
                <a:latin typeface="+mj-lt"/>
                <a:cs typeface="Times New Roman" pitchFamily="18" charset="0"/>
              </a:rPr>
              <a:t>đoàn con </a:t>
            </a:r>
            <a:r>
              <a:rPr lang="vi-VN" sz="4400" dirty="0" smtClean="0">
                <a:solidFill>
                  <a:schemeClr val="accent5">
                    <a:lumMod val="25000"/>
                  </a:schemeClr>
                </a:solidFill>
                <a:latin typeface="+mj-lt"/>
                <a:cs typeface="Times New Roman" pitchFamily="18" charset="0"/>
              </a:rPr>
              <a:t>dâng </a:t>
            </a:r>
            <a:r>
              <a:rPr lang="vi-VN" sz="4400" dirty="0">
                <a:solidFill>
                  <a:schemeClr val="accent5">
                    <a:lumMod val="25000"/>
                  </a:schemeClr>
                </a:solidFill>
                <a:latin typeface="+mj-lt"/>
                <a:cs typeface="Times New Roman" pitchFamily="18" charset="0"/>
              </a:rPr>
              <a:t>lên tâm </a:t>
            </a:r>
            <a:r>
              <a:rPr lang="vi-VN" sz="4400" dirty="0" smtClean="0">
                <a:solidFill>
                  <a:schemeClr val="accent5">
                    <a:lumMod val="25000"/>
                  </a:schemeClr>
                </a:solidFill>
                <a:latin typeface="+mj-lt"/>
                <a:cs typeface="Times New Roman" pitchFamily="18" charset="0"/>
              </a:rPr>
              <a:t>tình, </a:t>
            </a:r>
            <a:r>
              <a:rPr lang="vi-VN" sz="4400" dirty="0">
                <a:solidFill>
                  <a:schemeClr val="accent5">
                    <a:lumMod val="25000"/>
                  </a:schemeClr>
                </a:solidFill>
                <a:latin typeface="+mj-lt"/>
                <a:cs typeface="Times New Roman" pitchFamily="18" charset="0"/>
              </a:rPr>
              <a:t>tôn vinh Chúa thương muôn nghìn khổ hình dẫn tới thiên đường.</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897935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Với bánh rượu con dâng </a:t>
            </a:r>
            <a:r>
              <a:rPr lang="vi-VN" sz="5400" dirty="0" smtClean="0">
                <a:solidFill>
                  <a:schemeClr val="accent5">
                    <a:lumMod val="25000"/>
                  </a:schemeClr>
                </a:solidFill>
              </a:rPr>
              <a:t>Ngài, </a:t>
            </a:r>
            <a:r>
              <a:rPr lang="vi-VN" sz="5400" dirty="0">
                <a:solidFill>
                  <a:schemeClr val="accent5">
                    <a:lumMod val="25000"/>
                  </a:schemeClr>
                </a:solidFill>
              </a:rPr>
              <a:t>này đây tấm lòng thành kính</a:t>
            </a:r>
            <a:r>
              <a:rPr lang="vi-VN" sz="5400" dirty="0" smtClean="0">
                <a:solidFill>
                  <a:schemeClr val="accent5">
                    <a:lumMod val="25000"/>
                  </a:schemeClr>
                </a:solidFill>
              </a:rPr>
              <a:t>. Với </a:t>
            </a:r>
            <a:r>
              <a:rPr lang="vi-VN" sz="5400" dirty="0">
                <a:solidFill>
                  <a:schemeClr val="accent5">
                    <a:lumMod val="25000"/>
                  </a:schemeClr>
                </a:solidFill>
              </a:rPr>
              <a:t>bánh rượu con dâng Ngài này đây tâm tình hòa bình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799052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0000"/>
                </a:solidFill>
              </a:rPr>
              <a:t>Pk3</a:t>
            </a:r>
            <a:r>
              <a:rPr lang="vi-VN" sz="4800" dirty="0">
                <a:solidFill>
                  <a:srgbClr val="FF0000"/>
                </a:solidFill>
              </a:rPr>
              <a:t>:  </a:t>
            </a:r>
            <a:r>
              <a:rPr lang="vi-VN" sz="4800" dirty="0">
                <a:solidFill>
                  <a:schemeClr val="accent5">
                    <a:lumMod val="25000"/>
                  </a:schemeClr>
                </a:solidFill>
              </a:rPr>
              <a:t>Dòng đời </a:t>
            </a:r>
            <a:r>
              <a:rPr lang="vi-VN" sz="4800" dirty="0" smtClean="0">
                <a:solidFill>
                  <a:schemeClr val="accent5">
                    <a:lumMod val="25000"/>
                  </a:schemeClr>
                </a:solidFill>
              </a:rPr>
              <a:t>qua, </a:t>
            </a:r>
            <a:r>
              <a:rPr lang="vi-VN" sz="4800" dirty="0">
                <a:solidFill>
                  <a:schemeClr val="accent5">
                    <a:lumMod val="25000"/>
                  </a:schemeClr>
                </a:solidFill>
              </a:rPr>
              <a:t>tin vui nở rộn lòng </a:t>
            </a:r>
            <a:r>
              <a:rPr lang="vi-VN" sz="4800" dirty="0" smtClean="0">
                <a:solidFill>
                  <a:schemeClr val="accent5">
                    <a:lumMod val="25000"/>
                  </a:schemeClr>
                </a:solidFill>
              </a:rPr>
              <a:t>ta, </a:t>
            </a:r>
            <a:r>
              <a:rPr lang="vi-VN" sz="4800" dirty="0">
                <a:solidFill>
                  <a:schemeClr val="accent5">
                    <a:lumMod val="25000"/>
                  </a:schemeClr>
                </a:solidFill>
              </a:rPr>
              <a:t>muôn dân muôn nước ca hòa dạt dào tình mến đậm đà. Nào về </a:t>
            </a:r>
            <a:r>
              <a:rPr lang="vi-VN" sz="4800" dirty="0" smtClean="0">
                <a:solidFill>
                  <a:schemeClr val="accent5">
                    <a:lumMod val="25000"/>
                  </a:schemeClr>
                </a:solidFill>
              </a:rPr>
              <a:t>đây, </a:t>
            </a:r>
            <a:r>
              <a:rPr lang="vi-VN" sz="4800" dirty="0">
                <a:solidFill>
                  <a:schemeClr val="accent5">
                    <a:lumMod val="25000"/>
                  </a:schemeClr>
                </a:solidFill>
              </a:rPr>
              <a:t>tình yêu nối kết đất trời. Ngôi Hai giáng sinh cứu </a:t>
            </a:r>
            <a:r>
              <a:rPr lang="vi-VN" sz="4800" dirty="0" smtClean="0">
                <a:solidFill>
                  <a:schemeClr val="accent5">
                    <a:lumMod val="25000"/>
                  </a:schemeClr>
                </a:solidFill>
              </a:rPr>
              <a:t>đời, </a:t>
            </a:r>
            <a:r>
              <a:rPr lang="vi-VN" sz="4800" dirty="0">
                <a:solidFill>
                  <a:schemeClr val="accent5">
                    <a:lumMod val="25000"/>
                  </a:schemeClr>
                </a:solidFill>
              </a:rPr>
              <a:t>cuộc đời bừng sáng tuyệt vời.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Với bánh rượu con dâng </a:t>
            </a:r>
            <a:r>
              <a:rPr lang="vi-VN" sz="5400" dirty="0" smtClean="0">
                <a:solidFill>
                  <a:schemeClr val="accent5">
                    <a:lumMod val="25000"/>
                  </a:schemeClr>
                </a:solidFill>
              </a:rPr>
              <a:t>Ngài, </a:t>
            </a:r>
            <a:r>
              <a:rPr lang="vi-VN" sz="5400" dirty="0">
                <a:solidFill>
                  <a:schemeClr val="accent5">
                    <a:lumMod val="25000"/>
                  </a:schemeClr>
                </a:solidFill>
              </a:rPr>
              <a:t>này đây tấm lòng thành kính</a:t>
            </a:r>
            <a:r>
              <a:rPr lang="vi-VN" sz="5400" dirty="0" smtClean="0">
                <a:solidFill>
                  <a:schemeClr val="accent5">
                    <a:lumMod val="25000"/>
                  </a:schemeClr>
                </a:solidFill>
              </a:rPr>
              <a:t>. Với </a:t>
            </a:r>
            <a:r>
              <a:rPr lang="vi-VN" sz="5400" dirty="0">
                <a:solidFill>
                  <a:schemeClr val="accent5">
                    <a:lumMod val="25000"/>
                  </a:schemeClr>
                </a:solidFill>
              </a:rPr>
              <a:t>bánh rượu con dâng Ngài này đây tâm tình hòa bình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3933368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smtClean="0">
                <a:solidFill>
                  <a:schemeClr val="accent5">
                    <a:lumMod val="25000"/>
                  </a:schemeClr>
                </a:solidFill>
              </a:rPr>
              <a:t>Từ</a:t>
            </a:r>
            <a:r>
              <a:rPr lang="en-US" sz="6600" b="1" dirty="0" smtClean="0">
                <a:solidFill>
                  <a:schemeClr val="accent5">
                    <a:lumMod val="25000"/>
                  </a:schemeClr>
                </a:solidFill>
              </a:rPr>
              <a:t> </a:t>
            </a:r>
            <a:r>
              <a:rPr lang="en-US" sz="6600" b="1" dirty="0" err="1" smtClean="0">
                <a:solidFill>
                  <a:schemeClr val="accent5">
                    <a:lumMod val="25000"/>
                  </a:schemeClr>
                </a:solidFill>
              </a:rPr>
              <a:t>Phương</a:t>
            </a:r>
            <a:r>
              <a:rPr lang="en-US" sz="6600" b="1" dirty="0" smtClean="0">
                <a:solidFill>
                  <a:schemeClr val="accent5">
                    <a:lumMod val="25000"/>
                  </a:schemeClr>
                </a:solidFill>
              </a:rPr>
              <a:t> </a:t>
            </a:r>
            <a:r>
              <a:rPr lang="en-US" sz="6600" b="1" dirty="0" err="1" smtClean="0">
                <a:solidFill>
                  <a:schemeClr val="accent5">
                    <a:lumMod val="25000"/>
                  </a:schemeClr>
                </a:solidFill>
              </a:rPr>
              <a:t>Đông</a:t>
            </a:r>
            <a:endParaRPr lang="en-US" sz="6600" b="1" dirty="0" smtClean="0">
              <a:solidFill>
                <a:schemeClr val="accent5">
                  <a:lumMod val="25000"/>
                </a:schemeClr>
              </a:solidFill>
            </a:endParaRPr>
          </a:p>
          <a:p>
            <a:pPr eaLnBrk="1" hangingPunct="1">
              <a:lnSpc>
                <a:spcPct val="105000"/>
              </a:lnSpc>
            </a:pPr>
            <a:r>
              <a:rPr lang="en-US" sz="4400" i="1" dirty="0" err="1" smtClean="0">
                <a:solidFill>
                  <a:srgbClr val="FF0000"/>
                </a:solidFill>
                <a:effectLst/>
                <a:latin typeface="+mj-lt"/>
                <a:cs typeface="Tahoma" pitchFamily="34" charset="0"/>
              </a:rPr>
              <a:t>Nguyễn</a:t>
            </a:r>
            <a:r>
              <a:rPr lang="en-US" sz="4400" i="1" dirty="0" smtClean="0">
                <a:solidFill>
                  <a:srgbClr val="FF0000"/>
                </a:solidFill>
                <a:effectLst/>
                <a:latin typeface="+mj-lt"/>
                <a:cs typeface="Tahoma" pitchFamily="34" charset="0"/>
              </a:rPr>
              <a:t> </a:t>
            </a:r>
            <a:r>
              <a:rPr lang="en-US" sz="4400" i="1" dirty="0" err="1" smtClean="0">
                <a:solidFill>
                  <a:srgbClr val="FF0000"/>
                </a:solidFill>
                <a:effectLst/>
                <a:latin typeface="+mj-lt"/>
                <a:cs typeface="Tahoma" pitchFamily="34" charset="0"/>
              </a:rPr>
              <a:t>Hùng</a:t>
            </a:r>
            <a:r>
              <a:rPr lang="en-US" sz="4400" i="1" dirty="0" smtClean="0">
                <a:solidFill>
                  <a:srgbClr val="FF0000"/>
                </a:solidFill>
                <a:effectLst/>
                <a:latin typeface="+mj-lt"/>
                <a:cs typeface="Tahoma" pitchFamily="34" charset="0"/>
              </a:rPr>
              <a:t> </a:t>
            </a:r>
            <a:r>
              <a:rPr lang="en-US" sz="4400" i="1" dirty="0" err="1" smtClean="0">
                <a:solidFill>
                  <a:srgbClr val="FF0000"/>
                </a:solidFill>
                <a:effectLst/>
                <a:latin typeface="+mj-lt"/>
                <a:cs typeface="Tahoma" pitchFamily="34" charset="0"/>
              </a:rPr>
              <a:t>Cường</a:t>
            </a:r>
            <a:r>
              <a:rPr lang="en-US" sz="4400" i="1" dirty="0" smtClean="0">
                <a:solidFill>
                  <a:srgbClr val="FF0000"/>
                </a:solidFill>
                <a:effectLst/>
                <a:latin typeface="+mj-lt"/>
                <a:cs typeface="Tahoma" pitchFamily="34" charset="0"/>
              </a:rPr>
              <a:t> &amp; </a:t>
            </a:r>
            <a:r>
              <a:rPr lang="en-US" sz="4400" i="1" dirty="0" err="1" smtClean="0">
                <a:solidFill>
                  <a:srgbClr val="FF0000"/>
                </a:solidFill>
                <a:effectLst/>
                <a:latin typeface="+mj-lt"/>
                <a:cs typeface="Tahoma" pitchFamily="34" charset="0"/>
              </a:rPr>
              <a:t>Viễn</a:t>
            </a:r>
            <a:r>
              <a:rPr lang="en-US" sz="4400" i="1" dirty="0" smtClean="0">
                <a:solidFill>
                  <a:srgbClr val="FF0000"/>
                </a:solidFill>
                <a:effectLst/>
                <a:latin typeface="+mj-lt"/>
                <a:cs typeface="Tahoma" pitchFamily="34" charset="0"/>
              </a:rPr>
              <a:t> </a:t>
            </a:r>
            <a:r>
              <a:rPr lang="en-US" sz="4400" i="1" dirty="0" err="1" smtClean="0">
                <a:solidFill>
                  <a:srgbClr val="FF0000"/>
                </a:solidFill>
                <a:effectLst/>
                <a:latin typeface="+mj-lt"/>
                <a:cs typeface="Tahoma" pitchFamily="34" charset="0"/>
              </a:rPr>
              <a:t>Xứ</a:t>
            </a:r>
            <a:endParaRPr lang="en-US" sz="44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Pk1</a:t>
            </a:r>
            <a:r>
              <a:rPr lang="vi-VN" sz="4600" dirty="0">
                <a:solidFill>
                  <a:srgbClr val="FF0000"/>
                </a:solidFill>
              </a:rPr>
              <a:t>: </a:t>
            </a:r>
            <a:r>
              <a:rPr lang="vi-VN" sz="4600" dirty="0" smtClean="0">
                <a:solidFill>
                  <a:schemeClr val="accent5">
                    <a:lumMod val="25000"/>
                  </a:schemeClr>
                </a:solidFill>
              </a:rPr>
              <a:t>Từ </a:t>
            </a:r>
            <a:r>
              <a:rPr lang="vi-VN" sz="4600" dirty="0">
                <a:solidFill>
                  <a:schemeClr val="accent5">
                    <a:lumMod val="25000"/>
                  </a:schemeClr>
                </a:solidFill>
              </a:rPr>
              <a:t>phương đông người đạo sĩ tiến bước đi trở về thánh đô. Nhịp đôi chân bao hăng hái bước bên nhau chẳng ngại khó khăn. Dù đường </a:t>
            </a:r>
            <a:r>
              <a:rPr lang="vi-VN" sz="4600" dirty="0" smtClean="0">
                <a:solidFill>
                  <a:schemeClr val="accent5">
                    <a:lumMod val="25000"/>
                  </a:schemeClr>
                </a:solidFill>
              </a:rPr>
              <a:t>có, </a:t>
            </a:r>
            <a:r>
              <a:rPr lang="vi-VN" sz="4600" dirty="0">
                <a:solidFill>
                  <a:schemeClr val="accent5">
                    <a:lumMod val="25000"/>
                  </a:schemeClr>
                </a:solidFill>
              </a:rPr>
              <a:t>xa xôi gặp thử </a:t>
            </a:r>
            <a:r>
              <a:rPr lang="vi-VN" sz="4600" dirty="0" smtClean="0">
                <a:solidFill>
                  <a:schemeClr val="accent5">
                    <a:lumMod val="25000"/>
                  </a:schemeClr>
                </a:solidFill>
              </a:rPr>
              <a:t>thách, </a:t>
            </a:r>
            <a:r>
              <a:rPr lang="vi-VN" sz="4600" dirty="0">
                <a:solidFill>
                  <a:schemeClr val="accent5">
                    <a:lumMod val="25000"/>
                  </a:schemeClr>
                </a:solidFill>
              </a:rPr>
              <a:t>chông gai hằng nhìn </a:t>
            </a:r>
            <a:r>
              <a:rPr lang="vi-VN" sz="4600" dirty="0" smtClean="0">
                <a:solidFill>
                  <a:schemeClr val="accent5">
                    <a:lumMod val="25000"/>
                  </a:schemeClr>
                </a:solidFill>
              </a:rPr>
              <a:t>theo, </a:t>
            </a:r>
            <a:r>
              <a:rPr lang="vi-VN" sz="4600" dirty="0">
                <a:solidFill>
                  <a:schemeClr val="accent5">
                    <a:lumMod val="25000"/>
                  </a:schemeClr>
                </a:solidFill>
              </a:rPr>
              <a:t>ngôi sao dẫn đường. </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3"/>
            <a:ext cx="9144000" cy="5145087"/>
          </a:xfrm>
        </p:spPr>
        <p:txBody>
          <a:bodyPr/>
          <a:lstStyle/>
          <a:p>
            <a:pPr algn="just" eaLnBrk="1" hangingPunct="1">
              <a:lnSpc>
                <a:spcPct val="105000"/>
              </a:lnSpc>
            </a:pPr>
            <a:r>
              <a:rPr lang="vi-VN" sz="4600" dirty="0" smtClean="0">
                <a:solidFill>
                  <a:srgbClr val="FF0000"/>
                </a:solidFill>
                <a:latin typeface="+mj-lt"/>
                <a:cs typeface="Times New Roman" pitchFamily="18" charset="0"/>
              </a:rPr>
              <a:t>**</a:t>
            </a:r>
            <a:r>
              <a:rPr lang="vi-VN" sz="4600" dirty="0" smtClean="0">
                <a:solidFill>
                  <a:schemeClr val="accent5">
                    <a:lumMod val="25000"/>
                  </a:schemeClr>
                </a:solidFill>
                <a:latin typeface="+mj-lt"/>
                <a:cs typeface="Times New Roman" pitchFamily="18" charset="0"/>
              </a:rPr>
              <a:t> </a:t>
            </a:r>
            <a:r>
              <a:rPr lang="vi-VN" sz="4600" dirty="0">
                <a:solidFill>
                  <a:schemeClr val="accent5">
                    <a:lumMod val="25000"/>
                  </a:schemeClr>
                </a:solidFill>
                <a:latin typeface="+mj-lt"/>
                <a:cs typeface="Times New Roman" pitchFamily="18" charset="0"/>
              </a:rPr>
              <a:t>Vượt gian nan nay đi tới đến ngay nơi hang lừa Bê-lem. Lòng hân hoan cùng chiêm ngắm Chúa Con bên Mẹ Ma-ri-a. Này vàng </a:t>
            </a:r>
            <a:r>
              <a:rPr lang="vi-VN" sz="4600" dirty="0" smtClean="0">
                <a:solidFill>
                  <a:schemeClr val="accent5">
                    <a:lumMod val="25000"/>
                  </a:schemeClr>
                </a:solidFill>
                <a:latin typeface="+mj-lt"/>
                <a:cs typeface="Times New Roman" pitchFamily="18" charset="0"/>
              </a:rPr>
              <a:t>tiến, </a:t>
            </a:r>
            <a:r>
              <a:rPr lang="vi-VN" sz="4600" dirty="0">
                <a:solidFill>
                  <a:schemeClr val="accent5">
                    <a:lumMod val="25000"/>
                  </a:schemeClr>
                </a:solidFill>
                <a:latin typeface="+mj-lt"/>
                <a:cs typeface="Times New Roman" pitchFamily="18" charset="0"/>
              </a:rPr>
              <a:t>dâng lên, một dược </a:t>
            </a:r>
            <a:r>
              <a:rPr lang="vi-VN" sz="4600" dirty="0" smtClean="0">
                <a:solidFill>
                  <a:schemeClr val="accent5">
                    <a:lumMod val="25000"/>
                  </a:schemeClr>
                </a:solidFill>
                <a:latin typeface="+mj-lt"/>
                <a:cs typeface="Times New Roman" pitchFamily="18" charset="0"/>
              </a:rPr>
              <a:t>với, </a:t>
            </a:r>
            <a:r>
              <a:rPr lang="vi-VN" sz="4600" dirty="0">
                <a:solidFill>
                  <a:schemeClr val="accent5">
                    <a:lumMod val="25000"/>
                  </a:schemeClr>
                </a:solidFill>
                <a:latin typeface="+mj-lt"/>
                <a:cs typeface="Times New Roman" pitchFamily="18" charset="0"/>
              </a:rPr>
              <a:t>nhũ hương lạy Hài </a:t>
            </a:r>
            <a:r>
              <a:rPr lang="vi-VN" sz="4600" dirty="0" smtClean="0">
                <a:solidFill>
                  <a:schemeClr val="accent5">
                    <a:lumMod val="25000"/>
                  </a:schemeClr>
                </a:solidFill>
                <a:latin typeface="+mj-lt"/>
                <a:cs typeface="Times New Roman" pitchFamily="18" charset="0"/>
              </a:rPr>
              <a:t>Nhi, </a:t>
            </a:r>
            <a:r>
              <a:rPr lang="vi-VN" sz="4600" dirty="0">
                <a:solidFill>
                  <a:schemeClr val="accent5">
                    <a:lumMod val="25000"/>
                  </a:schemeClr>
                </a:solidFill>
                <a:latin typeface="+mj-lt"/>
                <a:cs typeface="Times New Roman" pitchFamily="18" charset="0"/>
              </a:rPr>
              <a:t>Đấng bao uy quyền.</a:t>
            </a:r>
            <a:endParaRPr lang="en-US" sz="4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dirty="0" smtClean="0">
                <a:solidFill>
                  <a:schemeClr val="accent5">
                    <a:lumMod val="25000"/>
                  </a:schemeClr>
                </a:solidFill>
                <a:latin typeface="+mj-lt"/>
                <a:cs typeface="Tahoma" pitchFamily="34" charset="0"/>
              </a:rPr>
              <a:t>Ba </a:t>
            </a:r>
            <a:r>
              <a:rPr lang="en-US" sz="6600" dirty="0" err="1" smtClean="0">
                <a:solidFill>
                  <a:schemeClr val="accent5">
                    <a:lumMod val="25000"/>
                  </a:schemeClr>
                </a:solidFill>
                <a:latin typeface="+mj-lt"/>
                <a:cs typeface="Tahoma" pitchFamily="34" charset="0"/>
              </a:rPr>
              <a:t>Vua</a:t>
            </a:r>
            <a:r>
              <a:rPr lang="en-US" sz="6600" dirty="0" smtClean="0">
                <a:solidFill>
                  <a:schemeClr val="accent5">
                    <a:lumMod val="25000"/>
                  </a:schemeClr>
                </a:solidFill>
                <a:latin typeface="+mj-lt"/>
                <a:cs typeface="Tahoma" pitchFamily="34" charset="0"/>
              </a:rPr>
              <a:t> </a:t>
            </a:r>
            <a:r>
              <a:rPr lang="en-US" sz="6600" dirty="0" err="1" smtClean="0">
                <a:solidFill>
                  <a:schemeClr val="accent5">
                    <a:lumMod val="25000"/>
                  </a:schemeClr>
                </a:solidFill>
                <a:latin typeface="+mj-lt"/>
                <a:cs typeface="Tahoma" pitchFamily="34" charset="0"/>
              </a:rPr>
              <a:t>Phương</a:t>
            </a:r>
            <a:r>
              <a:rPr lang="en-US" sz="6600" dirty="0" smtClean="0">
                <a:solidFill>
                  <a:schemeClr val="accent5">
                    <a:lumMod val="25000"/>
                  </a:schemeClr>
                </a:solidFill>
                <a:latin typeface="+mj-lt"/>
                <a:cs typeface="Tahoma" pitchFamily="34" charset="0"/>
              </a:rPr>
              <a:t> </a:t>
            </a:r>
            <a:r>
              <a:rPr lang="en-US" sz="6600" dirty="0" err="1" smtClean="0">
                <a:solidFill>
                  <a:schemeClr val="accent5">
                    <a:lumMod val="25000"/>
                  </a:schemeClr>
                </a:solidFill>
                <a:latin typeface="+mj-lt"/>
                <a:cs typeface="Tahoma" pitchFamily="34" charset="0"/>
              </a:rPr>
              <a:t>Đông</a:t>
            </a:r>
            <a:r>
              <a:rPr lang="en-US" sz="6600" dirty="0" smtClean="0">
                <a:solidFill>
                  <a:schemeClr val="accent5">
                    <a:lumMod val="25000"/>
                  </a:schemeClr>
                </a:solidFill>
                <a:latin typeface="+mj-lt"/>
                <a:cs typeface="Tahoma" pitchFamily="34" charset="0"/>
              </a:rPr>
              <a:t/>
            </a:r>
            <a:br>
              <a:rPr lang="en-US" sz="6600" dirty="0" smtClean="0">
                <a:solidFill>
                  <a:schemeClr val="accent5">
                    <a:lumMod val="25000"/>
                  </a:schemeClr>
                </a:solidFill>
                <a:latin typeface="+mj-lt"/>
                <a:cs typeface="Tahoma" pitchFamily="34" charset="0"/>
              </a:rPr>
            </a:br>
            <a:r>
              <a:rPr lang="en-US" sz="4800" i="1" dirty="0" err="1" smtClean="0">
                <a:solidFill>
                  <a:srgbClr val="FF0000"/>
                </a:solidFill>
                <a:latin typeface="+mj-lt"/>
                <a:cs typeface="Tahoma" pitchFamily="34" charset="0"/>
              </a:rPr>
              <a:t>Đinh</a:t>
            </a:r>
            <a:r>
              <a:rPr lang="en-US" sz="4800" i="1" dirty="0" smtClean="0">
                <a:solidFill>
                  <a:srgbClr val="FF0000"/>
                </a:solidFill>
                <a:latin typeface="+mj-lt"/>
                <a:cs typeface="Tahoma" pitchFamily="34" charset="0"/>
              </a:rPr>
              <a:t> </a:t>
            </a:r>
            <a:r>
              <a:rPr lang="en-US" sz="4800" i="1" dirty="0" err="1" smtClean="0">
                <a:solidFill>
                  <a:srgbClr val="FF0000"/>
                </a:solidFill>
                <a:latin typeface="+mj-lt"/>
                <a:cs typeface="Tahoma" pitchFamily="34" charset="0"/>
              </a:rPr>
              <a:t>Công</a:t>
            </a:r>
            <a:r>
              <a:rPr lang="en-US" sz="4800" i="1" dirty="0" smtClean="0">
                <a:solidFill>
                  <a:srgbClr val="FF0000"/>
                </a:solidFill>
                <a:latin typeface="+mj-lt"/>
                <a:cs typeface="Tahoma" pitchFamily="34" charset="0"/>
              </a:rPr>
              <a:t> </a:t>
            </a:r>
            <a:r>
              <a:rPr lang="en-US" sz="4800" i="1" dirty="0" err="1" smtClean="0">
                <a:solidFill>
                  <a:srgbClr val="FF0000"/>
                </a:solidFill>
                <a:latin typeface="+mj-lt"/>
                <a:cs typeface="Tahoma" pitchFamily="34" charset="0"/>
              </a:rPr>
              <a:t>Huỳnh</a:t>
            </a:r>
            <a:endParaRPr lang="en-US" sz="48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3"/>
            <a:ext cx="9144000" cy="5145087"/>
          </a:xfrm>
        </p:spPr>
        <p:txBody>
          <a:bodyPr/>
          <a:lstStyle/>
          <a:p>
            <a:pPr algn="just" eaLnBrk="1" hangingPunct="1">
              <a:lnSpc>
                <a:spcPct val="105000"/>
              </a:lnSpc>
            </a:pPr>
            <a:r>
              <a:rPr lang="vi-VN" sz="4800" dirty="0" smtClean="0">
                <a:solidFill>
                  <a:srgbClr val="FF0000"/>
                </a:solidFill>
                <a:latin typeface="+mj-lt"/>
                <a:cs typeface="Times New Roman" pitchFamily="18" charset="0"/>
              </a:rPr>
              <a:t>ĐK</a:t>
            </a:r>
            <a:r>
              <a:rPr lang="vi-VN" sz="4800" dirty="0">
                <a:solidFill>
                  <a:srgbClr val="FF0000"/>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Thờ lạy </a:t>
            </a:r>
            <a:r>
              <a:rPr lang="vi-VN" sz="4800" dirty="0" smtClean="0">
                <a:solidFill>
                  <a:schemeClr val="accent5">
                    <a:lumMod val="25000"/>
                  </a:schemeClr>
                </a:solidFill>
                <a:latin typeface="+mj-lt"/>
                <a:cs typeface="Times New Roman" pitchFamily="18" charset="0"/>
              </a:rPr>
              <a:t>Chúa, </a:t>
            </a:r>
            <a:r>
              <a:rPr lang="vi-VN" sz="4800" dirty="0">
                <a:solidFill>
                  <a:schemeClr val="accent5">
                    <a:lumMod val="25000"/>
                  </a:schemeClr>
                </a:solidFill>
                <a:latin typeface="+mj-lt"/>
                <a:cs typeface="Times New Roman" pitchFamily="18" charset="0"/>
              </a:rPr>
              <a:t>đã thương cứu độ trần gian. Chuộc tội </a:t>
            </a:r>
            <a:r>
              <a:rPr lang="vi-VN" sz="4800" dirty="0" smtClean="0">
                <a:solidFill>
                  <a:schemeClr val="accent5">
                    <a:lumMod val="25000"/>
                  </a:schemeClr>
                </a:solidFill>
                <a:latin typeface="+mj-lt"/>
                <a:cs typeface="Times New Roman" pitchFamily="18" charset="0"/>
              </a:rPr>
              <a:t>lỗi, </a:t>
            </a:r>
            <a:r>
              <a:rPr lang="vi-VN" sz="4800" dirty="0">
                <a:solidFill>
                  <a:schemeClr val="accent5">
                    <a:lumMod val="25000"/>
                  </a:schemeClr>
                </a:solidFill>
                <a:latin typeface="+mj-lt"/>
                <a:cs typeface="Times New Roman" pitchFamily="18" charset="0"/>
              </a:rPr>
              <a:t>cứu con thoát khỏi lầm than. Nguyện cầu </a:t>
            </a:r>
            <a:r>
              <a:rPr lang="vi-VN" sz="4800" dirty="0" smtClean="0">
                <a:solidFill>
                  <a:schemeClr val="accent5">
                    <a:lumMod val="25000"/>
                  </a:schemeClr>
                </a:solidFill>
                <a:latin typeface="+mj-lt"/>
                <a:cs typeface="Times New Roman" pitchFamily="18" charset="0"/>
              </a:rPr>
              <a:t>Chúa, </a:t>
            </a:r>
            <a:r>
              <a:rPr lang="vi-VN" sz="4800" dirty="0">
                <a:solidFill>
                  <a:schemeClr val="accent5">
                    <a:lumMod val="25000"/>
                  </a:schemeClr>
                </a:solidFill>
                <a:latin typeface="+mj-lt"/>
                <a:cs typeface="Times New Roman" pitchFamily="18" charset="0"/>
              </a:rPr>
              <a:t>sáng soi muôn dân nhận ra. Để hưởng </a:t>
            </a:r>
            <a:r>
              <a:rPr lang="vi-VN" sz="4800" dirty="0" smtClean="0">
                <a:solidFill>
                  <a:schemeClr val="accent5">
                    <a:lumMod val="25000"/>
                  </a:schemeClr>
                </a:solidFill>
                <a:latin typeface="+mj-lt"/>
                <a:cs typeface="Times New Roman" pitchFamily="18" charset="0"/>
              </a:rPr>
              <a:t>phúc, </a:t>
            </a:r>
            <a:r>
              <a:rPr lang="vi-VN" sz="4800" dirty="0">
                <a:solidFill>
                  <a:schemeClr val="accent5">
                    <a:lumMod val="25000"/>
                  </a:schemeClr>
                </a:solidFill>
                <a:latin typeface="+mj-lt"/>
                <a:cs typeface="Times New Roman" pitchFamily="18" charset="0"/>
              </a:rPr>
              <a:t>ngàn năm thiên thu.</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6309449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Pk2: </a:t>
            </a:r>
            <a:r>
              <a:rPr lang="vi-VN" sz="4600" dirty="0" smtClean="0">
                <a:solidFill>
                  <a:schemeClr val="accent5">
                    <a:lumMod val="25000"/>
                  </a:schemeClr>
                </a:solidFill>
              </a:rPr>
              <a:t>Quỳ </a:t>
            </a:r>
            <a:r>
              <a:rPr lang="vi-VN" sz="4600" dirty="0">
                <a:solidFill>
                  <a:schemeClr val="accent5">
                    <a:lumMod val="25000"/>
                  </a:schemeClr>
                </a:solidFill>
              </a:rPr>
              <a:t>nơi đây bên hang đá chúng con xin dâng lòng kính tin. Lòng hân hoan dâng lên </a:t>
            </a:r>
            <a:r>
              <a:rPr lang="vi-VN" sz="4600" dirty="0" smtClean="0">
                <a:solidFill>
                  <a:schemeClr val="accent5">
                    <a:lumMod val="25000"/>
                  </a:schemeClr>
                </a:solidFill>
              </a:rPr>
              <a:t>Chúa, </a:t>
            </a:r>
            <a:r>
              <a:rPr lang="vi-VN" sz="4600" dirty="0">
                <a:solidFill>
                  <a:schemeClr val="accent5">
                    <a:lumMod val="25000"/>
                  </a:schemeClr>
                </a:solidFill>
              </a:rPr>
              <a:t>những câu kinh hòa cùng tiếng ca. Niềm thành </a:t>
            </a:r>
            <a:r>
              <a:rPr lang="vi-VN" sz="4600" dirty="0" smtClean="0">
                <a:solidFill>
                  <a:schemeClr val="accent5">
                    <a:lumMod val="25000"/>
                  </a:schemeClr>
                </a:solidFill>
              </a:rPr>
              <a:t>tín, </a:t>
            </a:r>
            <a:r>
              <a:rPr lang="vi-VN" sz="4600" dirty="0">
                <a:solidFill>
                  <a:schemeClr val="accent5">
                    <a:lumMod val="25000"/>
                  </a:schemeClr>
                </a:solidFill>
              </a:rPr>
              <a:t>không phai thờ lạy </a:t>
            </a:r>
            <a:r>
              <a:rPr lang="vi-VN" sz="4600" dirty="0" smtClean="0">
                <a:solidFill>
                  <a:schemeClr val="accent5">
                    <a:lumMod val="25000"/>
                  </a:schemeClr>
                </a:solidFill>
              </a:rPr>
              <a:t>Chúa, </a:t>
            </a:r>
            <a:r>
              <a:rPr lang="vi-VN" sz="4600" dirty="0">
                <a:solidFill>
                  <a:schemeClr val="accent5">
                    <a:lumMod val="25000"/>
                  </a:schemeClr>
                </a:solidFill>
              </a:rPr>
              <a:t>Ngôi Hai vì tình </a:t>
            </a:r>
            <a:r>
              <a:rPr lang="vi-VN" sz="4600" dirty="0" smtClean="0">
                <a:solidFill>
                  <a:schemeClr val="accent5">
                    <a:lumMod val="25000"/>
                  </a:schemeClr>
                </a:solidFill>
              </a:rPr>
              <a:t>yêu, </a:t>
            </a:r>
            <a:r>
              <a:rPr lang="vi-VN" sz="4600" dirty="0">
                <a:solidFill>
                  <a:schemeClr val="accent5">
                    <a:lumMod val="25000"/>
                  </a:schemeClr>
                </a:solidFill>
              </a:rPr>
              <a:t>Ngài đã giáng sinh. </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 </a:t>
            </a:r>
            <a:r>
              <a:rPr lang="vi-VN" sz="4600" dirty="0" smtClean="0">
                <a:solidFill>
                  <a:schemeClr val="accent5">
                    <a:lumMod val="25000"/>
                  </a:schemeClr>
                </a:solidFill>
              </a:rPr>
              <a:t>Nhìn </a:t>
            </a:r>
            <a:r>
              <a:rPr lang="vi-VN" sz="4600" dirty="0">
                <a:solidFill>
                  <a:schemeClr val="accent5">
                    <a:lumMod val="25000"/>
                  </a:schemeClr>
                </a:solidFill>
              </a:rPr>
              <a:t>Ngôi Hai trong hang đá mắt môi xinh ôi đẹp biết bao. Ngài sinh ra nơi gian </a:t>
            </a:r>
            <a:r>
              <a:rPr lang="vi-VN" sz="4600" dirty="0" smtClean="0">
                <a:solidFill>
                  <a:schemeClr val="accent5">
                    <a:lumMod val="25000"/>
                  </a:schemeClr>
                </a:solidFill>
              </a:rPr>
              <a:t>khó, </a:t>
            </a:r>
            <a:r>
              <a:rPr lang="vi-VN" sz="4600" dirty="0">
                <a:solidFill>
                  <a:schemeClr val="accent5">
                    <a:lumMod val="25000"/>
                  </a:schemeClr>
                </a:solidFill>
              </a:rPr>
              <a:t>quấn trong khăn trời lạnh giá băng. Tình </a:t>
            </a:r>
            <a:r>
              <a:rPr lang="vi-VN" sz="4600" dirty="0" smtClean="0">
                <a:solidFill>
                  <a:schemeClr val="accent5">
                    <a:lumMod val="25000"/>
                  </a:schemeClr>
                </a:solidFill>
              </a:rPr>
              <a:t>Ngài quá, </a:t>
            </a:r>
            <a:r>
              <a:rPr lang="vi-VN" sz="4600" dirty="0">
                <a:solidFill>
                  <a:schemeClr val="accent5">
                    <a:lumMod val="25000"/>
                  </a:schemeClr>
                </a:solidFill>
              </a:rPr>
              <a:t>bao la, tình Ngài </a:t>
            </a:r>
            <a:r>
              <a:rPr lang="vi-VN" sz="4600" dirty="0" smtClean="0">
                <a:solidFill>
                  <a:schemeClr val="accent5">
                    <a:lumMod val="25000"/>
                  </a:schemeClr>
                </a:solidFill>
              </a:rPr>
              <a:t>quá, </a:t>
            </a:r>
            <a:r>
              <a:rPr lang="vi-VN" sz="4600" dirty="0">
                <a:solidFill>
                  <a:schemeClr val="accent5">
                    <a:lumMod val="25000"/>
                  </a:schemeClr>
                </a:solidFill>
              </a:rPr>
              <a:t>thiết tha vì trần </a:t>
            </a:r>
            <a:r>
              <a:rPr lang="vi-VN" sz="4600" dirty="0" smtClean="0">
                <a:solidFill>
                  <a:schemeClr val="accent5">
                    <a:lumMod val="25000"/>
                  </a:schemeClr>
                </a:solidFill>
              </a:rPr>
              <a:t>gian, </a:t>
            </a:r>
            <a:r>
              <a:rPr lang="vi-VN" sz="4600" dirty="0">
                <a:solidFill>
                  <a:schemeClr val="accent5">
                    <a:lumMod val="25000"/>
                  </a:schemeClr>
                </a:solidFill>
              </a:rPr>
              <a:t>giáng sinh làm người. </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2107810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3"/>
            <a:ext cx="9144000" cy="5145087"/>
          </a:xfrm>
        </p:spPr>
        <p:txBody>
          <a:bodyPr/>
          <a:lstStyle/>
          <a:p>
            <a:pPr algn="just" eaLnBrk="1" hangingPunct="1">
              <a:lnSpc>
                <a:spcPct val="105000"/>
              </a:lnSpc>
            </a:pPr>
            <a:r>
              <a:rPr lang="vi-VN" sz="4800" dirty="0" smtClean="0">
                <a:solidFill>
                  <a:srgbClr val="FF0000"/>
                </a:solidFill>
                <a:latin typeface="+mj-lt"/>
                <a:cs typeface="Times New Roman" pitchFamily="18" charset="0"/>
              </a:rPr>
              <a:t>ĐK</a:t>
            </a:r>
            <a:r>
              <a:rPr lang="vi-VN" sz="4800" dirty="0">
                <a:solidFill>
                  <a:srgbClr val="FF0000"/>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Thờ lạy </a:t>
            </a:r>
            <a:r>
              <a:rPr lang="vi-VN" sz="4800" dirty="0" smtClean="0">
                <a:solidFill>
                  <a:schemeClr val="accent5">
                    <a:lumMod val="25000"/>
                  </a:schemeClr>
                </a:solidFill>
                <a:latin typeface="+mj-lt"/>
                <a:cs typeface="Times New Roman" pitchFamily="18" charset="0"/>
              </a:rPr>
              <a:t>Chúa, </a:t>
            </a:r>
            <a:r>
              <a:rPr lang="vi-VN" sz="4800" dirty="0">
                <a:solidFill>
                  <a:schemeClr val="accent5">
                    <a:lumMod val="25000"/>
                  </a:schemeClr>
                </a:solidFill>
                <a:latin typeface="+mj-lt"/>
                <a:cs typeface="Times New Roman" pitchFamily="18" charset="0"/>
              </a:rPr>
              <a:t>đã thương cứu độ trần gian. Chuộc tội </a:t>
            </a:r>
            <a:r>
              <a:rPr lang="vi-VN" sz="4800" dirty="0" smtClean="0">
                <a:solidFill>
                  <a:schemeClr val="accent5">
                    <a:lumMod val="25000"/>
                  </a:schemeClr>
                </a:solidFill>
                <a:latin typeface="+mj-lt"/>
                <a:cs typeface="Times New Roman" pitchFamily="18" charset="0"/>
              </a:rPr>
              <a:t>lỗi, </a:t>
            </a:r>
            <a:r>
              <a:rPr lang="vi-VN" sz="4800" dirty="0">
                <a:solidFill>
                  <a:schemeClr val="accent5">
                    <a:lumMod val="25000"/>
                  </a:schemeClr>
                </a:solidFill>
                <a:latin typeface="+mj-lt"/>
                <a:cs typeface="Times New Roman" pitchFamily="18" charset="0"/>
              </a:rPr>
              <a:t>cứu con thoát khỏi lầm than. Nguyện cầu </a:t>
            </a:r>
            <a:r>
              <a:rPr lang="vi-VN" sz="4800" dirty="0" smtClean="0">
                <a:solidFill>
                  <a:schemeClr val="accent5">
                    <a:lumMod val="25000"/>
                  </a:schemeClr>
                </a:solidFill>
                <a:latin typeface="+mj-lt"/>
                <a:cs typeface="Times New Roman" pitchFamily="18" charset="0"/>
              </a:rPr>
              <a:t>Chúa, </a:t>
            </a:r>
            <a:r>
              <a:rPr lang="vi-VN" sz="4800" dirty="0">
                <a:solidFill>
                  <a:schemeClr val="accent5">
                    <a:lumMod val="25000"/>
                  </a:schemeClr>
                </a:solidFill>
                <a:latin typeface="+mj-lt"/>
                <a:cs typeface="Times New Roman" pitchFamily="18" charset="0"/>
              </a:rPr>
              <a:t>sáng soi muôn dân nhận ra. Để hưởng </a:t>
            </a:r>
            <a:r>
              <a:rPr lang="vi-VN" sz="4800" dirty="0" smtClean="0">
                <a:solidFill>
                  <a:schemeClr val="accent5">
                    <a:lumMod val="25000"/>
                  </a:schemeClr>
                </a:solidFill>
                <a:latin typeface="+mj-lt"/>
                <a:cs typeface="Times New Roman" pitchFamily="18" charset="0"/>
              </a:rPr>
              <a:t>phúc, </a:t>
            </a:r>
            <a:r>
              <a:rPr lang="vi-VN" sz="4800" dirty="0">
                <a:solidFill>
                  <a:schemeClr val="accent5">
                    <a:lumMod val="25000"/>
                  </a:schemeClr>
                </a:solidFill>
                <a:latin typeface="+mj-lt"/>
                <a:cs typeface="Times New Roman" pitchFamily="18" charset="0"/>
              </a:rPr>
              <a:t>ngàn năm thiên thu.</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39212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Pk3</a:t>
            </a:r>
            <a:r>
              <a:rPr lang="vi-VN" sz="4600" dirty="0">
                <a:solidFill>
                  <a:srgbClr val="FF0000"/>
                </a:solidFill>
              </a:rPr>
              <a:t>: </a:t>
            </a:r>
            <a:r>
              <a:rPr lang="vi-VN" sz="4600" dirty="0" smtClean="0">
                <a:solidFill>
                  <a:schemeClr val="accent5">
                    <a:lumMod val="25000"/>
                  </a:schemeClr>
                </a:solidFill>
              </a:rPr>
              <a:t>Lòng </a:t>
            </a:r>
            <a:r>
              <a:rPr lang="vi-VN" sz="4600" dirty="0">
                <a:solidFill>
                  <a:schemeClr val="accent5">
                    <a:lumMod val="25000"/>
                  </a:schemeClr>
                </a:solidFill>
              </a:rPr>
              <a:t>tin yêu xin dâng Chúa trót xác thân linh hồn của con. Từ hôm nay con xin hứa sẽ yêu thương bằng cả trái tim. Để đền </a:t>
            </a:r>
            <a:r>
              <a:rPr lang="vi-VN" sz="4600" dirty="0" smtClean="0">
                <a:solidFill>
                  <a:schemeClr val="accent5">
                    <a:lumMod val="25000"/>
                  </a:schemeClr>
                </a:solidFill>
              </a:rPr>
              <a:t>đáp, </a:t>
            </a:r>
            <a:r>
              <a:rPr lang="vi-VN" sz="4600" dirty="0">
                <a:solidFill>
                  <a:schemeClr val="accent5">
                    <a:lumMod val="25000"/>
                  </a:schemeClr>
                </a:solidFill>
              </a:rPr>
              <a:t>ơn </a:t>
            </a:r>
            <a:r>
              <a:rPr lang="vi-VN" sz="4600" dirty="0" smtClean="0">
                <a:solidFill>
                  <a:schemeClr val="accent5">
                    <a:lumMod val="25000"/>
                  </a:schemeClr>
                </a:solidFill>
              </a:rPr>
              <a:t>thiêng, </a:t>
            </a:r>
            <a:r>
              <a:rPr lang="vi-VN" sz="4600" dirty="0">
                <a:solidFill>
                  <a:schemeClr val="accent5">
                    <a:lumMod val="25000"/>
                  </a:schemeClr>
                </a:solidFill>
              </a:rPr>
              <a:t>tình Ngài </a:t>
            </a:r>
            <a:r>
              <a:rPr lang="vi-VN" sz="4600" dirty="0" smtClean="0">
                <a:solidFill>
                  <a:schemeClr val="accent5">
                    <a:lumMod val="25000"/>
                  </a:schemeClr>
                </a:solidFill>
              </a:rPr>
              <a:t>quá, </a:t>
            </a:r>
            <a:r>
              <a:rPr lang="vi-VN" sz="4600" dirty="0">
                <a:solidFill>
                  <a:schemeClr val="accent5">
                    <a:lumMod val="25000"/>
                  </a:schemeClr>
                </a:solidFill>
              </a:rPr>
              <a:t>vô biên tựa trời </a:t>
            </a:r>
            <a:r>
              <a:rPr lang="vi-VN" sz="4600" dirty="0" smtClean="0">
                <a:solidFill>
                  <a:schemeClr val="accent5">
                    <a:lumMod val="25000"/>
                  </a:schemeClr>
                </a:solidFill>
              </a:rPr>
              <a:t>cao, </a:t>
            </a:r>
            <a:r>
              <a:rPr lang="vi-VN" sz="4600" dirty="0">
                <a:solidFill>
                  <a:schemeClr val="accent5">
                    <a:lumMod val="25000"/>
                  </a:schemeClr>
                </a:solidFill>
              </a:rPr>
              <a:t>làm sao sánh bằng. </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600" dirty="0" smtClean="0">
                <a:solidFill>
                  <a:srgbClr val="FF0000"/>
                </a:solidFill>
              </a:rPr>
              <a:t>**</a:t>
            </a:r>
            <a:r>
              <a:rPr lang="vi-VN" sz="4600" dirty="0" smtClean="0">
                <a:solidFill>
                  <a:schemeClr val="accent5">
                    <a:lumMod val="25000"/>
                  </a:schemeClr>
                </a:solidFill>
              </a:rPr>
              <a:t> Đời </a:t>
            </a:r>
            <a:r>
              <a:rPr lang="vi-VN" sz="4600" dirty="0">
                <a:solidFill>
                  <a:schemeClr val="accent5">
                    <a:lumMod val="25000"/>
                  </a:schemeClr>
                </a:solidFill>
              </a:rPr>
              <a:t>con đây xin dâng hết những tâm tư với cả ước mơ. Này tương lai và quá khứ với hiện tại cùng ngàn lắng lo. Nguyện Ngài </a:t>
            </a:r>
            <a:r>
              <a:rPr lang="vi-VN" sz="4600" dirty="0" smtClean="0">
                <a:solidFill>
                  <a:schemeClr val="accent5">
                    <a:lumMod val="25000"/>
                  </a:schemeClr>
                </a:solidFill>
              </a:rPr>
              <a:t>hãy, </a:t>
            </a:r>
            <a:r>
              <a:rPr lang="vi-VN" sz="4600" dirty="0">
                <a:solidFill>
                  <a:schemeClr val="accent5">
                    <a:lumMod val="25000"/>
                  </a:schemeClr>
                </a:solidFill>
              </a:rPr>
              <a:t>thương con và Ngài </a:t>
            </a:r>
            <a:r>
              <a:rPr lang="vi-VN" sz="4600" dirty="0" smtClean="0">
                <a:solidFill>
                  <a:schemeClr val="accent5">
                    <a:lumMod val="25000"/>
                  </a:schemeClr>
                </a:solidFill>
              </a:rPr>
              <a:t>xuống, </a:t>
            </a:r>
            <a:r>
              <a:rPr lang="vi-VN" sz="4600" dirty="0">
                <a:solidFill>
                  <a:schemeClr val="accent5">
                    <a:lumMod val="25000"/>
                  </a:schemeClr>
                </a:solidFill>
              </a:rPr>
              <a:t>muôn ơn để từ </a:t>
            </a:r>
            <a:r>
              <a:rPr lang="vi-VN" sz="4600" dirty="0" smtClean="0">
                <a:solidFill>
                  <a:schemeClr val="accent5">
                    <a:lumMod val="25000"/>
                  </a:schemeClr>
                </a:solidFill>
              </a:rPr>
              <a:t>nay, </a:t>
            </a:r>
            <a:r>
              <a:rPr lang="vi-VN" sz="4600" dirty="0">
                <a:solidFill>
                  <a:schemeClr val="accent5">
                    <a:lumMod val="25000"/>
                  </a:schemeClr>
                </a:solidFill>
              </a:rPr>
              <a:t>chứng nhân cho </a:t>
            </a:r>
            <a:r>
              <a:rPr lang="vi-VN" sz="4600" dirty="0" smtClean="0">
                <a:solidFill>
                  <a:schemeClr val="accent5">
                    <a:lumMod val="25000"/>
                  </a:schemeClr>
                </a:solidFill>
              </a:rPr>
              <a:t>Ngài.</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41853943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246063"/>
            <a:ext cx="9144000" cy="5145087"/>
          </a:xfrm>
        </p:spPr>
        <p:txBody>
          <a:bodyPr/>
          <a:lstStyle/>
          <a:p>
            <a:pPr algn="just" eaLnBrk="1" hangingPunct="1">
              <a:lnSpc>
                <a:spcPct val="105000"/>
              </a:lnSpc>
            </a:pPr>
            <a:r>
              <a:rPr lang="vi-VN" sz="4800" dirty="0" smtClean="0">
                <a:solidFill>
                  <a:srgbClr val="FF0000"/>
                </a:solidFill>
                <a:latin typeface="+mj-lt"/>
                <a:cs typeface="Times New Roman" pitchFamily="18" charset="0"/>
              </a:rPr>
              <a:t>ĐK</a:t>
            </a:r>
            <a:r>
              <a:rPr lang="vi-VN" sz="4800" dirty="0">
                <a:solidFill>
                  <a:srgbClr val="FF0000"/>
                </a:solidFill>
                <a:latin typeface="+mj-lt"/>
                <a:cs typeface="Times New Roman" pitchFamily="18" charset="0"/>
              </a:rPr>
              <a:t>: </a:t>
            </a:r>
            <a:r>
              <a:rPr lang="vi-VN" sz="4800" dirty="0">
                <a:solidFill>
                  <a:schemeClr val="accent5">
                    <a:lumMod val="25000"/>
                  </a:schemeClr>
                </a:solidFill>
                <a:latin typeface="+mj-lt"/>
                <a:cs typeface="Times New Roman" pitchFamily="18" charset="0"/>
              </a:rPr>
              <a:t>Thờ lạy </a:t>
            </a:r>
            <a:r>
              <a:rPr lang="vi-VN" sz="4800" dirty="0" smtClean="0">
                <a:solidFill>
                  <a:schemeClr val="accent5">
                    <a:lumMod val="25000"/>
                  </a:schemeClr>
                </a:solidFill>
                <a:latin typeface="+mj-lt"/>
                <a:cs typeface="Times New Roman" pitchFamily="18" charset="0"/>
              </a:rPr>
              <a:t>Chúa, </a:t>
            </a:r>
            <a:r>
              <a:rPr lang="vi-VN" sz="4800" dirty="0">
                <a:solidFill>
                  <a:schemeClr val="accent5">
                    <a:lumMod val="25000"/>
                  </a:schemeClr>
                </a:solidFill>
                <a:latin typeface="+mj-lt"/>
                <a:cs typeface="Times New Roman" pitchFamily="18" charset="0"/>
              </a:rPr>
              <a:t>đã thương cứu độ trần gian. Chuộc tội </a:t>
            </a:r>
            <a:r>
              <a:rPr lang="vi-VN" sz="4800" dirty="0" smtClean="0">
                <a:solidFill>
                  <a:schemeClr val="accent5">
                    <a:lumMod val="25000"/>
                  </a:schemeClr>
                </a:solidFill>
                <a:latin typeface="+mj-lt"/>
                <a:cs typeface="Times New Roman" pitchFamily="18" charset="0"/>
              </a:rPr>
              <a:t>lỗi, </a:t>
            </a:r>
            <a:r>
              <a:rPr lang="vi-VN" sz="4800" dirty="0">
                <a:solidFill>
                  <a:schemeClr val="accent5">
                    <a:lumMod val="25000"/>
                  </a:schemeClr>
                </a:solidFill>
                <a:latin typeface="+mj-lt"/>
                <a:cs typeface="Times New Roman" pitchFamily="18" charset="0"/>
              </a:rPr>
              <a:t>cứu con thoát khỏi lầm than. Nguyện cầu </a:t>
            </a:r>
            <a:r>
              <a:rPr lang="vi-VN" sz="4800" dirty="0" smtClean="0">
                <a:solidFill>
                  <a:schemeClr val="accent5">
                    <a:lumMod val="25000"/>
                  </a:schemeClr>
                </a:solidFill>
                <a:latin typeface="+mj-lt"/>
                <a:cs typeface="Times New Roman" pitchFamily="18" charset="0"/>
              </a:rPr>
              <a:t>Chúa, </a:t>
            </a:r>
            <a:r>
              <a:rPr lang="vi-VN" sz="4800" dirty="0">
                <a:solidFill>
                  <a:schemeClr val="accent5">
                    <a:lumMod val="25000"/>
                  </a:schemeClr>
                </a:solidFill>
                <a:latin typeface="+mj-lt"/>
                <a:cs typeface="Times New Roman" pitchFamily="18" charset="0"/>
              </a:rPr>
              <a:t>sáng soi muôn dân nhận ra. Để hưởng </a:t>
            </a:r>
            <a:r>
              <a:rPr lang="vi-VN" sz="4800" dirty="0" smtClean="0">
                <a:solidFill>
                  <a:schemeClr val="accent5">
                    <a:lumMod val="25000"/>
                  </a:schemeClr>
                </a:solidFill>
                <a:latin typeface="+mj-lt"/>
                <a:cs typeface="Times New Roman" pitchFamily="18" charset="0"/>
              </a:rPr>
              <a:t>phúc, </a:t>
            </a:r>
            <a:r>
              <a:rPr lang="vi-VN" sz="4800" dirty="0">
                <a:solidFill>
                  <a:schemeClr val="accent5">
                    <a:lumMod val="25000"/>
                  </a:schemeClr>
                </a:solidFill>
                <a:latin typeface="+mj-lt"/>
                <a:cs typeface="Times New Roman" pitchFamily="18" charset="0"/>
              </a:rPr>
              <a:t>ngàn năm thiên thu.</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615037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762000"/>
            <a:ext cx="9144000" cy="485775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smtClean="0">
                <a:solidFill>
                  <a:schemeClr val="accent5">
                    <a:lumMod val="25000"/>
                  </a:schemeClr>
                </a:solidFill>
                <a:latin typeface="+mj-lt"/>
                <a:cs typeface="Tahoma" pitchFamily="34" charset="0"/>
              </a:rPr>
              <a:t>Loài Người</a:t>
            </a:r>
            <a:r>
              <a:rPr lang="en-US" sz="6600" dirty="0">
                <a:solidFill>
                  <a:schemeClr val="accent5">
                    <a:lumMod val="25000"/>
                  </a:schemeClr>
                </a:solidFill>
                <a:latin typeface="+mj-lt"/>
                <a:cs typeface="Tahoma" pitchFamily="34" charset="0"/>
              </a:rPr>
              <a:t> </a:t>
            </a:r>
            <a:r>
              <a:rPr lang="en-US" sz="6600" dirty="0" err="1" smtClean="0">
                <a:solidFill>
                  <a:schemeClr val="accent5">
                    <a:lumMod val="25000"/>
                  </a:schemeClr>
                </a:solidFill>
                <a:latin typeface="+mj-lt"/>
                <a:cs typeface="Tahoma" pitchFamily="34" charset="0"/>
              </a:rPr>
              <a:t>Ơi</a:t>
            </a:r>
            <a:r>
              <a:rPr lang="en-US" sz="6600" dirty="0" smtClean="0">
                <a:solidFill>
                  <a:schemeClr val="accent5">
                    <a:lumMod val="25000"/>
                  </a:schemeClr>
                </a:solidFill>
                <a:latin typeface="+mj-lt"/>
                <a:cs typeface="Tahoma" pitchFamily="34" charset="0"/>
              </a:rPr>
              <a:t/>
            </a:r>
            <a:br>
              <a:rPr lang="en-US" sz="6600" dirty="0" smtClean="0">
                <a:solidFill>
                  <a:schemeClr val="accent5">
                    <a:lumMod val="25000"/>
                  </a:schemeClr>
                </a:solidFill>
                <a:latin typeface="+mj-lt"/>
                <a:cs typeface="Tahoma" pitchFamily="34" charset="0"/>
              </a:rPr>
            </a:br>
            <a:r>
              <a:rPr lang="vi-VN" sz="5400" i="1" dirty="0" smtClean="0">
                <a:solidFill>
                  <a:srgbClr val="FF0000"/>
                </a:solidFill>
                <a:latin typeface="+mj-lt"/>
                <a:cs typeface="Tahoma" pitchFamily="34" charset="0"/>
              </a:rPr>
              <a:t>Văn </a:t>
            </a:r>
            <a:r>
              <a:rPr lang="vi-VN" sz="5400" i="1" dirty="0">
                <a:solidFill>
                  <a:srgbClr val="FF0000"/>
                </a:solidFill>
                <a:latin typeface="+mj-lt"/>
                <a:cs typeface="Tahoma" pitchFamily="34" charset="0"/>
              </a:rPr>
              <a:t>Thiều</a:t>
            </a:r>
          </a:p>
          <a:p>
            <a:pPr eaLnBrk="1" hangingPunct="1">
              <a:lnSpc>
                <a:spcPct val="105000"/>
              </a:lnSpc>
            </a:pP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Kìa </a:t>
            </a:r>
            <a:r>
              <a:rPr lang="vi-VN" sz="5400" dirty="0" smtClean="0">
                <a:solidFill>
                  <a:schemeClr val="accent5">
                    <a:lumMod val="25000"/>
                  </a:schemeClr>
                </a:solidFill>
              </a:rPr>
              <a:t>xem, </a:t>
            </a:r>
            <a:r>
              <a:rPr lang="vi-VN" sz="5400" dirty="0">
                <a:solidFill>
                  <a:schemeClr val="accent5">
                    <a:lumMod val="25000"/>
                  </a:schemeClr>
                </a:solidFill>
              </a:rPr>
              <a:t>trên trời lấp lánh vì </a:t>
            </a:r>
            <a:r>
              <a:rPr lang="vi-VN" sz="5400" dirty="0" smtClean="0">
                <a:solidFill>
                  <a:schemeClr val="accent5">
                    <a:lumMod val="25000"/>
                  </a:schemeClr>
                </a:solidFill>
              </a:rPr>
              <a:t>sao. </a:t>
            </a:r>
            <a:r>
              <a:rPr lang="vi-VN" sz="5400" dirty="0">
                <a:solidFill>
                  <a:schemeClr val="accent5">
                    <a:lumMod val="25000"/>
                  </a:schemeClr>
                </a:solidFill>
              </a:rPr>
              <a:t>chỉ lối Ba Vua đến hang lừa </a:t>
            </a:r>
            <a:r>
              <a:rPr lang="vi-VN" sz="5400" dirty="0" smtClean="0">
                <a:solidFill>
                  <a:schemeClr val="accent5">
                    <a:lumMod val="25000"/>
                  </a:schemeClr>
                </a:solidFill>
              </a:rPr>
              <a:t>sâu. </a:t>
            </a:r>
            <a:r>
              <a:rPr lang="vi-VN" sz="5400" dirty="0">
                <a:solidFill>
                  <a:schemeClr val="accent5">
                    <a:lumMod val="25000"/>
                  </a:schemeClr>
                </a:solidFill>
              </a:rPr>
              <a:t>Tiến lễ </a:t>
            </a:r>
            <a:r>
              <a:rPr lang="vi-VN" sz="5400" dirty="0" smtClean="0">
                <a:solidFill>
                  <a:schemeClr val="accent5">
                    <a:lumMod val="25000"/>
                  </a:schemeClr>
                </a:solidFill>
              </a:rPr>
              <a:t>vật, </a:t>
            </a:r>
            <a:r>
              <a:rPr lang="vi-VN" sz="5400" dirty="0">
                <a:solidFill>
                  <a:schemeClr val="accent5">
                    <a:lumMod val="25000"/>
                  </a:schemeClr>
                </a:solidFill>
              </a:rPr>
              <a:t>dâng lên Hài Nhi chí </a:t>
            </a:r>
            <a:r>
              <a:rPr lang="vi-VN" sz="5400" dirty="0" smtClean="0">
                <a:solidFill>
                  <a:schemeClr val="accent5">
                    <a:lumMod val="25000"/>
                  </a:schemeClr>
                </a:solidFill>
              </a:rPr>
              <a:t>thánh. </a:t>
            </a:r>
            <a:r>
              <a:rPr lang="vi-VN" sz="5400" dirty="0">
                <a:solidFill>
                  <a:schemeClr val="accent5">
                    <a:lumMod val="25000"/>
                  </a:schemeClr>
                </a:solidFill>
              </a:rPr>
              <a:t>Xuống cõi </a:t>
            </a:r>
            <a:r>
              <a:rPr lang="vi-VN" sz="5400" dirty="0" smtClean="0">
                <a:solidFill>
                  <a:schemeClr val="accent5">
                    <a:lumMod val="25000"/>
                  </a:schemeClr>
                </a:solidFill>
              </a:rPr>
              <a:t>đời, </a:t>
            </a:r>
            <a:r>
              <a:rPr lang="vi-VN" sz="5400" dirty="0">
                <a:solidFill>
                  <a:schemeClr val="accent5">
                    <a:lumMod val="25000"/>
                  </a:schemeClr>
                </a:solidFill>
              </a:rPr>
              <a:t>một đêm giá lạnh tối tăm.</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00014"/>
            <a:ext cx="9144000" cy="4757736"/>
          </a:xfrm>
        </p:spPr>
        <p:txBody>
          <a:bodyPr/>
          <a:lstStyle/>
          <a:p>
            <a:pPr algn="just" eaLnBrk="1" hangingPunct="1">
              <a:lnSpc>
                <a:spcPct val="105000"/>
              </a:lnSpc>
            </a:pPr>
            <a:r>
              <a:rPr lang="vi-VN" sz="4400" dirty="0" smtClean="0">
                <a:solidFill>
                  <a:srgbClr val="FF0000"/>
                </a:solidFill>
                <a:latin typeface="+mj-lt"/>
                <a:cs typeface="Times New Roman" pitchFamily="18" charset="0"/>
              </a:rPr>
              <a:t>ĐK</a:t>
            </a:r>
            <a:r>
              <a:rPr lang="vi-VN" sz="4400" dirty="0">
                <a:solidFill>
                  <a:srgbClr val="FF0000"/>
                </a:solidFill>
                <a:latin typeface="+mj-lt"/>
                <a:cs typeface="Times New Roman" pitchFamily="18" charset="0"/>
              </a:rPr>
              <a:t>: </a:t>
            </a:r>
            <a:r>
              <a:rPr lang="vi-VN" sz="4400" dirty="0">
                <a:solidFill>
                  <a:schemeClr val="accent5">
                    <a:lumMod val="25000"/>
                  </a:schemeClr>
                </a:solidFill>
                <a:latin typeface="+mj-lt"/>
                <a:cs typeface="Times New Roman" pitchFamily="18" charset="0"/>
              </a:rPr>
              <a:t>Loài người ơi, tới Be-lem kính thờ Ngôi Hai, Chúa cao sang, Người sinh xuống cứu muôn dân đang lầm than. Nào Si-on, hãy ca lên nhịp nhàng tung hô, Chúa vinh quang, vì yêu thương đã sinh ra trong cảnh âm thầm.</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dirty="0" smtClean="0">
                <a:solidFill>
                  <a:srgbClr val="FF0000"/>
                </a:solidFill>
              </a:rPr>
              <a:t>Pk1</a:t>
            </a:r>
            <a:r>
              <a:rPr lang="vi-VN" dirty="0">
                <a:solidFill>
                  <a:srgbClr val="FF0000"/>
                </a:solidFill>
              </a:rPr>
              <a:t>: </a:t>
            </a:r>
            <a:r>
              <a:rPr lang="vi-VN" dirty="0">
                <a:solidFill>
                  <a:schemeClr val="accent5">
                    <a:lumMod val="25000"/>
                  </a:schemeClr>
                </a:solidFill>
              </a:rPr>
              <a:t>Be-lem năm ấy ánh sao chiếu lan giữa trời mùa đông. Vang trong tuyết sương bao điệu đàn ca dâng lên du dương. Bên trong hang đá khó khăn thấp hèn giữa trời đầy sương. Ngôi Hai giáng sinh làm người chuộc tội vì lòng xót thương.</a:t>
            </a:r>
            <a:endParaRPr lang="en-US"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00014"/>
            <a:ext cx="9144000" cy="4757736"/>
          </a:xfrm>
        </p:spPr>
        <p:txBody>
          <a:bodyPr/>
          <a:lstStyle/>
          <a:p>
            <a:pPr algn="just" eaLnBrk="1" hangingPunct="1">
              <a:lnSpc>
                <a:spcPct val="105000"/>
              </a:lnSpc>
            </a:pPr>
            <a:r>
              <a:rPr lang="vi-VN" sz="4400" dirty="0" smtClean="0">
                <a:solidFill>
                  <a:srgbClr val="FF0000"/>
                </a:solidFill>
                <a:latin typeface="+mj-lt"/>
                <a:cs typeface="Times New Roman" pitchFamily="18" charset="0"/>
              </a:rPr>
              <a:t>ĐK</a:t>
            </a:r>
            <a:r>
              <a:rPr lang="vi-VN" sz="4400" dirty="0">
                <a:solidFill>
                  <a:srgbClr val="FF0000"/>
                </a:solidFill>
                <a:latin typeface="+mj-lt"/>
                <a:cs typeface="Times New Roman" pitchFamily="18" charset="0"/>
              </a:rPr>
              <a:t>: </a:t>
            </a:r>
            <a:r>
              <a:rPr lang="vi-VN" sz="4400" dirty="0">
                <a:solidFill>
                  <a:schemeClr val="accent5">
                    <a:lumMod val="25000"/>
                  </a:schemeClr>
                </a:solidFill>
                <a:latin typeface="+mj-lt"/>
                <a:cs typeface="Times New Roman" pitchFamily="18" charset="0"/>
              </a:rPr>
              <a:t>Loài người ơi, tới Be-lem kính thờ Ngôi Hai, Chúa cao sang, Người sinh xuống cứu muôn dân đang lầm than. Nào Si-on, hãy ca lên nhịp nhàng tung hô, Chúa vinh quang, vì yêu thương đã sinh ra trong cảnh âm thầm.</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5363240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dirty="0">
                <a:solidFill>
                  <a:srgbClr val="FF0000"/>
                </a:solidFill>
              </a:rPr>
              <a:t>P</a:t>
            </a:r>
            <a:r>
              <a:rPr lang="en-US" sz="5400" dirty="0" smtClean="0">
                <a:solidFill>
                  <a:srgbClr val="FF0000"/>
                </a:solidFill>
                <a:effectLst/>
              </a:rPr>
              <a:t>k</a:t>
            </a:r>
            <a:r>
              <a:rPr lang="en-US" sz="5400" b="0" dirty="0" smtClean="0">
                <a:solidFill>
                  <a:srgbClr val="FF0000"/>
                </a:solidFill>
                <a:effectLst/>
              </a:rPr>
              <a:t>1</a:t>
            </a:r>
            <a:r>
              <a:rPr lang="en-US" sz="5400" b="0" dirty="0">
                <a:solidFill>
                  <a:srgbClr val="FF0000"/>
                </a:solidFill>
                <a:effectLst/>
              </a:rPr>
              <a:t>:</a:t>
            </a:r>
            <a:r>
              <a:rPr lang="en-US" sz="5400" b="0" dirty="0">
                <a:solidFill>
                  <a:srgbClr val="7030A0"/>
                </a:solidFill>
                <a:effectLst/>
              </a:rPr>
              <a:t> </a:t>
            </a:r>
            <a:r>
              <a:rPr lang="vi-VN" sz="5400" dirty="0" smtClean="0">
                <a:solidFill>
                  <a:schemeClr val="accent5">
                    <a:lumMod val="25000"/>
                  </a:schemeClr>
                </a:solidFill>
              </a:rPr>
              <a:t>Mục đồng ơi. Ta hãy hân hoan, cùng muôn dân, đón Vua Bình An. Giáng trần cứu nhân độ thế, đem thái bình đến chốn lầm than.</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ĐK</a:t>
            </a:r>
            <a:r>
              <a:rPr lang="vi-VN" sz="5400" dirty="0">
                <a:solidFill>
                  <a:srgbClr val="FF0000"/>
                </a:solidFill>
              </a:rPr>
              <a:t>: </a:t>
            </a:r>
            <a:r>
              <a:rPr lang="vi-VN" sz="5400" dirty="0">
                <a:solidFill>
                  <a:schemeClr val="accent5">
                    <a:lumMod val="25000"/>
                  </a:schemeClr>
                </a:solidFill>
              </a:rPr>
              <a:t>Kìa </a:t>
            </a:r>
            <a:r>
              <a:rPr lang="vi-VN" sz="5400" dirty="0" smtClean="0">
                <a:solidFill>
                  <a:schemeClr val="accent5">
                    <a:lumMod val="25000"/>
                  </a:schemeClr>
                </a:solidFill>
              </a:rPr>
              <a:t>xem, </a:t>
            </a:r>
            <a:r>
              <a:rPr lang="vi-VN" sz="5400" dirty="0">
                <a:solidFill>
                  <a:schemeClr val="accent5">
                    <a:lumMod val="25000"/>
                  </a:schemeClr>
                </a:solidFill>
              </a:rPr>
              <a:t>trên trời lấp lánh vì </a:t>
            </a:r>
            <a:r>
              <a:rPr lang="vi-VN" sz="5400" dirty="0" smtClean="0">
                <a:solidFill>
                  <a:schemeClr val="accent5">
                    <a:lumMod val="25000"/>
                  </a:schemeClr>
                </a:solidFill>
              </a:rPr>
              <a:t>sao. </a:t>
            </a:r>
            <a:r>
              <a:rPr lang="vi-VN" sz="5400" dirty="0">
                <a:solidFill>
                  <a:schemeClr val="accent5">
                    <a:lumMod val="25000"/>
                  </a:schemeClr>
                </a:solidFill>
              </a:rPr>
              <a:t>chỉ lối Ba Vua đến hang lừa </a:t>
            </a:r>
            <a:r>
              <a:rPr lang="vi-VN" sz="5400" dirty="0" smtClean="0">
                <a:solidFill>
                  <a:schemeClr val="accent5">
                    <a:lumMod val="25000"/>
                  </a:schemeClr>
                </a:solidFill>
              </a:rPr>
              <a:t>sâu. </a:t>
            </a:r>
            <a:r>
              <a:rPr lang="vi-VN" sz="5400" dirty="0">
                <a:solidFill>
                  <a:schemeClr val="accent5">
                    <a:lumMod val="25000"/>
                  </a:schemeClr>
                </a:solidFill>
              </a:rPr>
              <a:t>Tiến lễ </a:t>
            </a:r>
            <a:r>
              <a:rPr lang="vi-VN" sz="5400" dirty="0" smtClean="0">
                <a:solidFill>
                  <a:schemeClr val="accent5">
                    <a:lumMod val="25000"/>
                  </a:schemeClr>
                </a:solidFill>
              </a:rPr>
              <a:t>vật, </a:t>
            </a:r>
            <a:r>
              <a:rPr lang="vi-VN" sz="5400" dirty="0">
                <a:solidFill>
                  <a:schemeClr val="accent5">
                    <a:lumMod val="25000"/>
                  </a:schemeClr>
                </a:solidFill>
              </a:rPr>
              <a:t>dâng lên Hài Nhi chí </a:t>
            </a:r>
            <a:r>
              <a:rPr lang="vi-VN" sz="5400" dirty="0" smtClean="0">
                <a:solidFill>
                  <a:schemeClr val="accent5">
                    <a:lumMod val="25000"/>
                  </a:schemeClr>
                </a:solidFill>
              </a:rPr>
              <a:t>thánh. </a:t>
            </a:r>
            <a:r>
              <a:rPr lang="vi-VN" sz="5400" dirty="0">
                <a:solidFill>
                  <a:schemeClr val="accent5">
                    <a:lumMod val="25000"/>
                  </a:schemeClr>
                </a:solidFill>
              </a:rPr>
              <a:t>Xuống cõi </a:t>
            </a:r>
            <a:r>
              <a:rPr lang="vi-VN" sz="5400" dirty="0" smtClean="0">
                <a:solidFill>
                  <a:schemeClr val="accent5">
                    <a:lumMod val="25000"/>
                  </a:schemeClr>
                </a:solidFill>
              </a:rPr>
              <a:t>đời, </a:t>
            </a:r>
            <a:r>
              <a:rPr lang="vi-VN" sz="5400" dirty="0">
                <a:solidFill>
                  <a:schemeClr val="accent5">
                    <a:lumMod val="25000"/>
                  </a:schemeClr>
                </a:solidFill>
              </a:rPr>
              <a:t>một đêm giá lạnh tối tăm.</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290322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0000"/>
                </a:solidFill>
              </a:rPr>
              <a:t>Pk2</a:t>
            </a:r>
            <a:r>
              <a:rPr lang="vi-VN" sz="5400" dirty="0">
                <a:solidFill>
                  <a:srgbClr val="FF0000"/>
                </a:solidFill>
              </a:rPr>
              <a:t>: </a:t>
            </a:r>
            <a:r>
              <a:rPr lang="vi-VN" sz="5400" dirty="0">
                <a:solidFill>
                  <a:schemeClr val="accent5">
                    <a:lumMod val="25000"/>
                  </a:schemeClr>
                </a:solidFill>
              </a:rPr>
              <a:t>Kìa nhìn xem theo ánh sao đêm Từ phương Đông có ba vị Vua Đến tìm, tiếng dâng của lễ Tôn kính Người, với các lừa chiên.</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8517098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3181</TotalTime>
  <Words>1706</Words>
  <Application>Microsoft Office PowerPoint</Application>
  <PresentationFormat>On-screen Show (16:9)</PresentationFormat>
  <Paragraphs>126</Paragraphs>
  <Slides>63</Slides>
  <Notes>4</Notes>
  <HiddenSlides>0</HiddenSlides>
  <MMClips>0</MMClips>
  <ScaleCrop>false</ScaleCrop>
  <HeadingPairs>
    <vt:vector size="4" baseType="variant">
      <vt:variant>
        <vt:lpstr>Theme</vt:lpstr>
      </vt:variant>
      <vt:variant>
        <vt:i4>17</vt:i4>
      </vt:variant>
      <vt:variant>
        <vt:lpstr>Slide Titles</vt:lpstr>
      </vt:variant>
      <vt:variant>
        <vt:i4>63</vt:i4>
      </vt:variant>
    </vt:vector>
  </HeadingPairs>
  <TitlesOfParts>
    <vt:vector size="80" baseType="lpstr">
      <vt:lpstr>Default Design</vt:lpstr>
      <vt:lpstr>10_Default Design</vt:lpstr>
      <vt:lpstr>1_Default Design</vt:lpstr>
      <vt:lpstr>6_Default Design</vt:lpstr>
      <vt:lpstr>13_Default Design</vt:lpstr>
      <vt:lpstr>36_Default Design</vt:lpstr>
      <vt:lpstr>18_Office Theme</vt:lpstr>
      <vt:lpstr>3_Default Design</vt:lpstr>
      <vt:lpstr>2_Default Design</vt:lpstr>
      <vt:lpstr>Office Theme</vt:lpstr>
      <vt:lpstr>15_Default Design</vt:lpstr>
      <vt:lpstr>5_Default Design</vt:lpstr>
      <vt:lpstr>7_Default Design</vt:lpstr>
      <vt:lpstr>8_Default Design</vt:lpstr>
      <vt:lpstr>11_Default Design</vt:lpstr>
      <vt:lpstr>12_Default Design</vt:lpstr>
      <vt:lpstr>14_Default Design</vt:lpstr>
      <vt:lpstr> </vt:lpstr>
      <vt:lpstr>Đk: Lạy Chúa, muôn dân khắp địa cầu cùng thờ kính Ngài.</vt:lpstr>
      <vt:lpstr>Alleluia-Alleluia: Chúng tôi đã thấy ngôi sao của Người ở phương Đông, và chúng tôi đến để triều bái Người.        Alleluia… </vt:lpstr>
      <vt:lpstr> </vt:lpstr>
      <vt:lpstr> </vt:lpstr>
      <vt:lpstr>ĐK: Kìa xem, trên trời lấp lánh vì sao. chỉ lối Ba Vua đến hang lừa sâu. Tiến lễ vật, dâng lên Hài Nhi chí thánh. Xuống cõi đời, một đêm giá lạnh tối tăm.</vt:lpstr>
      <vt:lpstr>Pk1: Mục đồng ơi. Ta hãy hân hoan, cùng muôn dân, đón Vua Bình An. Giáng trần cứu nhân độ thế, đem thái bình đến chốn lầm than.</vt:lpstr>
      <vt:lpstr>ĐK: Kìa xem, trên trời lấp lánh vì sao. chỉ lối Ba Vua đến hang lừa sâu. Tiến lễ vật, dâng lên Hài Nhi chí thánh. Xuống cõi đời, một đêm giá lạnh tối tăm.</vt:lpstr>
      <vt:lpstr>Pk2: Kìa nhìn xem theo ánh sao đêm Từ phương Đông có ba vị Vua Đến tìm, tiếng dâng của lễ Tôn kính Người, với các lừa chiên.</vt:lpstr>
      <vt:lpstr>ĐK: Kìa xem, trên trời lấp lánh vì sao. chỉ lối Ba Vua đến hang lừa sâu. Tiến lễ vật, dâng lên Hài Nhi chí thánh. Xuống cõi đời, một đêm giá lạnh tối tăm.</vt:lpstr>
      <vt:lpstr> </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Alleluia-Alleluia: Chúng tôi đã thấy ngôi sao của Người ở phương Đông, và chúng tôi đến để triều bái Người.        Alleluia… </vt:lpstr>
      <vt:lpstr> </vt:lpstr>
      <vt:lpstr>PowerPoint Presentation</vt:lpstr>
      <vt:lpstr> </vt:lpstr>
      <vt:lpstr>PowerPoint Presentation</vt:lpstr>
      <vt:lpstr> </vt:lpstr>
      <vt:lpstr>ĐK: Với bánh rượu con dâng Ngài, này đây tấm lòng thành kính. Với bánh rượu con dâng Ngài này đây tâm tình hòa bình</vt:lpstr>
      <vt:lpstr> </vt:lpstr>
      <vt:lpstr>ĐK: Với bánh rượu con dâng Ngài, này đây tấm lòng thành kính. Với bánh rượu con dâng Ngài này đây tâm tình hòa bình</vt:lpstr>
      <vt:lpstr>Pk3:  Dòng đời qua, tin vui nở rộn lòng ta, muôn dân muôn nước ca hòa dạt dào tình mến đậm đà. Nào về đây, tình yêu nối kết đất trời. Ngôi Hai giáng sinh cứu đời, cuộc đời bừng sáng tuyệt vời.</vt:lpstr>
      <vt:lpstr>ĐK: Với bánh rượu con dâng Ngài, này đây tấm lòng thành kính. Với bánh rượu con dâng Ngài này đây tâm tình hòa bình</vt:lpstr>
      <vt:lpstr> </vt:lpstr>
      <vt:lpstr> </vt:lpstr>
      <vt:lpstr> </vt:lpstr>
      <vt:lpstr> </vt:lpstr>
      <vt:lpstr>Pk1: Từ phương đông người đạo sĩ tiến bước đi trở về thánh đô. Nhịp đôi chân bao hăng hái bước bên nhau chẳng ngại khó khăn. Dù đường có, xa xôi gặp thử thách, chông gai hằng nhìn theo, ngôi sao dẫn đường. </vt:lpstr>
      <vt:lpstr> </vt:lpstr>
      <vt:lpstr> </vt:lpstr>
      <vt:lpstr>Pk2: Quỳ nơi đây bên hang đá chúng con xin dâng lòng kính tin. Lòng hân hoan dâng lên Chúa, những câu kinh hòa cùng tiếng ca. Niềm thành tín, không phai thờ lạy Chúa, Ngôi Hai vì tình yêu, Ngài đã giáng sinh. </vt:lpstr>
      <vt:lpstr>** Nhìn Ngôi Hai trong hang đá mắt môi xinh ôi đẹp biết bao. Ngài sinh ra nơi gian khó, quấn trong khăn trời lạnh giá băng. Tình Ngài quá, bao la, tình Ngài quá, thiết tha vì trần gian, giáng sinh làm người. </vt:lpstr>
      <vt:lpstr> </vt:lpstr>
      <vt:lpstr>Pk3: Lòng tin yêu xin dâng Chúa trót xác thân linh hồn của con. Từ hôm nay con xin hứa sẽ yêu thương bằng cả trái tim. Để đền đáp, ơn thiêng, tình Ngài quá, vô biên tựa trời cao, làm sao sánh bằng. </vt:lpstr>
      <vt:lpstr>** Đời con đây xin dâng hết những tâm tư với cả ước mơ. Này tương lai và quá khứ với hiện tại cùng ngàn lắng lo. Nguyện Ngài hãy, thương con và Ngài xuống, muôn ơn để từ nay, chứng nhân cho Ngài.</vt:lpstr>
      <vt:lpstr> </vt:lpstr>
      <vt:lpstr> </vt:lpstr>
      <vt:lpstr> </vt:lpstr>
      <vt:lpstr> </vt:lpstr>
      <vt:lpstr> </vt:lpstr>
      <vt:lpstr>Pk1: Be-lem năm ấy ánh sao chiếu lan giữa trời mùa đông. Vang trong tuyết sương bao điệu đàn ca dâng lên du dương. Bên trong hang đá khó khăn thấp hèn giữa trời đầy sương. Ngôi Hai giáng sinh làm người chuộc tội vì lòng xót thương.</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1581</cp:revision>
  <dcterms:created xsi:type="dcterms:W3CDTF">2000-12-31T17:05:43Z</dcterms:created>
  <dcterms:modified xsi:type="dcterms:W3CDTF">2024-01-04T22:04:24Z</dcterms:modified>
</cp:coreProperties>
</file>