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16" r:id="rId2"/>
    <p:sldMasterId id="2147483748" r:id="rId3"/>
    <p:sldMasterId id="2147483760" r:id="rId4"/>
    <p:sldMasterId id="2147483908" r:id="rId5"/>
    <p:sldMasterId id="2147483932" r:id="rId6"/>
    <p:sldMasterId id="2147483944" r:id="rId7"/>
    <p:sldMasterId id="2147483956" r:id="rId8"/>
    <p:sldMasterId id="2147483968" r:id="rId9"/>
    <p:sldMasterId id="2147483980" r:id="rId10"/>
    <p:sldMasterId id="2147483992" r:id="rId11"/>
    <p:sldMasterId id="2147484004" r:id="rId12"/>
    <p:sldMasterId id="2147484016" r:id="rId13"/>
    <p:sldMasterId id="2147484028" r:id="rId14"/>
    <p:sldMasterId id="2147484040" r:id="rId15"/>
  </p:sldMasterIdLst>
  <p:notesMasterIdLst>
    <p:notesMasterId r:id="rId96"/>
  </p:notesMasterIdLst>
  <p:sldIdLst>
    <p:sldId id="8826" r:id="rId16"/>
    <p:sldId id="8872" r:id="rId17"/>
    <p:sldId id="8901" r:id="rId18"/>
    <p:sldId id="8914" r:id="rId19"/>
    <p:sldId id="8920" r:id="rId20"/>
    <p:sldId id="316" r:id="rId21"/>
    <p:sldId id="723" r:id="rId22"/>
    <p:sldId id="8799" r:id="rId23"/>
    <p:sldId id="8926" r:id="rId24"/>
    <p:sldId id="8856" r:id="rId25"/>
    <p:sldId id="8927" r:id="rId26"/>
    <p:sldId id="8885" r:id="rId27"/>
    <p:sldId id="8928" r:id="rId28"/>
    <p:sldId id="8929" r:id="rId29"/>
    <p:sldId id="8930" r:id="rId30"/>
    <p:sldId id="8931" r:id="rId31"/>
    <p:sldId id="8932" r:id="rId32"/>
    <p:sldId id="8918" r:id="rId33"/>
    <p:sldId id="8921" r:id="rId34"/>
    <p:sldId id="730" r:id="rId35"/>
    <p:sldId id="1128" r:id="rId36"/>
    <p:sldId id="1129" r:id="rId37"/>
    <p:sldId id="8886" r:id="rId38"/>
    <p:sldId id="8857" r:id="rId39"/>
    <p:sldId id="8887" r:id="rId40"/>
    <p:sldId id="1131" r:id="rId41"/>
    <p:sldId id="8888" r:id="rId42"/>
    <p:sldId id="8858" r:id="rId43"/>
    <p:sldId id="8889" r:id="rId44"/>
    <p:sldId id="1133" r:id="rId45"/>
    <p:sldId id="8891" r:id="rId46"/>
    <p:sldId id="8922" r:id="rId47"/>
    <p:sldId id="8919" r:id="rId48"/>
    <p:sldId id="1141" r:id="rId49"/>
    <p:sldId id="8776" r:id="rId50"/>
    <p:sldId id="302" r:id="rId51"/>
    <p:sldId id="303" r:id="rId52"/>
    <p:sldId id="304" r:id="rId53"/>
    <p:sldId id="305" r:id="rId54"/>
    <p:sldId id="306" r:id="rId55"/>
    <p:sldId id="307" r:id="rId56"/>
    <p:sldId id="417" r:id="rId57"/>
    <p:sldId id="308" r:id="rId58"/>
    <p:sldId id="309" r:id="rId59"/>
    <p:sldId id="310" r:id="rId60"/>
    <p:sldId id="311" r:id="rId61"/>
    <p:sldId id="312" r:id="rId62"/>
    <p:sldId id="8923" r:id="rId63"/>
    <p:sldId id="341" r:id="rId64"/>
    <p:sldId id="1016" r:id="rId65"/>
    <p:sldId id="1101" r:id="rId66"/>
    <p:sldId id="8933" r:id="rId67"/>
    <p:sldId id="8892" r:id="rId68"/>
    <p:sldId id="8934" r:id="rId69"/>
    <p:sldId id="8935" r:id="rId70"/>
    <p:sldId id="8854" r:id="rId71"/>
    <p:sldId id="8948" r:id="rId72"/>
    <p:sldId id="8828" r:id="rId73"/>
    <p:sldId id="346" r:id="rId74"/>
    <p:sldId id="348" r:id="rId75"/>
    <p:sldId id="1005" r:id="rId76"/>
    <p:sldId id="8757" r:id="rId77"/>
    <p:sldId id="8894" r:id="rId78"/>
    <p:sldId id="8759" r:id="rId79"/>
    <p:sldId id="8760" r:id="rId80"/>
    <p:sldId id="8937" r:id="rId81"/>
    <p:sldId id="8938" r:id="rId82"/>
    <p:sldId id="8944" r:id="rId83"/>
    <p:sldId id="8939" r:id="rId84"/>
    <p:sldId id="8940" r:id="rId85"/>
    <p:sldId id="8945" r:id="rId86"/>
    <p:sldId id="8946" r:id="rId87"/>
    <p:sldId id="8947" r:id="rId88"/>
    <p:sldId id="8855" r:id="rId89"/>
    <p:sldId id="445" r:id="rId90"/>
    <p:sldId id="441" r:id="rId91"/>
    <p:sldId id="442" r:id="rId92"/>
    <p:sldId id="8871" r:id="rId93"/>
    <p:sldId id="8936" r:id="rId94"/>
    <p:sldId id="8925" r:id="rId9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336600"/>
    <a:srgbClr val="660066"/>
    <a:srgbClr val="003399"/>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horzBarState="maximized">
    <p:restoredLeft sz="34573" autoAdjust="0"/>
    <p:restoredTop sz="94654" autoAdjust="0"/>
  </p:normalViewPr>
  <p:slideViewPr>
    <p:cSldViewPr>
      <p:cViewPr>
        <p:scale>
          <a:sx n="130" d="100"/>
          <a:sy n="130" d="100"/>
        </p:scale>
        <p:origin x="-1474" y="-739"/>
      </p:cViewPr>
      <p:guideLst>
        <p:guide orient="horz" pos="1620"/>
        <p:guide pos="2880"/>
      </p:guideLst>
    </p:cSldViewPr>
  </p:slideViewPr>
  <p:outlineViewPr>
    <p:cViewPr>
      <p:scale>
        <a:sx n="33" d="100"/>
        <a:sy n="33" d="100"/>
      </p:scale>
      <p:origin x="0" y="1723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1.xml"/><Relationship Id="rId21" Type="http://schemas.openxmlformats.org/officeDocument/2006/relationships/slide" Target="slides/slide6.xml"/><Relationship Id="rId42" Type="http://schemas.openxmlformats.org/officeDocument/2006/relationships/slide" Target="slides/slide27.xml"/><Relationship Id="rId47" Type="http://schemas.openxmlformats.org/officeDocument/2006/relationships/slide" Target="slides/slide32.xml"/><Relationship Id="rId63" Type="http://schemas.openxmlformats.org/officeDocument/2006/relationships/slide" Target="slides/slide48.xml"/><Relationship Id="rId68" Type="http://schemas.openxmlformats.org/officeDocument/2006/relationships/slide" Target="slides/slide53.xml"/><Relationship Id="rId84" Type="http://schemas.openxmlformats.org/officeDocument/2006/relationships/slide" Target="slides/slide69.xml"/><Relationship Id="rId89" Type="http://schemas.openxmlformats.org/officeDocument/2006/relationships/slide" Target="slides/slide74.xml"/><Relationship Id="rId16" Type="http://schemas.openxmlformats.org/officeDocument/2006/relationships/slide" Target="slides/slide1.xml"/><Relationship Id="rId11" Type="http://schemas.openxmlformats.org/officeDocument/2006/relationships/slideMaster" Target="slideMasters/slideMaster11.xml"/><Relationship Id="rId32" Type="http://schemas.openxmlformats.org/officeDocument/2006/relationships/slide" Target="slides/slide17.xml"/><Relationship Id="rId37" Type="http://schemas.openxmlformats.org/officeDocument/2006/relationships/slide" Target="slides/slide22.xml"/><Relationship Id="rId53" Type="http://schemas.openxmlformats.org/officeDocument/2006/relationships/slide" Target="slides/slide38.xml"/><Relationship Id="rId58" Type="http://schemas.openxmlformats.org/officeDocument/2006/relationships/slide" Target="slides/slide43.xml"/><Relationship Id="rId74" Type="http://schemas.openxmlformats.org/officeDocument/2006/relationships/slide" Target="slides/slide59.xml"/><Relationship Id="rId79" Type="http://schemas.openxmlformats.org/officeDocument/2006/relationships/slide" Target="slides/slide64.xml"/><Relationship Id="rId5" Type="http://schemas.openxmlformats.org/officeDocument/2006/relationships/slideMaster" Target="slideMasters/slideMaster5.xml"/><Relationship Id="rId90" Type="http://schemas.openxmlformats.org/officeDocument/2006/relationships/slide" Target="slides/slide75.xml"/><Relationship Id="rId95" Type="http://schemas.openxmlformats.org/officeDocument/2006/relationships/slide" Target="slides/slide80.xml"/><Relationship Id="rId22" Type="http://schemas.openxmlformats.org/officeDocument/2006/relationships/slide" Target="slides/slide7.xml"/><Relationship Id="rId27" Type="http://schemas.openxmlformats.org/officeDocument/2006/relationships/slide" Target="slides/slide12.xml"/><Relationship Id="rId43" Type="http://schemas.openxmlformats.org/officeDocument/2006/relationships/slide" Target="slides/slide28.xml"/><Relationship Id="rId48" Type="http://schemas.openxmlformats.org/officeDocument/2006/relationships/slide" Target="slides/slide33.xml"/><Relationship Id="rId64" Type="http://schemas.openxmlformats.org/officeDocument/2006/relationships/slide" Target="slides/slide49.xml"/><Relationship Id="rId69" Type="http://schemas.openxmlformats.org/officeDocument/2006/relationships/slide" Target="slides/slide54.xml"/><Relationship Id="rId80" Type="http://schemas.openxmlformats.org/officeDocument/2006/relationships/slide" Target="slides/slide65.xml"/><Relationship Id="rId85" Type="http://schemas.openxmlformats.org/officeDocument/2006/relationships/slide" Target="slides/slide70.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slide" Target="slides/slide31.xml"/><Relationship Id="rId59" Type="http://schemas.openxmlformats.org/officeDocument/2006/relationships/slide" Target="slides/slide44.xml"/><Relationship Id="rId67" Type="http://schemas.openxmlformats.org/officeDocument/2006/relationships/slide" Target="slides/slide52.xml"/><Relationship Id="rId20" Type="http://schemas.openxmlformats.org/officeDocument/2006/relationships/slide" Target="slides/slide5.xml"/><Relationship Id="rId41" Type="http://schemas.openxmlformats.org/officeDocument/2006/relationships/slide" Target="slides/slide26.xml"/><Relationship Id="rId54" Type="http://schemas.openxmlformats.org/officeDocument/2006/relationships/slide" Target="slides/slide39.xml"/><Relationship Id="rId62" Type="http://schemas.openxmlformats.org/officeDocument/2006/relationships/slide" Target="slides/slide47.xml"/><Relationship Id="rId70" Type="http://schemas.openxmlformats.org/officeDocument/2006/relationships/slide" Target="slides/slide55.xml"/><Relationship Id="rId75" Type="http://schemas.openxmlformats.org/officeDocument/2006/relationships/slide" Target="slides/slide60.xml"/><Relationship Id="rId83" Type="http://schemas.openxmlformats.org/officeDocument/2006/relationships/slide" Target="slides/slide68.xml"/><Relationship Id="rId88" Type="http://schemas.openxmlformats.org/officeDocument/2006/relationships/slide" Target="slides/slide73.xml"/><Relationship Id="rId91" Type="http://schemas.openxmlformats.org/officeDocument/2006/relationships/slide" Target="slides/slide76.xml"/><Relationship Id="rId9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slide" Target="slides/slide34.xml"/><Relationship Id="rId57" Type="http://schemas.openxmlformats.org/officeDocument/2006/relationships/slide" Target="slides/slide42.xml"/><Relationship Id="rId10" Type="http://schemas.openxmlformats.org/officeDocument/2006/relationships/slideMaster" Target="slideMasters/slideMaster10.xml"/><Relationship Id="rId31" Type="http://schemas.openxmlformats.org/officeDocument/2006/relationships/slide" Target="slides/slide16.xml"/><Relationship Id="rId44" Type="http://schemas.openxmlformats.org/officeDocument/2006/relationships/slide" Target="slides/slide29.xml"/><Relationship Id="rId52" Type="http://schemas.openxmlformats.org/officeDocument/2006/relationships/slide" Target="slides/slide37.xml"/><Relationship Id="rId60" Type="http://schemas.openxmlformats.org/officeDocument/2006/relationships/slide" Target="slides/slide45.xml"/><Relationship Id="rId65" Type="http://schemas.openxmlformats.org/officeDocument/2006/relationships/slide" Target="slides/slide50.xml"/><Relationship Id="rId73" Type="http://schemas.openxmlformats.org/officeDocument/2006/relationships/slide" Target="slides/slide58.xml"/><Relationship Id="rId78" Type="http://schemas.openxmlformats.org/officeDocument/2006/relationships/slide" Target="slides/slide63.xml"/><Relationship Id="rId81" Type="http://schemas.openxmlformats.org/officeDocument/2006/relationships/slide" Target="slides/slide66.xml"/><Relationship Id="rId86" Type="http://schemas.openxmlformats.org/officeDocument/2006/relationships/slide" Target="slides/slide71.xml"/><Relationship Id="rId94" Type="http://schemas.openxmlformats.org/officeDocument/2006/relationships/slide" Target="slides/slide79.xml"/><Relationship Id="rId9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3.xml"/><Relationship Id="rId39" Type="http://schemas.openxmlformats.org/officeDocument/2006/relationships/slide" Target="slides/slide24.xml"/><Relationship Id="rId34" Type="http://schemas.openxmlformats.org/officeDocument/2006/relationships/slide" Target="slides/slide19.xml"/><Relationship Id="rId50" Type="http://schemas.openxmlformats.org/officeDocument/2006/relationships/slide" Target="slides/slide35.xml"/><Relationship Id="rId55" Type="http://schemas.openxmlformats.org/officeDocument/2006/relationships/slide" Target="slides/slide40.xml"/><Relationship Id="rId76" Type="http://schemas.openxmlformats.org/officeDocument/2006/relationships/slide" Target="slides/slide61.xml"/><Relationship Id="rId97"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slide" Target="slides/slide56.xml"/><Relationship Id="rId92" Type="http://schemas.openxmlformats.org/officeDocument/2006/relationships/slide" Target="slides/slide77.xml"/><Relationship Id="rId2" Type="http://schemas.openxmlformats.org/officeDocument/2006/relationships/slideMaster" Target="slideMasters/slideMaster2.xml"/><Relationship Id="rId29" Type="http://schemas.openxmlformats.org/officeDocument/2006/relationships/slide" Target="slides/slide14.xml"/><Relationship Id="rId24" Type="http://schemas.openxmlformats.org/officeDocument/2006/relationships/slide" Target="slides/slide9.xml"/><Relationship Id="rId40" Type="http://schemas.openxmlformats.org/officeDocument/2006/relationships/slide" Target="slides/slide25.xml"/><Relationship Id="rId45" Type="http://schemas.openxmlformats.org/officeDocument/2006/relationships/slide" Target="slides/slide30.xml"/><Relationship Id="rId66" Type="http://schemas.openxmlformats.org/officeDocument/2006/relationships/slide" Target="slides/slide51.xml"/><Relationship Id="rId87" Type="http://schemas.openxmlformats.org/officeDocument/2006/relationships/slide" Target="slides/slide72.xml"/><Relationship Id="rId61" Type="http://schemas.openxmlformats.org/officeDocument/2006/relationships/slide" Target="slides/slide46.xml"/><Relationship Id="rId82" Type="http://schemas.openxmlformats.org/officeDocument/2006/relationships/slide" Target="slides/slide67.xml"/><Relationship Id="rId19" Type="http://schemas.openxmlformats.org/officeDocument/2006/relationships/slide" Target="slides/slide4.xml"/><Relationship Id="rId14" Type="http://schemas.openxmlformats.org/officeDocument/2006/relationships/slideMaster" Target="slideMasters/slideMaster14.xml"/><Relationship Id="rId30" Type="http://schemas.openxmlformats.org/officeDocument/2006/relationships/slide" Target="slides/slide15.xml"/><Relationship Id="rId35" Type="http://schemas.openxmlformats.org/officeDocument/2006/relationships/slide" Target="slides/slide20.xml"/><Relationship Id="rId56" Type="http://schemas.openxmlformats.org/officeDocument/2006/relationships/slide" Target="slides/slide41.xml"/><Relationship Id="rId77" Type="http://schemas.openxmlformats.org/officeDocument/2006/relationships/slide" Target="slides/slide62.xml"/><Relationship Id="rId100"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36.xml"/><Relationship Id="rId72" Type="http://schemas.openxmlformats.org/officeDocument/2006/relationships/slide" Target="slides/slide57.xml"/><Relationship Id="rId93" Type="http://schemas.openxmlformats.org/officeDocument/2006/relationships/slide" Target="slides/slide78.xml"/><Relationship Id="rId98"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EFC896-DBEB-4B2F-A345-24C1E6867C7E}" type="datetimeFigureOut">
              <a:rPr lang="en-US" smtClean="0"/>
              <a:t>3/21/2024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5DAA1B-6C37-4EC5-BBC8-F5F527005C0A}" type="slidenum">
              <a:rPr lang="en-US" smtClean="0"/>
              <a:t>‹#›</a:t>
            </a:fld>
            <a:endParaRPr lang="en-US"/>
          </a:p>
        </p:txBody>
      </p:sp>
    </p:spTree>
    <p:extLst>
      <p:ext uri="{BB962C8B-B14F-4D97-AF65-F5344CB8AC3E}">
        <p14:creationId xmlns:p14="http://schemas.microsoft.com/office/powerpoint/2010/main" val="898161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49</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59</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66</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t>3/21/2024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14398486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3/21/2024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83463625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981655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35878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16664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131815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3/21/2024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437280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3/21/2024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85272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3/21/2024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786181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872853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881067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372495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3/21/2024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1557881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32083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005864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73876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087124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659365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3/21/2024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282920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3/21/2024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01147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3/21/2024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124654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221017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95750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0917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37702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061651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478463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631411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57500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095697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3/21/2024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964240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3/21/2024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75890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3/21/2024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065119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48269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53137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297158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471698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396186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30562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71629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72338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419660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3/21/2024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861988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3/21/2024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59161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3/21/2024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64811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08782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273042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80890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6536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434584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05909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98996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711680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26111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3/21/2024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83432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3/21/2024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56711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3/21/2024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79847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3/21/2024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692872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40771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947252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6446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0849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51E1CEF-0E74-488E-9CB3-0FFB9968B036}"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7314038"/>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1E1CEF-0E74-488E-9CB3-0FFB9968B036}"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0592833"/>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1E1CEF-0E74-488E-9CB3-0FFB9968B036}"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2305436"/>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51E1CEF-0E74-488E-9CB3-0FFB9968B036}" type="datetimeFigureOut">
              <a:rPr lang="en-US" smtClean="0">
                <a:solidFill>
                  <a:prstClr val="black">
                    <a:tint val="75000"/>
                  </a:prstClr>
                </a:solidFill>
              </a:rPr>
              <a:pPr/>
              <a:t>3/21/2024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0640260"/>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51E1CEF-0E74-488E-9CB3-0FFB9968B036}" type="datetimeFigureOut">
              <a:rPr lang="en-US" smtClean="0">
                <a:solidFill>
                  <a:prstClr val="black">
                    <a:tint val="75000"/>
                  </a:prstClr>
                </a:solidFill>
              </a:rPr>
              <a:pPr/>
              <a:t>3/21/2024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85261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3/21/2024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7823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51E1CEF-0E74-488E-9CB3-0FFB9968B036}" type="datetimeFigureOut">
              <a:rPr lang="en-US" smtClean="0">
                <a:solidFill>
                  <a:prstClr val="black">
                    <a:tint val="75000"/>
                  </a:prstClr>
                </a:solidFill>
              </a:rPr>
              <a:pPr/>
              <a:t>3/21/2024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9204883"/>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1E1CEF-0E74-488E-9CB3-0FFB9968B036}" type="datetimeFigureOut">
              <a:rPr lang="en-US" smtClean="0">
                <a:solidFill>
                  <a:prstClr val="black">
                    <a:tint val="75000"/>
                  </a:prstClr>
                </a:solidFill>
              </a:rPr>
              <a:pPr/>
              <a:t>3/21/2024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8270227"/>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1E1CEF-0E74-488E-9CB3-0FFB9968B036}" type="datetimeFigureOut">
              <a:rPr lang="en-US" smtClean="0">
                <a:solidFill>
                  <a:prstClr val="black">
                    <a:tint val="75000"/>
                  </a:prstClr>
                </a:solidFill>
              </a:rPr>
              <a:pPr/>
              <a:t>3/21/2024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4947581"/>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1E1CEF-0E74-488E-9CB3-0FFB9968B036}" type="datetimeFigureOut">
              <a:rPr lang="en-US" smtClean="0">
                <a:solidFill>
                  <a:prstClr val="black">
                    <a:tint val="75000"/>
                  </a:prstClr>
                </a:solidFill>
              </a:rPr>
              <a:pPr/>
              <a:t>3/21/2024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433341"/>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1E1CEF-0E74-488E-9CB3-0FFB9968B036}"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1118079"/>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1E1CEF-0E74-488E-9CB3-0FFB9968B036}"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5248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3/21/2024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16970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3/21/2024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76969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3/21/2024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140688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3/21/2024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9822094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3/21/2024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822915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75400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57120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42003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013723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234340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3/21/2024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85754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3/21/2024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533217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3/21/2024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683865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3/21/2024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800808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t>3/21/2024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15627006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3/21/2024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89704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3/21/2024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63820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522059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35950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214114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0523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89040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3/21/2024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827014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3/21/2024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81858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3/21/2024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13936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t>3/21/2024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41305633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3/21/2024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027818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3/21/2024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235405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3/21/2024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19560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53610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35187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402862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775412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1187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3/21/2024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71586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FDEBDA9-6492-4463-A175-042057444D1E}" type="datetimeFigureOut">
              <a:rPr lang="en-US" smtClean="0">
                <a:solidFill>
                  <a:prstClr val="black">
                    <a:tint val="75000"/>
                  </a:prstClr>
                </a:solidFill>
              </a:rPr>
              <a:pPr/>
              <a:t>3/21/2024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785036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t>3/21/2024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34851203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FDEBDA9-6492-4463-A175-042057444D1E}" type="datetimeFigureOut">
              <a:rPr lang="en-US" smtClean="0">
                <a:solidFill>
                  <a:prstClr val="black">
                    <a:tint val="75000"/>
                  </a:prstClr>
                </a:solidFill>
              </a:rPr>
              <a:pPr/>
              <a:t>3/21/2024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194182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DEBDA9-6492-4463-A175-042057444D1E}" type="datetimeFigureOut">
              <a:rPr lang="en-US" smtClean="0">
                <a:solidFill>
                  <a:prstClr val="black">
                    <a:tint val="75000"/>
                  </a:prstClr>
                </a:solidFill>
              </a:rPr>
              <a:pPr/>
              <a:t>3/21/2024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063154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3/21/2024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53732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3/21/2024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810988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31846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7188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C11EE96-3EDD-45FB-A5B6-97740F4813AE}"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9036DA6-8CBF-46EF-BAEA-0E66D41D7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68301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C11EE96-3EDD-45FB-A5B6-97740F4813AE}"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9036DA6-8CBF-46EF-BAEA-0E66D41D7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601852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C11EE96-3EDD-45FB-A5B6-97740F4813AE}"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9036DA6-8CBF-46EF-BAEA-0E66D41D7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745087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C11EE96-3EDD-45FB-A5B6-97740F4813AE}" type="datetimeFigureOut">
              <a:rPr lang="en-US" smtClean="0">
                <a:solidFill>
                  <a:prstClr val="black">
                    <a:tint val="75000"/>
                  </a:prstClr>
                </a:solidFill>
              </a:rPr>
              <a:pPr/>
              <a:t>3/21/2024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9036DA6-8CBF-46EF-BAEA-0E66D41D7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6972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t>3/21/2024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5758956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C11EE96-3EDD-45FB-A5B6-97740F4813AE}" type="datetimeFigureOut">
              <a:rPr lang="en-US" smtClean="0">
                <a:solidFill>
                  <a:prstClr val="black">
                    <a:tint val="75000"/>
                  </a:prstClr>
                </a:solidFill>
              </a:rPr>
              <a:pPr/>
              <a:t>3/21/2024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9036DA6-8CBF-46EF-BAEA-0E66D41D7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174884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C11EE96-3EDD-45FB-A5B6-97740F4813AE}" type="datetimeFigureOut">
              <a:rPr lang="en-US" smtClean="0">
                <a:solidFill>
                  <a:prstClr val="black">
                    <a:tint val="75000"/>
                  </a:prstClr>
                </a:solidFill>
              </a:rPr>
              <a:pPr/>
              <a:t>3/21/2024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9036DA6-8CBF-46EF-BAEA-0E66D41D7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907711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11EE96-3EDD-45FB-A5B6-97740F4813AE}" type="datetimeFigureOut">
              <a:rPr lang="en-US" smtClean="0">
                <a:solidFill>
                  <a:prstClr val="black">
                    <a:tint val="75000"/>
                  </a:prstClr>
                </a:solidFill>
              </a:rPr>
              <a:pPr/>
              <a:t>3/21/2024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9036DA6-8CBF-46EF-BAEA-0E66D41D7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828547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C11EE96-3EDD-45FB-A5B6-97740F4813AE}" type="datetimeFigureOut">
              <a:rPr lang="en-US" smtClean="0">
                <a:solidFill>
                  <a:prstClr val="black">
                    <a:tint val="75000"/>
                  </a:prstClr>
                </a:solidFill>
              </a:rPr>
              <a:pPr/>
              <a:t>3/21/2024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9036DA6-8CBF-46EF-BAEA-0E66D41D7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318640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C11EE96-3EDD-45FB-A5B6-97740F4813AE}" type="datetimeFigureOut">
              <a:rPr lang="en-US" smtClean="0">
                <a:solidFill>
                  <a:prstClr val="black">
                    <a:tint val="75000"/>
                  </a:prstClr>
                </a:solidFill>
              </a:rPr>
              <a:pPr/>
              <a:t>3/21/2024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9036DA6-8CBF-46EF-BAEA-0E66D41D7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115655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C11EE96-3EDD-45FB-A5B6-97740F4813AE}"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9036DA6-8CBF-46EF-BAEA-0E66D41D7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243635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C11EE96-3EDD-45FB-A5B6-97740F4813AE}"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9036DA6-8CBF-46EF-BAEA-0E66D41D7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30346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082261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997566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168305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t>3/21/2024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35966158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294960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3/21/2024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46820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3/21/2024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591033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3/21/2024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808771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215082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776069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34666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944208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510995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653867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t>3/21/2024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97932097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27325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357376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3/21/2024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15654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3/21/2024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137466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3/21/2024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351575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985693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03359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710168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513743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463976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t>3/21/2024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8459666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89503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48863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549486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3/21/2024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04504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3/21/2024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474015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3/21/2024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474264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546053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020682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310951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013712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pn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1.pn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1.pn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image" Target="../media/image1.png"/><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image" Target="../media/image1.png"/><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13" Type="http://schemas.openxmlformats.org/officeDocument/2006/relationships/image" Target="../media/image2.jpg"/><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pn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pn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pn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4000" b="-4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t>3/21/2024</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t>‹#›</a:t>
            </a:fld>
            <a:endParaRPr lang="en-US"/>
          </a:p>
        </p:txBody>
      </p:sp>
    </p:spTree>
    <p:extLst>
      <p:ext uri="{BB962C8B-B14F-4D97-AF65-F5344CB8AC3E}">
        <p14:creationId xmlns:p14="http://schemas.microsoft.com/office/powerpoint/2010/main" val="41729420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4000" b="-4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741027"/>
      </p:ext>
    </p:extLst>
  </p:cSld>
  <p:clrMap bg1="lt1" tx1="dk1" bg2="lt2" tx2="dk2" accent1="accent1" accent2="accent2" accent3="accent3" accent4="accent4" accent5="accent5" accent6="accent6" hlink="hlink" folHlink="folHlink"/>
  <p:sldLayoutIdLst>
    <p:sldLayoutId id="2147483981" r:id="rId1"/>
    <p:sldLayoutId id="2147483982" r:id="rId2"/>
    <p:sldLayoutId id="2147483983" r:id="rId3"/>
    <p:sldLayoutId id="2147483984" r:id="rId4"/>
    <p:sldLayoutId id="2147483985" r:id="rId5"/>
    <p:sldLayoutId id="2147483986" r:id="rId6"/>
    <p:sldLayoutId id="2147483987" r:id="rId7"/>
    <p:sldLayoutId id="2147483988" r:id="rId8"/>
    <p:sldLayoutId id="2147483989" r:id="rId9"/>
    <p:sldLayoutId id="2147483990" r:id="rId10"/>
    <p:sldLayoutId id="2147483991"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4000" b="-4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9312946"/>
      </p:ext>
    </p:extLst>
  </p:cSld>
  <p:clrMap bg1="lt1" tx1="dk1" bg2="lt2" tx2="dk2" accent1="accent1" accent2="accent2" accent3="accent3" accent4="accent4" accent5="accent5" accent6="accent6" hlink="hlink" folHlink="folHlink"/>
  <p:sldLayoutIdLst>
    <p:sldLayoutId id="2147483993" r:id="rId1"/>
    <p:sldLayoutId id="2147483994" r:id="rId2"/>
    <p:sldLayoutId id="2147483995" r:id="rId3"/>
    <p:sldLayoutId id="2147483996" r:id="rId4"/>
    <p:sldLayoutId id="2147483997" r:id="rId5"/>
    <p:sldLayoutId id="2147483998" r:id="rId6"/>
    <p:sldLayoutId id="2147483999" r:id="rId7"/>
    <p:sldLayoutId id="2147484000" r:id="rId8"/>
    <p:sldLayoutId id="2147484001" r:id="rId9"/>
    <p:sldLayoutId id="2147484002" r:id="rId10"/>
    <p:sldLayoutId id="21474840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4000" b="-4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1650157"/>
      </p:ext>
    </p:extLst>
  </p:cSld>
  <p:clrMap bg1="lt1" tx1="dk1" bg2="lt2" tx2="dk2" accent1="accent1" accent2="accent2" accent3="accent3" accent4="accent4" accent5="accent5" accent6="accent6" hlink="hlink" folHlink="folHlink"/>
  <p:sldLayoutIdLst>
    <p:sldLayoutId id="2147484005" r:id="rId1"/>
    <p:sldLayoutId id="2147484006" r:id="rId2"/>
    <p:sldLayoutId id="2147484007" r:id="rId3"/>
    <p:sldLayoutId id="2147484008" r:id="rId4"/>
    <p:sldLayoutId id="2147484009" r:id="rId5"/>
    <p:sldLayoutId id="2147484010" r:id="rId6"/>
    <p:sldLayoutId id="2147484011" r:id="rId7"/>
    <p:sldLayoutId id="2147484012" r:id="rId8"/>
    <p:sldLayoutId id="2147484013" r:id="rId9"/>
    <p:sldLayoutId id="2147484014" r:id="rId10"/>
    <p:sldLayoutId id="2147484015"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4000" b="-4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6879480"/>
      </p:ext>
    </p:extLst>
  </p:cSld>
  <p:clrMap bg1="lt1" tx1="dk1" bg2="lt2" tx2="dk2" accent1="accent1" accent2="accent2" accent3="accent3" accent4="accent4" accent5="accent5" accent6="accent6" hlink="hlink" folHlink="folHlink"/>
  <p:sldLayoutIdLst>
    <p:sldLayoutId id="2147484017" r:id="rId1"/>
    <p:sldLayoutId id="2147484018" r:id="rId2"/>
    <p:sldLayoutId id="2147484019" r:id="rId3"/>
    <p:sldLayoutId id="2147484020" r:id="rId4"/>
    <p:sldLayoutId id="2147484021" r:id="rId5"/>
    <p:sldLayoutId id="2147484022" r:id="rId6"/>
    <p:sldLayoutId id="2147484023" r:id="rId7"/>
    <p:sldLayoutId id="2147484024" r:id="rId8"/>
    <p:sldLayoutId id="2147484025" r:id="rId9"/>
    <p:sldLayoutId id="2147484026" r:id="rId10"/>
    <p:sldLayoutId id="2147484027"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4000" b="-4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7446488"/>
      </p:ext>
    </p:extLst>
  </p:cSld>
  <p:clrMap bg1="lt1" tx1="dk1" bg2="lt2" tx2="dk2" accent1="accent1" accent2="accent2" accent3="accent3" accent4="accent4" accent5="accent5" accent6="accent6" hlink="hlink" folHlink="folHlink"/>
  <p:sldLayoutIdLst>
    <p:sldLayoutId id="2147484029" r:id="rId1"/>
    <p:sldLayoutId id="2147484030" r:id="rId2"/>
    <p:sldLayoutId id="2147484031" r:id="rId3"/>
    <p:sldLayoutId id="2147484032" r:id="rId4"/>
    <p:sldLayoutId id="2147484033" r:id="rId5"/>
    <p:sldLayoutId id="2147484034" r:id="rId6"/>
    <p:sldLayoutId id="2147484035" r:id="rId7"/>
    <p:sldLayoutId id="2147484036" r:id="rId8"/>
    <p:sldLayoutId id="2147484037" r:id="rId9"/>
    <p:sldLayoutId id="2147484038" r:id="rId10"/>
    <p:sldLayoutId id="2147484039"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51E1CEF-0E74-488E-9CB3-0FFB9968B036}"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1706819"/>
      </p:ext>
    </p:extLst>
  </p:cSld>
  <p:clrMap bg1="lt1" tx1="dk1" bg2="lt2" tx2="dk2" accent1="accent1" accent2="accent2" accent3="accent3" accent4="accent4" accent5="accent5" accent6="accent6" hlink="hlink" folHlink="folHlink"/>
  <p:sldLayoutIdLst>
    <p:sldLayoutId id="2147484041" r:id="rId1"/>
    <p:sldLayoutId id="2147484042" r:id="rId2"/>
    <p:sldLayoutId id="2147484043" r:id="rId3"/>
    <p:sldLayoutId id="2147484044" r:id="rId4"/>
    <p:sldLayoutId id="2147484045" r:id="rId5"/>
    <p:sldLayoutId id="2147484046" r:id="rId6"/>
    <p:sldLayoutId id="2147484047" r:id="rId7"/>
    <p:sldLayoutId id="2147484048" r:id="rId8"/>
    <p:sldLayoutId id="2147484049" r:id="rId9"/>
    <p:sldLayoutId id="2147484050" r:id="rId10"/>
    <p:sldLayoutId id="21474840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4000" b="-4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1854328"/>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4000" b="-4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8409311"/>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4000" b="-4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6170677"/>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4000" b="-4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FDEBDA9-6492-4463-A175-042057444D1E}"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0949188"/>
      </p:ext>
    </p:extLst>
  </p:cSld>
  <p:clrMap bg1="lt1" tx1="dk1" bg2="lt2" tx2="dk2" accent1="accent1" accent2="accent2" accent3="accent3" accent4="accent4" accent5="accent5" accent6="accent6" hlink="hlink" folHlink="folHlink"/>
  <p:sldLayoutIdLst>
    <p:sldLayoutId id="2147483909" r:id="rId1"/>
    <p:sldLayoutId id="2147483910" r:id="rId2"/>
    <p:sldLayoutId id="2147483911" r:id="rId3"/>
    <p:sldLayoutId id="2147483912" r:id="rId4"/>
    <p:sldLayoutId id="2147483913" r:id="rId5"/>
    <p:sldLayoutId id="2147483914" r:id="rId6"/>
    <p:sldLayoutId id="2147483915" r:id="rId7"/>
    <p:sldLayoutId id="2147483916" r:id="rId8"/>
    <p:sldLayoutId id="2147483917" r:id="rId9"/>
    <p:sldLayoutId id="2147483918" r:id="rId10"/>
    <p:sldLayoutId id="2147483919" r:id="rId11"/>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4000" b="-4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C11EE96-3EDD-45FB-A5B6-97740F4813AE}"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9036DA6-8CBF-46EF-BAEA-0E66D41D7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848994"/>
      </p:ext>
    </p:extLst>
  </p:cSld>
  <p:clrMap bg1="lt1" tx1="dk1" bg2="lt2" tx2="dk2" accent1="accent1" accent2="accent2" accent3="accent3" accent4="accent4" accent5="accent5" accent6="accent6" hlink="hlink" folHlink="folHlink"/>
  <p:sldLayoutIdLst>
    <p:sldLayoutId id="2147483933" r:id="rId1"/>
    <p:sldLayoutId id="2147483934" r:id="rId2"/>
    <p:sldLayoutId id="2147483935" r:id="rId3"/>
    <p:sldLayoutId id="2147483936" r:id="rId4"/>
    <p:sldLayoutId id="2147483937" r:id="rId5"/>
    <p:sldLayoutId id="2147483938" r:id="rId6"/>
    <p:sldLayoutId id="2147483939" r:id="rId7"/>
    <p:sldLayoutId id="2147483940" r:id="rId8"/>
    <p:sldLayoutId id="2147483941" r:id="rId9"/>
    <p:sldLayoutId id="2147483942" r:id="rId10"/>
    <p:sldLayoutId id="21474839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4000" b="-4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3746697"/>
      </p:ext>
    </p:extLst>
  </p:cSld>
  <p:clrMap bg1="lt1" tx1="dk1" bg2="lt2" tx2="dk2" accent1="accent1" accent2="accent2" accent3="accent3" accent4="accent4" accent5="accent5" accent6="accent6" hlink="hlink" folHlink="folHlink"/>
  <p:sldLayoutIdLst>
    <p:sldLayoutId id="2147483945" r:id="rId1"/>
    <p:sldLayoutId id="2147483946" r:id="rId2"/>
    <p:sldLayoutId id="2147483947" r:id="rId3"/>
    <p:sldLayoutId id="2147483948" r:id="rId4"/>
    <p:sldLayoutId id="2147483949" r:id="rId5"/>
    <p:sldLayoutId id="2147483950" r:id="rId6"/>
    <p:sldLayoutId id="2147483951" r:id="rId7"/>
    <p:sldLayoutId id="2147483952" r:id="rId8"/>
    <p:sldLayoutId id="2147483953" r:id="rId9"/>
    <p:sldLayoutId id="2147483954" r:id="rId10"/>
    <p:sldLayoutId id="2147483955"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4000" b="-4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8089329"/>
      </p:ext>
    </p:extLst>
  </p:cSld>
  <p:clrMap bg1="lt1" tx1="dk1" bg2="lt2" tx2="dk2" accent1="accent1" accent2="accent2" accent3="accent3" accent4="accent4" accent5="accent5" accent6="accent6" hlink="hlink" folHlink="folHlink"/>
  <p:sldLayoutIdLst>
    <p:sldLayoutId id="2147483957" r:id="rId1"/>
    <p:sldLayoutId id="2147483958" r:id="rId2"/>
    <p:sldLayoutId id="2147483959" r:id="rId3"/>
    <p:sldLayoutId id="2147483960" r:id="rId4"/>
    <p:sldLayoutId id="2147483961" r:id="rId5"/>
    <p:sldLayoutId id="2147483962" r:id="rId6"/>
    <p:sldLayoutId id="2147483963" r:id="rId7"/>
    <p:sldLayoutId id="2147483964" r:id="rId8"/>
    <p:sldLayoutId id="2147483965" r:id="rId9"/>
    <p:sldLayoutId id="2147483966" r:id="rId10"/>
    <p:sldLayoutId id="2147483967"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4000" b="-4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2200345"/>
      </p:ext>
    </p:extLst>
  </p:cSld>
  <p:clrMap bg1="lt1" tx1="dk1" bg2="lt2" tx2="dk2" accent1="accent1" accent2="accent2" accent3="accent3" accent4="accent4" accent5="accent5" accent6="accent6" hlink="hlink" folHlink="folHlink"/>
  <p:sldLayoutIdLst>
    <p:sldLayoutId id="2147483969" r:id="rId1"/>
    <p:sldLayoutId id="2147483970" r:id="rId2"/>
    <p:sldLayoutId id="2147483971" r:id="rId3"/>
    <p:sldLayoutId id="2147483972" r:id="rId4"/>
    <p:sldLayoutId id="2147483973" r:id="rId5"/>
    <p:sldLayoutId id="2147483974" r:id="rId6"/>
    <p:sldLayoutId id="2147483975" r:id="rId7"/>
    <p:sldLayoutId id="2147483976" r:id="rId8"/>
    <p:sldLayoutId id="2147483977" r:id="rId9"/>
    <p:sldLayoutId id="2147483978" r:id="rId10"/>
    <p:sldLayoutId id="2147483979"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45.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9.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0.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0.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3.png"/><Relationship Id="rId1" Type="http://schemas.openxmlformats.org/officeDocument/2006/relationships/slideLayout" Target="../slideLayouts/slideLayout56.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56.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5.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6.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6.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6.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6.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6.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6.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6.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6.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5.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6.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6.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56.xml"/><Relationship Id="rId4" Type="http://schemas.openxmlformats.org/officeDocument/2006/relationships/image" Target="../media/image10.png"/></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3.png"/><Relationship Id="rId1" Type="http://schemas.openxmlformats.org/officeDocument/2006/relationships/slideLayout" Target="../slideLayouts/slideLayout56.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6.xml"/></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6.xml"/></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6.xml"/></Relationships>
</file>

<file path=ppt/slides/_rels/slide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6.xml"/></Relationships>
</file>

<file path=ppt/slides/_rels/slide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6.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5.xml"/></Relationships>
</file>

<file path=ppt/slides/_rels/slide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6.xml"/></Relationships>
</file>

<file path=ppt/slides/_rels/slide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6.xml"/></Relationships>
</file>

<file path=ppt/slides/_rels/slide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6.xml"/></Relationships>
</file>

<file path=ppt/slides/_rels/slide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6.xml"/></Relationships>
</file>

<file path=ppt/slides/_rels/slide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6.xml"/></Relationships>
</file>

<file path=ppt/slides/_rels/slide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6.xml"/></Relationships>
</file>

<file path=ppt/slides/_rels/slide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6.xml"/></Relationships>
</file>

<file path=ppt/slides/_rels/slide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6.xml"/></Relationships>
</file>

<file path=ppt/slides/_rels/slide4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png"/><Relationship Id="rId1" Type="http://schemas.openxmlformats.org/officeDocument/2006/relationships/slideLayout" Target="../slideLayouts/slideLayout56.xml"/></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3.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3.xml"/></Relationships>
</file>

<file path=ppt/slides/_rels/slide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0.xml"/></Relationships>
</file>

<file path=ppt/slides/_rels/slide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11.xml"/></Relationships>
</file>

<file path=ppt/slides/_rels/slide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5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55.xml"/></Relationships>
</file>

<file path=ppt/slides/_rels/slide5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4.xml"/></Relationships>
</file>

<file path=ppt/slides/_rels/slide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4.xml"/></Relationships>
</file>

<file path=ppt/slides/_rels/slide6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4.xml"/></Relationships>
</file>

<file path=ppt/slides/_rels/slide6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4.xml"/></Relationships>
</file>

<file path=ppt/slides/_rels/slide6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4.xml"/></Relationships>
</file>

<file path=ppt/slides/_rels/slide6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4.xml"/></Relationships>
</file>

<file path=ppt/slides/_rels/slide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2.xml"/></Relationships>
</file>

<file path=ppt/slides/_rels/slide6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3.xml"/></Relationships>
</file>

<file path=ppt/slides/_rels/slide7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4.xml"/></Relationships>
</file>

<file path=ppt/slides/_rels/slide7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3.png"/><Relationship Id="rId1" Type="http://schemas.openxmlformats.org/officeDocument/2006/relationships/slideLayout" Target="../slideLayouts/slideLayout67.xml"/></Relationships>
</file>

<file path=ppt/slides/_rels/slide7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48278244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143500"/>
          </a:xfrm>
        </p:spPr>
        <p:txBody>
          <a:bodyPr>
            <a:normAutofit fontScale="90000"/>
          </a:bodyPr>
          <a:lstStyle/>
          <a:p>
            <a:pPr algn="just"/>
            <a:r>
              <a:rPr lang="vi-VN" sz="6200" b="1" dirty="0" smtClean="0">
                <a:solidFill>
                  <a:srgbClr val="FFFF00"/>
                </a:solidFill>
                <a:effectLst>
                  <a:outerShdw blurRad="38100" dist="38100" dir="2700000" algn="tl">
                    <a:srgbClr val="000000">
                      <a:alpha val="43137"/>
                    </a:srgbClr>
                  </a:outerShdw>
                </a:effectLst>
              </a:rPr>
              <a:t>Pk2</a:t>
            </a:r>
            <a:r>
              <a:rPr lang="vi-VN" sz="6200" b="1" dirty="0">
                <a:solidFill>
                  <a:srgbClr val="FFFF00"/>
                </a:solidFill>
                <a:effectLst>
                  <a:outerShdw blurRad="38100" dist="38100" dir="2700000" algn="tl">
                    <a:srgbClr val="000000">
                      <a:alpha val="43137"/>
                    </a:srgbClr>
                  </a:outerShdw>
                </a:effectLst>
              </a:rPr>
              <a:t>: </a:t>
            </a:r>
            <a:r>
              <a:rPr lang="vi-VN" sz="6200" b="1" dirty="0" smtClean="0">
                <a:solidFill>
                  <a:schemeClr val="bg1"/>
                </a:solidFill>
                <a:effectLst>
                  <a:outerShdw blurRad="38100" dist="38100" dir="2700000" algn="tl">
                    <a:srgbClr val="000000">
                      <a:alpha val="43137"/>
                    </a:srgbClr>
                  </a:outerShdw>
                </a:effectLst>
              </a:rPr>
              <a:t>Chúc </a:t>
            </a:r>
            <a:r>
              <a:rPr lang="vi-VN" sz="6200" b="1" dirty="0">
                <a:solidFill>
                  <a:schemeClr val="bg1"/>
                </a:solidFill>
                <a:effectLst>
                  <a:outerShdw blurRad="38100" dist="38100" dir="2700000" algn="tl">
                    <a:srgbClr val="000000">
                      <a:alpha val="43137"/>
                    </a:srgbClr>
                  </a:outerShdw>
                </a:effectLst>
              </a:rPr>
              <a:t>tụng Thiên </a:t>
            </a:r>
            <a:r>
              <a:rPr lang="vi-VN" sz="6200" b="1" dirty="0" smtClean="0">
                <a:solidFill>
                  <a:schemeClr val="bg1"/>
                </a:solidFill>
                <a:effectLst>
                  <a:outerShdw blurRad="38100" dist="38100" dir="2700000" algn="tl">
                    <a:srgbClr val="000000">
                      <a:alpha val="43137"/>
                    </a:srgbClr>
                  </a:outerShdw>
                </a:effectLst>
              </a:rPr>
              <a:t>Chúa, </a:t>
            </a:r>
            <a:r>
              <a:rPr lang="vi-VN" sz="6200" b="1" dirty="0">
                <a:solidFill>
                  <a:schemeClr val="bg1"/>
                </a:solidFill>
                <a:effectLst>
                  <a:outerShdw blurRad="38100" dist="38100" dir="2700000" algn="tl">
                    <a:srgbClr val="000000">
                      <a:alpha val="43137"/>
                    </a:srgbClr>
                  </a:outerShdw>
                </a:effectLst>
              </a:rPr>
              <a:t>đã đến thống trị, cất giọng reo </a:t>
            </a:r>
            <a:r>
              <a:rPr lang="vi-VN" sz="6200" b="1" dirty="0" smtClean="0">
                <a:solidFill>
                  <a:schemeClr val="bg1"/>
                </a:solidFill>
                <a:effectLst>
                  <a:outerShdw blurRad="38100" dist="38100" dir="2700000" algn="tl">
                    <a:srgbClr val="000000">
                      <a:alpha val="43137"/>
                    </a:srgbClr>
                  </a:outerShdw>
                </a:effectLst>
              </a:rPr>
              <a:t>hò, </a:t>
            </a:r>
            <a:r>
              <a:rPr lang="vi-VN" sz="6200" b="1" dirty="0">
                <a:solidFill>
                  <a:schemeClr val="bg1"/>
                </a:solidFill>
                <a:effectLst>
                  <a:outerShdw blurRad="38100" dist="38100" dir="2700000" algn="tl">
                    <a:srgbClr val="000000">
                      <a:alpha val="43137"/>
                    </a:srgbClr>
                  </a:outerShdw>
                </a:effectLst>
              </a:rPr>
              <a:t>mừng Vua uy linh. Hoan </a:t>
            </a:r>
            <a:r>
              <a:rPr lang="vi-VN" sz="6200" b="1" dirty="0" smtClean="0">
                <a:solidFill>
                  <a:schemeClr val="bg1"/>
                </a:solidFill>
                <a:effectLst>
                  <a:outerShdw blurRad="38100" dist="38100" dir="2700000" algn="tl">
                    <a:srgbClr val="000000">
                      <a:alpha val="43137"/>
                    </a:srgbClr>
                  </a:outerShdw>
                </a:effectLst>
              </a:rPr>
              <a:t>hô. </a:t>
            </a:r>
            <a:r>
              <a:rPr lang="vi-VN" sz="6200" b="1" dirty="0">
                <a:solidFill>
                  <a:schemeClr val="bg1"/>
                </a:solidFill>
                <a:effectLst>
                  <a:outerShdw blurRad="38100" dist="38100" dir="2700000" algn="tl">
                    <a:srgbClr val="000000">
                      <a:alpha val="43137"/>
                    </a:srgbClr>
                  </a:outerShdw>
                </a:effectLst>
              </a:rPr>
              <a:t>Hoan hô Con Vua Đa-vít. Chúc </a:t>
            </a:r>
            <a:r>
              <a:rPr lang="vi-VN" sz="6200" b="1" dirty="0" smtClean="0">
                <a:solidFill>
                  <a:schemeClr val="bg1"/>
                </a:solidFill>
                <a:effectLst>
                  <a:outerShdw blurRad="38100" dist="38100" dir="2700000" algn="tl">
                    <a:srgbClr val="000000">
                      <a:alpha val="43137"/>
                    </a:srgbClr>
                  </a:outerShdw>
                </a:effectLst>
              </a:rPr>
              <a:t>tụng, </a:t>
            </a:r>
            <a:r>
              <a:rPr lang="vi-VN" sz="6200" b="1" dirty="0">
                <a:solidFill>
                  <a:schemeClr val="bg1"/>
                </a:solidFill>
                <a:effectLst>
                  <a:outerShdw blurRad="38100" dist="38100" dir="2700000" algn="tl">
                    <a:srgbClr val="000000">
                      <a:alpha val="43137"/>
                    </a:srgbClr>
                  </a:outerShdw>
                </a:effectLst>
              </a:rPr>
              <a:t>Đấng nhân danh Chúa mà đến.</a:t>
            </a:r>
            <a:endParaRPr lang="en-US" sz="62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12378994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143500"/>
          </a:xfrm>
        </p:spPr>
        <p:txBody>
          <a:bodyPr>
            <a:normAutofit/>
          </a:bodyPr>
          <a:lstStyle/>
          <a:p>
            <a:pPr algn="just"/>
            <a:r>
              <a:rPr lang="vi-VN" sz="5400" b="1" dirty="0" smtClean="0">
                <a:solidFill>
                  <a:srgbClr val="FFFF00"/>
                </a:solidFill>
                <a:effectLst>
                  <a:outerShdw blurRad="38100" dist="38100" dir="2700000" algn="tl">
                    <a:srgbClr val="000000">
                      <a:alpha val="43137"/>
                    </a:srgbClr>
                  </a:outerShdw>
                </a:effectLst>
              </a:rPr>
              <a:t>ĐK</a:t>
            </a:r>
            <a:r>
              <a:rPr lang="vi-VN" sz="5400" b="1" dirty="0">
                <a:solidFill>
                  <a:srgbClr val="FFFF00"/>
                </a:solidFill>
                <a:effectLst>
                  <a:outerShdw blurRad="38100" dist="38100" dir="2700000" algn="tl">
                    <a:srgbClr val="000000">
                      <a:alpha val="43137"/>
                    </a:srgbClr>
                  </a:outerShdw>
                </a:effectLst>
              </a:rPr>
              <a:t>: </a:t>
            </a:r>
            <a:r>
              <a:rPr lang="vi-VN" sz="5400" b="1" dirty="0">
                <a:solidFill>
                  <a:schemeClr val="bg1"/>
                </a:solidFill>
                <a:effectLst>
                  <a:outerShdw blurRad="38100" dist="38100" dir="2700000" algn="tl">
                    <a:srgbClr val="000000">
                      <a:alpha val="43137"/>
                    </a:srgbClr>
                  </a:outerShdw>
                </a:effectLst>
              </a:rPr>
              <a:t>Các trẻ Do </a:t>
            </a:r>
            <a:r>
              <a:rPr lang="vi-VN" sz="5400" b="1" dirty="0" smtClean="0">
                <a:solidFill>
                  <a:schemeClr val="bg1"/>
                </a:solidFill>
                <a:effectLst>
                  <a:outerShdw blurRad="38100" dist="38100" dir="2700000" algn="tl">
                    <a:srgbClr val="000000">
                      <a:alpha val="43137"/>
                    </a:srgbClr>
                  </a:outerShdw>
                </a:effectLst>
              </a:rPr>
              <a:t>Thái, </a:t>
            </a:r>
            <a:r>
              <a:rPr lang="vi-VN" sz="5400" b="1" dirty="0">
                <a:solidFill>
                  <a:schemeClr val="bg1"/>
                </a:solidFill>
                <a:effectLst>
                  <a:outerShdw blurRad="38100" dist="38100" dir="2700000" algn="tl">
                    <a:srgbClr val="000000">
                      <a:alpha val="43137"/>
                    </a:srgbClr>
                  </a:outerShdw>
                </a:effectLst>
              </a:rPr>
              <a:t>cầm cành Ô-liu đón Chúa. Hớn hở reo </a:t>
            </a:r>
            <a:r>
              <a:rPr lang="vi-VN" sz="5400" b="1" dirty="0" smtClean="0">
                <a:solidFill>
                  <a:schemeClr val="bg1"/>
                </a:solidFill>
                <a:effectLst>
                  <a:outerShdw blurRad="38100" dist="38100" dir="2700000" algn="tl">
                    <a:srgbClr val="000000">
                      <a:alpha val="43137"/>
                    </a:srgbClr>
                  </a:outerShdw>
                </a:effectLst>
              </a:rPr>
              <a:t>vang, </a:t>
            </a:r>
            <a:r>
              <a:rPr lang="vi-VN" sz="5400" b="1" dirty="0">
                <a:solidFill>
                  <a:schemeClr val="bg1"/>
                </a:solidFill>
                <a:effectLst>
                  <a:outerShdw blurRad="38100" dist="38100" dir="2700000" algn="tl">
                    <a:srgbClr val="000000">
                      <a:alpha val="43137"/>
                    </a:srgbClr>
                  </a:outerShdw>
                </a:effectLst>
              </a:rPr>
              <a:t>hoan hô trên các tầng trời.</a:t>
            </a:r>
            <a:endParaRPr lang="en-US" sz="60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89903706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143500"/>
          </a:xfrm>
        </p:spPr>
        <p:txBody>
          <a:bodyPr>
            <a:normAutofit/>
          </a:bodyPr>
          <a:lstStyle/>
          <a:p>
            <a:pPr algn="just"/>
            <a:r>
              <a:rPr lang="vi-VN" sz="5400" b="1" dirty="0" smtClean="0">
                <a:solidFill>
                  <a:srgbClr val="FFFF00"/>
                </a:solidFill>
                <a:effectLst>
                  <a:outerShdw blurRad="38100" dist="38100" dir="2700000" algn="tl">
                    <a:srgbClr val="000000">
                      <a:alpha val="43137"/>
                    </a:srgbClr>
                  </a:outerShdw>
                </a:effectLst>
                <a:cs typeface="Times New Roman" panose="02020603050405020304" pitchFamily="18" charset="0"/>
              </a:rPr>
              <a:t>Pk3</a:t>
            </a:r>
            <a:r>
              <a:rPr lang="vi-VN" sz="5400" b="1" dirty="0">
                <a:solidFill>
                  <a:srgbClr val="FFFF00"/>
                </a:solidFill>
                <a:effectLst>
                  <a:outerShdw blurRad="38100" dist="38100" dir="2700000" algn="tl">
                    <a:srgbClr val="000000">
                      <a:alpha val="43137"/>
                    </a:srgbClr>
                  </a:outerShdw>
                </a:effectLst>
                <a:cs typeface="Times New Roman" panose="02020603050405020304" pitchFamily="18" charset="0"/>
              </a:rPr>
              <a:t>: </a:t>
            </a:r>
            <a:r>
              <a:rPr lang="vi-VN" sz="5400" b="1" dirty="0" smtClean="0">
                <a:solidFill>
                  <a:schemeClr val="bg1"/>
                </a:solidFill>
                <a:effectLst>
                  <a:outerShdw blurRad="38100" dist="38100" dir="2700000" algn="tl">
                    <a:srgbClr val="000000">
                      <a:alpha val="43137"/>
                    </a:srgbClr>
                  </a:outerShdw>
                </a:effectLst>
                <a:cs typeface="Times New Roman" panose="02020603050405020304" pitchFamily="18" charset="0"/>
              </a:rPr>
              <a:t>Chúa </a:t>
            </a:r>
            <a:r>
              <a:rPr lang="vi-VN" sz="5400" b="1" dirty="0">
                <a:solidFill>
                  <a:schemeClr val="bg1"/>
                </a:solidFill>
                <a:effectLst>
                  <a:outerShdw blurRad="38100" dist="38100" dir="2700000" algn="tl">
                    <a:srgbClr val="000000">
                      <a:alpha val="43137"/>
                    </a:srgbClr>
                  </a:outerShdw>
                </a:effectLst>
                <a:cs typeface="Times New Roman" panose="02020603050405020304" pitchFamily="18" charset="0"/>
              </a:rPr>
              <a:t>thật cao </a:t>
            </a:r>
            <a:r>
              <a:rPr lang="vi-VN" sz="5400" b="1" dirty="0" smtClean="0">
                <a:solidFill>
                  <a:schemeClr val="bg1"/>
                </a:solidFill>
                <a:effectLst>
                  <a:outerShdw blurRad="38100" dist="38100" dir="2700000" algn="tl">
                    <a:srgbClr val="000000">
                      <a:alpha val="43137"/>
                    </a:srgbClr>
                  </a:outerShdw>
                </a:effectLst>
                <a:cs typeface="Times New Roman" panose="02020603050405020304" pitchFamily="18" charset="0"/>
              </a:rPr>
              <a:t>cả, </a:t>
            </a:r>
            <a:r>
              <a:rPr lang="vi-VN" sz="5400" b="1" dirty="0">
                <a:solidFill>
                  <a:schemeClr val="bg1"/>
                </a:solidFill>
                <a:effectLst>
                  <a:outerShdw blurRad="38100" dist="38100" dir="2700000" algn="tl">
                    <a:srgbClr val="000000">
                      <a:alpha val="43137"/>
                    </a:srgbClr>
                  </a:outerShdw>
                </a:effectLst>
                <a:cs typeface="Times New Roman" panose="02020603050405020304" pitchFamily="18" charset="0"/>
              </a:rPr>
              <a:t>đáng kính và tốt </a:t>
            </a:r>
            <a:r>
              <a:rPr lang="vi-VN" sz="5400" b="1" dirty="0" smtClean="0">
                <a:solidFill>
                  <a:schemeClr val="bg1"/>
                </a:solidFill>
                <a:effectLst>
                  <a:outerShdw blurRad="38100" dist="38100" dir="2700000" algn="tl">
                    <a:srgbClr val="000000">
                      <a:alpha val="43137"/>
                    </a:srgbClr>
                  </a:outerShdw>
                </a:effectLst>
                <a:cs typeface="Times New Roman" panose="02020603050405020304" pitchFamily="18" charset="0"/>
              </a:rPr>
              <a:t>lành. </a:t>
            </a:r>
            <a:r>
              <a:rPr lang="vi-VN" sz="5400" b="1" dirty="0">
                <a:solidFill>
                  <a:schemeClr val="bg1"/>
                </a:solidFill>
                <a:effectLst>
                  <a:outerShdw blurRad="38100" dist="38100" dir="2700000" algn="tl">
                    <a:srgbClr val="000000">
                      <a:alpha val="43137"/>
                    </a:srgbClr>
                  </a:outerShdw>
                </a:effectLst>
                <a:cs typeface="Times New Roman" panose="02020603050405020304" pitchFamily="18" charset="0"/>
              </a:rPr>
              <a:t>thống trị muôn </a:t>
            </a:r>
            <a:r>
              <a:rPr lang="vi-VN" sz="5400" b="1" dirty="0" smtClean="0">
                <a:solidFill>
                  <a:schemeClr val="bg1"/>
                </a:solidFill>
                <a:effectLst>
                  <a:outerShdw blurRad="38100" dist="38100" dir="2700000" algn="tl">
                    <a:srgbClr val="000000">
                      <a:alpha val="43137"/>
                    </a:srgbClr>
                  </a:outerShdw>
                </a:effectLst>
                <a:cs typeface="Times New Roman" panose="02020603050405020304" pitchFamily="18" charset="0"/>
              </a:rPr>
              <a:t>loài, </a:t>
            </a:r>
            <a:r>
              <a:rPr lang="vi-VN" sz="5400" b="1" dirty="0">
                <a:solidFill>
                  <a:schemeClr val="bg1"/>
                </a:solidFill>
                <a:effectLst>
                  <a:outerShdw blurRad="38100" dist="38100" dir="2700000" algn="tl">
                    <a:srgbClr val="000000">
                      <a:alpha val="43137"/>
                    </a:srgbClr>
                  </a:outerShdw>
                </a:effectLst>
                <a:cs typeface="Times New Roman" panose="02020603050405020304" pitchFamily="18" charset="0"/>
              </a:rPr>
              <a:t>quyền năng vô song. Hoan </a:t>
            </a:r>
            <a:r>
              <a:rPr lang="vi-VN" sz="5400" b="1" dirty="0" smtClean="0">
                <a:solidFill>
                  <a:schemeClr val="bg1"/>
                </a:solidFill>
                <a:effectLst>
                  <a:outerShdw blurRad="38100" dist="38100" dir="2700000" algn="tl">
                    <a:srgbClr val="000000">
                      <a:alpha val="43137"/>
                    </a:srgbClr>
                  </a:outerShdw>
                </a:effectLst>
                <a:cs typeface="Times New Roman" panose="02020603050405020304" pitchFamily="18" charset="0"/>
              </a:rPr>
              <a:t>hô. </a:t>
            </a:r>
            <a:r>
              <a:rPr lang="vi-VN" sz="5400" b="1" dirty="0">
                <a:solidFill>
                  <a:schemeClr val="bg1"/>
                </a:solidFill>
                <a:effectLst>
                  <a:outerShdw blurRad="38100" dist="38100" dir="2700000" algn="tl">
                    <a:srgbClr val="000000">
                      <a:alpha val="43137"/>
                    </a:srgbClr>
                  </a:outerShdw>
                </a:effectLst>
                <a:cs typeface="Times New Roman" panose="02020603050405020304" pitchFamily="18" charset="0"/>
              </a:rPr>
              <a:t>Hoan hô Con Vua Đa-vít. Chúc </a:t>
            </a:r>
            <a:r>
              <a:rPr lang="vi-VN" sz="5400" b="1" dirty="0" smtClean="0">
                <a:solidFill>
                  <a:schemeClr val="bg1"/>
                </a:solidFill>
                <a:effectLst>
                  <a:outerShdw blurRad="38100" dist="38100" dir="2700000" algn="tl">
                    <a:srgbClr val="000000">
                      <a:alpha val="43137"/>
                    </a:srgbClr>
                  </a:outerShdw>
                </a:effectLst>
                <a:cs typeface="Times New Roman" panose="02020603050405020304" pitchFamily="18" charset="0"/>
              </a:rPr>
              <a:t>tụng, </a:t>
            </a:r>
            <a:r>
              <a:rPr lang="vi-VN" sz="5400" b="1" dirty="0">
                <a:solidFill>
                  <a:schemeClr val="bg1"/>
                </a:solidFill>
                <a:effectLst>
                  <a:outerShdw blurRad="38100" dist="38100" dir="2700000" algn="tl">
                    <a:srgbClr val="000000">
                      <a:alpha val="43137"/>
                    </a:srgbClr>
                  </a:outerShdw>
                </a:effectLst>
                <a:cs typeface="Times New Roman" panose="02020603050405020304" pitchFamily="18" charset="0"/>
              </a:rPr>
              <a:t>Đấng nhân danh Chúa mà đến.</a:t>
            </a:r>
            <a:endParaRPr lang="en-US" sz="54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85271442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143500"/>
          </a:xfrm>
        </p:spPr>
        <p:txBody>
          <a:bodyPr>
            <a:normAutofit/>
          </a:bodyPr>
          <a:lstStyle/>
          <a:p>
            <a:pPr algn="just"/>
            <a:r>
              <a:rPr lang="vi-VN" sz="5400" b="1" dirty="0" smtClean="0">
                <a:solidFill>
                  <a:srgbClr val="FFFF00"/>
                </a:solidFill>
                <a:effectLst>
                  <a:outerShdw blurRad="38100" dist="38100" dir="2700000" algn="tl">
                    <a:srgbClr val="000000">
                      <a:alpha val="43137"/>
                    </a:srgbClr>
                  </a:outerShdw>
                </a:effectLst>
              </a:rPr>
              <a:t>ĐK</a:t>
            </a:r>
            <a:r>
              <a:rPr lang="vi-VN" sz="5400" b="1" dirty="0">
                <a:solidFill>
                  <a:srgbClr val="FFFF00"/>
                </a:solidFill>
                <a:effectLst>
                  <a:outerShdw blurRad="38100" dist="38100" dir="2700000" algn="tl">
                    <a:srgbClr val="000000">
                      <a:alpha val="43137"/>
                    </a:srgbClr>
                  </a:outerShdw>
                </a:effectLst>
              </a:rPr>
              <a:t>: </a:t>
            </a:r>
            <a:r>
              <a:rPr lang="vi-VN" sz="5400" b="1" dirty="0">
                <a:solidFill>
                  <a:schemeClr val="bg1"/>
                </a:solidFill>
                <a:effectLst>
                  <a:outerShdw blurRad="38100" dist="38100" dir="2700000" algn="tl">
                    <a:srgbClr val="000000">
                      <a:alpha val="43137"/>
                    </a:srgbClr>
                  </a:outerShdw>
                </a:effectLst>
              </a:rPr>
              <a:t>Các trẻ Do </a:t>
            </a:r>
            <a:r>
              <a:rPr lang="vi-VN" sz="5400" b="1" dirty="0" smtClean="0">
                <a:solidFill>
                  <a:schemeClr val="bg1"/>
                </a:solidFill>
                <a:effectLst>
                  <a:outerShdw blurRad="38100" dist="38100" dir="2700000" algn="tl">
                    <a:srgbClr val="000000">
                      <a:alpha val="43137"/>
                    </a:srgbClr>
                  </a:outerShdw>
                </a:effectLst>
              </a:rPr>
              <a:t>Thái, </a:t>
            </a:r>
            <a:r>
              <a:rPr lang="vi-VN" sz="5400" b="1" dirty="0">
                <a:solidFill>
                  <a:schemeClr val="bg1"/>
                </a:solidFill>
                <a:effectLst>
                  <a:outerShdw blurRad="38100" dist="38100" dir="2700000" algn="tl">
                    <a:srgbClr val="000000">
                      <a:alpha val="43137"/>
                    </a:srgbClr>
                  </a:outerShdw>
                </a:effectLst>
              </a:rPr>
              <a:t>cầm cành Ô-liu đón Chúa. Hớn hở reo </a:t>
            </a:r>
            <a:r>
              <a:rPr lang="vi-VN" sz="5400" b="1" dirty="0" smtClean="0">
                <a:solidFill>
                  <a:schemeClr val="bg1"/>
                </a:solidFill>
                <a:effectLst>
                  <a:outerShdw blurRad="38100" dist="38100" dir="2700000" algn="tl">
                    <a:srgbClr val="000000">
                      <a:alpha val="43137"/>
                    </a:srgbClr>
                  </a:outerShdw>
                </a:effectLst>
              </a:rPr>
              <a:t>vang, </a:t>
            </a:r>
            <a:r>
              <a:rPr lang="vi-VN" sz="5400" b="1" dirty="0">
                <a:solidFill>
                  <a:schemeClr val="bg1"/>
                </a:solidFill>
                <a:effectLst>
                  <a:outerShdw blurRad="38100" dist="38100" dir="2700000" algn="tl">
                    <a:srgbClr val="000000">
                      <a:alpha val="43137"/>
                    </a:srgbClr>
                  </a:outerShdw>
                </a:effectLst>
              </a:rPr>
              <a:t>hoan hô trên các tầng trời.</a:t>
            </a:r>
            <a:endParaRPr lang="en-US" sz="60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9753465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143500"/>
          </a:xfrm>
        </p:spPr>
        <p:txBody>
          <a:bodyPr>
            <a:normAutofit/>
          </a:bodyPr>
          <a:lstStyle/>
          <a:p>
            <a:pPr algn="just"/>
            <a:r>
              <a:rPr lang="vi-VN" sz="5400" b="1" dirty="0" smtClean="0">
                <a:solidFill>
                  <a:srgbClr val="FFFF00"/>
                </a:solidFill>
                <a:effectLst>
                  <a:outerShdw blurRad="38100" dist="38100" dir="2700000" algn="tl">
                    <a:srgbClr val="000000">
                      <a:alpha val="43137"/>
                    </a:srgbClr>
                  </a:outerShdw>
                </a:effectLst>
                <a:cs typeface="Times New Roman" panose="02020603050405020304" pitchFamily="18" charset="0"/>
              </a:rPr>
              <a:t>Pk4</a:t>
            </a:r>
            <a:r>
              <a:rPr lang="vi-VN" sz="5400" b="1" dirty="0">
                <a:solidFill>
                  <a:srgbClr val="FFFF00"/>
                </a:solidFill>
                <a:effectLst>
                  <a:outerShdw blurRad="38100" dist="38100" dir="2700000" algn="tl">
                    <a:srgbClr val="000000">
                      <a:alpha val="43137"/>
                    </a:srgbClr>
                  </a:outerShdw>
                </a:effectLst>
                <a:cs typeface="Times New Roman" panose="02020603050405020304" pitchFamily="18" charset="0"/>
              </a:rPr>
              <a:t>: </a:t>
            </a:r>
            <a:r>
              <a:rPr lang="vi-VN" sz="5400" b="1" dirty="0">
                <a:solidFill>
                  <a:schemeClr val="bg1"/>
                </a:solidFill>
                <a:effectLst>
                  <a:outerShdw blurRad="38100" dist="38100" dir="2700000" algn="tl">
                    <a:srgbClr val="000000">
                      <a:alpha val="43137"/>
                    </a:srgbClr>
                  </a:outerShdw>
                </a:effectLst>
                <a:cs typeface="Times New Roman" panose="02020603050405020304" pitchFamily="18" charset="0"/>
              </a:rPr>
              <a:t>Muôn ngàn dân </a:t>
            </a:r>
            <a:r>
              <a:rPr lang="vi-VN" sz="5400" b="1" dirty="0" smtClean="0">
                <a:solidFill>
                  <a:schemeClr val="bg1"/>
                </a:solidFill>
                <a:effectLst>
                  <a:outerShdw blurRad="38100" dist="38100" dir="2700000" algn="tl">
                    <a:srgbClr val="000000">
                      <a:alpha val="43137"/>
                    </a:srgbClr>
                  </a:outerShdw>
                </a:effectLst>
                <a:cs typeface="Times New Roman" panose="02020603050405020304" pitchFamily="18" charset="0"/>
              </a:rPr>
              <a:t>hỡi, </a:t>
            </a:r>
            <a:r>
              <a:rPr lang="vi-VN" sz="5400" b="1" dirty="0">
                <a:solidFill>
                  <a:schemeClr val="bg1"/>
                </a:solidFill>
                <a:effectLst>
                  <a:outerShdw blurRad="38100" dist="38100" dir="2700000" algn="tl">
                    <a:srgbClr val="000000">
                      <a:alpha val="43137"/>
                    </a:srgbClr>
                  </a:outerShdw>
                </a:effectLst>
                <a:cs typeface="Times New Roman" panose="02020603050405020304" pitchFamily="18" charset="0"/>
              </a:rPr>
              <a:t>hãy đến thờ kính </a:t>
            </a:r>
            <a:r>
              <a:rPr lang="vi-VN" sz="5400" b="1" dirty="0" smtClean="0">
                <a:solidFill>
                  <a:schemeClr val="bg1"/>
                </a:solidFill>
                <a:effectLst>
                  <a:outerShdw blurRad="38100" dist="38100" dir="2700000" algn="tl">
                    <a:srgbClr val="000000">
                      <a:alpha val="43137"/>
                    </a:srgbClr>
                  </a:outerShdw>
                </a:effectLst>
                <a:cs typeface="Times New Roman" panose="02020603050405020304" pitchFamily="18" charset="0"/>
              </a:rPr>
              <a:t>Ngài. </a:t>
            </a:r>
            <a:r>
              <a:rPr lang="vi-VN" sz="5400" b="1" dirty="0">
                <a:solidFill>
                  <a:schemeClr val="bg1"/>
                </a:solidFill>
                <a:effectLst>
                  <a:outerShdw blurRad="38100" dist="38100" dir="2700000" algn="tl">
                    <a:srgbClr val="000000">
                      <a:alpha val="43137"/>
                    </a:srgbClr>
                  </a:outerShdw>
                </a:effectLst>
                <a:cs typeface="Times New Roman" panose="02020603050405020304" pitchFamily="18" charset="0"/>
              </a:rPr>
              <a:t>Chúa thực gia </a:t>
            </a:r>
            <a:r>
              <a:rPr lang="vi-VN" sz="5400" b="1" dirty="0" smtClean="0">
                <a:solidFill>
                  <a:schemeClr val="bg1"/>
                </a:solidFill>
                <a:effectLst>
                  <a:outerShdw blurRad="38100" dist="38100" dir="2700000" algn="tl">
                    <a:srgbClr val="000000">
                      <a:alpha val="43137"/>
                    </a:srgbClr>
                  </a:outerShdw>
                </a:effectLst>
                <a:cs typeface="Times New Roman" panose="02020603050405020304" pitchFamily="18" charset="0"/>
              </a:rPr>
              <a:t>nghiệp, là </a:t>
            </a:r>
            <a:r>
              <a:rPr lang="vi-VN" sz="5400" b="1" dirty="0">
                <a:solidFill>
                  <a:schemeClr val="bg1"/>
                </a:solidFill>
                <a:effectLst>
                  <a:outerShdw blurRad="38100" dist="38100" dir="2700000" algn="tl">
                    <a:srgbClr val="000000">
                      <a:alpha val="43137"/>
                    </a:srgbClr>
                  </a:outerShdw>
                </a:effectLst>
                <a:cs typeface="Times New Roman" panose="02020603050405020304" pitchFamily="18" charset="0"/>
              </a:rPr>
              <a:t>nguồn yêu thương. Hoan </a:t>
            </a:r>
            <a:r>
              <a:rPr lang="vi-VN" sz="5400" b="1" dirty="0" smtClean="0">
                <a:solidFill>
                  <a:schemeClr val="bg1"/>
                </a:solidFill>
                <a:effectLst>
                  <a:outerShdw blurRad="38100" dist="38100" dir="2700000" algn="tl">
                    <a:srgbClr val="000000">
                      <a:alpha val="43137"/>
                    </a:srgbClr>
                  </a:outerShdw>
                </a:effectLst>
                <a:cs typeface="Times New Roman" panose="02020603050405020304" pitchFamily="18" charset="0"/>
              </a:rPr>
              <a:t>hô. </a:t>
            </a:r>
            <a:r>
              <a:rPr lang="vi-VN" sz="5400" b="1" dirty="0">
                <a:solidFill>
                  <a:schemeClr val="bg1"/>
                </a:solidFill>
                <a:effectLst>
                  <a:outerShdw blurRad="38100" dist="38100" dir="2700000" algn="tl">
                    <a:srgbClr val="000000">
                      <a:alpha val="43137"/>
                    </a:srgbClr>
                  </a:outerShdw>
                </a:effectLst>
                <a:cs typeface="Times New Roman" panose="02020603050405020304" pitchFamily="18" charset="0"/>
              </a:rPr>
              <a:t>Hoan hô Con Vua Đa-vít. Chúc </a:t>
            </a:r>
            <a:r>
              <a:rPr lang="vi-VN" sz="5400" b="1" dirty="0" smtClean="0">
                <a:solidFill>
                  <a:schemeClr val="bg1"/>
                </a:solidFill>
                <a:effectLst>
                  <a:outerShdw blurRad="38100" dist="38100" dir="2700000" algn="tl">
                    <a:srgbClr val="000000">
                      <a:alpha val="43137"/>
                    </a:srgbClr>
                  </a:outerShdw>
                </a:effectLst>
                <a:cs typeface="Times New Roman" panose="02020603050405020304" pitchFamily="18" charset="0"/>
              </a:rPr>
              <a:t>tụng, </a:t>
            </a:r>
            <a:r>
              <a:rPr lang="vi-VN" sz="5400" b="1" dirty="0">
                <a:solidFill>
                  <a:schemeClr val="bg1"/>
                </a:solidFill>
                <a:effectLst>
                  <a:outerShdw blurRad="38100" dist="38100" dir="2700000" algn="tl">
                    <a:srgbClr val="000000">
                      <a:alpha val="43137"/>
                    </a:srgbClr>
                  </a:outerShdw>
                </a:effectLst>
                <a:cs typeface="Times New Roman" panose="02020603050405020304" pitchFamily="18" charset="0"/>
              </a:rPr>
              <a:t>Đấng nhân danh Chúa mà đến.</a:t>
            </a:r>
            <a:endParaRPr lang="en-US" sz="54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11540389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143500"/>
          </a:xfrm>
        </p:spPr>
        <p:txBody>
          <a:bodyPr>
            <a:normAutofit/>
          </a:bodyPr>
          <a:lstStyle/>
          <a:p>
            <a:pPr algn="just"/>
            <a:r>
              <a:rPr lang="vi-VN" sz="5400" b="1" dirty="0" smtClean="0">
                <a:solidFill>
                  <a:srgbClr val="FFFF00"/>
                </a:solidFill>
                <a:effectLst>
                  <a:outerShdw blurRad="38100" dist="38100" dir="2700000" algn="tl">
                    <a:srgbClr val="000000">
                      <a:alpha val="43137"/>
                    </a:srgbClr>
                  </a:outerShdw>
                </a:effectLst>
              </a:rPr>
              <a:t>ĐK</a:t>
            </a:r>
            <a:r>
              <a:rPr lang="vi-VN" sz="5400" b="1" dirty="0">
                <a:solidFill>
                  <a:srgbClr val="FFFF00"/>
                </a:solidFill>
                <a:effectLst>
                  <a:outerShdw blurRad="38100" dist="38100" dir="2700000" algn="tl">
                    <a:srgbClr val="000000">
                      <a:alpha val="43137"/>
                    </a:srgbClr>
                  </a:outerShdw>
                </a:effectLst>
              </a:rPr>
              <a:t>: </a:t>
            </a:r>
            <a:r>
              <a:rPr lang="vi-VN" sz="5400" b="1" dirty="0">
                <a:solidFill>
                  <a:schemeClr val="bg1"/>
                </a:solidFill>
                <a:effectLst>
                  <a:outerShdw blurRad="38100" dist="38100" dir="2700000" algn="tl">
                    <a:srgbClr val="000000">
                      <a:alpha val="43137"/>
                    </a:srgbClr>
                  </a:outerShdw>
                </a:effectLst>
              </a:rPr>
              <a:t>Các trẻ Do </a:t>
            </a:r>
            <a:r>
              <a:rPr lang="vi-VN" sz="5400" b="1" dirty="0" smtClean="0">
                <a:solidFill>
                  <a:schemeClr val="bg1"/>
                </a:solidFill>
                <a:effectLst>
                  <a:outerShdw blurRad="38100" dist="38100" dir="2700000" algn="tl">
                    <a:srgbClr val="000000">
                      <a:alpha val="43137"/>
                    </a:srgbClr>
                  </a:outerShdw>
                </a:effectLst>
              </a:rPr>
              <a:t>Thái, </a:t>
            </a:r>
            <a:r>
              <a:rPr lang="vi-VN" sz="5400" b="1" dirty="0">
                <a:solidFill>
                  <a:schemeClr val="bg1"/>
                </a:solidFill>
                <a:effectLst>
                  <a:outerShdw blurRad="38100" dist="38100" dir="2700000" algn="tl">
                    <a:srgbClr val="000000">
                      <a:alpha val="43137"/>
                    </a:srgbClr>
                  </a:outerShdw>
                </a:effectLst>
              </a:rPr>
              <a:t>cầm cành Ô-liu đón Chúa. Hớn hở reo </a:t>
            </a:r>
            <a:r>
              <a:rPr lang="vi-VN" sz="5400" b="1" dirty="0" smtClean="0">
                <a:solidFill>
                  <a:schemeClr val="bg1"/>
                </a:solidFill>
                <a:effectLst>
                  <a:outerShdw blurRad="38100" dist="38100" dir="2700000" algn="tl">
                    <a:srgbClr val="000000">
                      <a:alpha val="43137"/>
                    </a:srgbClr>
                  </a:outerShdw>
                </a:effectLst>
              </a:rPr>
              <a:t>vang, </a:t>
            </a:r>
            <a:r>
              <a:rPr lang="vi-VN" sz="5400" b="1" dirty="0">
                <a:solidFill>
                  <a:schemeClr val="bg1"/>
                </a:solidFill>
                <a:effectLst>
                  <a:outerShdw blurRad="38100" dist="38100" dir="2700000" algn="tl">
                    <a:srgbClr val="000000">
                      <a:alpha val="43137"/>
                    </a:srgbClr>
                  </a:outerShdw>
                </a:effectLst>
              </a:rPr>
              <a:t>hoan hô trên các tầng trời.</a:t>
            </a:r>
            <a:endParaRPr lang="en-US" sz="60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46095475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143500"/>
          </a:xfrm>
        </p:spPr>
        <p:txBody>
          <a:bodyPr>
            <a:normAutofit/>
          </a:bodyPr>
          <a:lstStyle/>
          <a:p>
            <a:pPr algn="just"/>
            <a:r>
              <a:rPr lang="vi-VN" sz="5400" b="1" dirty="0" smtClean="0">
                <a:solidFill>
                  <a:srgbClr val="FFFF00"/>
                </a:solidFill>
                <a:effectLst>
                  <a:outerShdw blurRad="38100" dist="38100" dir="2700000" algn="tl">
                    <a:srgbClr val="000000">
                      <a:alpha val="43137"/>
                    </a:srgbClr>
                  </a:outerShdw>
                </a:effectLst>
                <a:cs typeface="Times New Roman" panose="02020603050405020304" pitchFamily="18" charset="0"/>
              </a:rPr>
              <a:t>Pk5</a:t>
            </a:r>
            <a:r>
              <a:rPr lang="vi-VN" sz="5400" b="1" dirty="0">
                <a:solidFill>
                  <a:srgbClr val="FFFF00"/>
                </a:solidFill>
                <a:effectLst>
                  <a:outerShdw blurRad="38100" dist="38100" dir="2700000" algn="tl">
                    <a:srgbClr val="000000">
                      <a:alpha val="43137"/>
                    </a:srgbClr>
                  </a:outerShdw>
                </a:effectLst>
                <a:cs typeface="Times New Roman" panose="02020603050405020304" pitchFamily="18" charset="0"/>
              </a:rPr>
              <a:t>: </a:t>
            </a:r>
            <a:r>
              <a:rPr lang="vi-VN" sz="5400" b="1" dirty="0" smtClean="0">
                <a:solidFill>
                  <a:schemeClr val="bg1"/>
                </a:solidFill>
                <a:effectLst>
                  <a:outerShdw blurRad="38100" dist="38100" dir="2700000" algn="tl">
                    <a:srgbClr val="000000">
                      <a:alpha val="43137"/>
                    </a:srgbClr>
                  </a:outerShdw>
                </a:effectLst>
                <a:cs typeface="Times New Roman" panose="02020603050405020304" pitchFamily="18" charset="0"/>
              </a:rPr>
              <a:t>Muôn </a:t>
            </a:r>
            <a:r>
              <a:rPr lang="vi-VN" sz="5400" b="1" dirty="0">
                <a:solidFill>
                  <a:schemeClr val="bg1"/>
                </a:solidFill>
                <a:effectLst>
                  <a:outerShdw blurRad="38100" dist="38100" dir="2700000" algn="tl">
                    <a:srgbClr val="000000">
                      <a:alpha val="43137"/>
                    </a:srgbClr>
                  </a:outerShdw>
                </a:effectLst>
                <a:cs typeface="Times New Roman" panose="02020603050405020304" pitchFamily="18" charset="0"/>
              </a:rPr>
              <a:t>ngàn dân </a:t>
            </a:r>
            <a:r>
              <a:rPr lang="vi-VN" sz="5400" b="1" dirty="0" smtClean="0">
                <a:solidFill>
                  <a:schemeClr val="bg1"/>
                </a:solidFill>
                <a:effectLst>
                  <a:outerShdw blurRad="38100" dist="38100" dir="2700000" algn="tl">
                    <a:srgbClr val="000000">
                      <a:alpha val="43137"/>
                    </a:srgbClr>
                  </a:outerShdw>
                </a:effectLst>
                <a:cs typeface="Times New Roman" panose="02020603050405020304" pitchFamily="18" charset="0"/>
              </a:rPr>
              <a:t>hỡi, </a:t>
            </a:r>
            <a:r>
              <a:rPr lang="vi-VN" sz="5400" b="1" dirty="0">
                <a:solidFill>
                  <a:schemeClr val="bg1"/>
                </a:solidFill>
                <a:effectLst>
                  <a:outerShdw blurRad="38100" dist="38100" dir="2700000" algn="tl">
                    <a:srgbClr val="000000">
                      <a:alpha val="43137"/>
                    </a:srgbClr>
                  </a:outerShdw>
                </a:effectLst>
                <a:cs typeface="Times New Roman" panose="02020603050405020304" pitchFamily="18" charset="0"/>
              </a:rPr>
              <a:t>hãy hát mừng </a:t>
            </a:r>
            <a:r>
              <a:rPr lang="vi-VN" sz="5400" b="1" dirty="0" smtClean="0">
                <a:solidFill>
                  <a:schemeClr val="bg1"/>
                </a:solidFill>
                <a:effectLst>
                  <a:outerShdw blurRad="38100" dist="38100" dir="2700000" algn="tl">
                    <a:srgbClr val="000000">
                      <a:alpha val="43137"/>
                    </a:srgbClr>
                  </a:outerShdw>
                </a:effectLst>
                <a:cs typeface="Times New Roman" panose="02020603050405020304" pitchFamily="18" charset="0"/>
              </a:rPr>
              <a:t>Danh </a:t>
            </a:r>
            <a:r>
              <a:rPr lang="vi-VN" sz="5400" b="1" dirty="0">
                <a:solidFill>
                  <a:schemeClr val="bg1"/>
                </a:solidFill>
                <a:effectLst>
                  <a:outerShdw blurRad="38100" dist="38100" dir="2700000" algn="tl">
                    <a:srgbClr val="000000">
                      <a:alpha val="43137"/>
                    </a:srgbClr>
                  </a:outerShdw>
                </a:effectLst>
                <a:cs typeface="Times New Roman" panose="02020603050405020304" pitchFamily="18" charset="0"/>
              </a:rPr>
              <a:t>Ngài, Chúa là sức </a:t>
            </a:r>
            <a:r>
              <a:rPr lang="vi-VN" sz="5400" b="1" dirty="0" smtClean="0">
                <a:solidFill>
                  <a:schemeClr val="bg1"/>
                </a:solidFill>
                <a:effectLst>
                  <a:outerShdw blurRad="38100" dist="38100" dir="2700000" algn="tl">
                    <a:srgbClr val="000000">
                      <a:alpha val="43137"/>
                    </a:srgbClr>
                  </a:outerShdw>
                </a:effectLst>
                <a:cs typeface="Times New Roman" panose="02020603050405020304" pitchFamily="18" charset="0"/>
              </a:rPr>
              <a:t>mạnh, </a:t>
            </a:r>
            <a:r>
              <a:rPr lang="vi-VN" sz="5400" b="1" dirty="0">
                <a:solidFill>
                  <a:schemeClr val="bg1"/>
                </a:solidFill>
                <a:effectLst>
                  <a:outerShdw blurRad="38100" dist="38100" dir="2700000" algn="tl">
                    <a:srgbClr val="000000">
                      <a:alpha val="43137"/>
                    </a:srgbClr>
                  </a:outerShdw>
                </a:effectLst>
                <a:cs typeface="Times New Roman" panose="02020603050405020304" pitchFamily="18" charset="0"/>
              </a:rPr>
              <a:t>là Vua muôn vua. Hoan </a:t>
            </a:r>
            <a:r>
              <a:rPr lang="vi-VN" sz="5400" b="1" dirty="0" smtClean="0">
                <a:solidFill>
                  <a:schemeClr val="bg1"/>
                </a:solidFill>
                <a:effectLst>
                  <a:outerShdw blurRad="38100" dist="38100" dir="2700000" algn="tl">
                    <a:srgbClr val="000000">
                      <a:alpha val="43137"/>
                    </a:srgbClr>
                  </a:outerShdw>
                </a:effectLst>
                <a:cs typeface="Times New Roman" panose="02020603050405020304" pitchFamily="18" charset="0"/>
              </a:rPr>
              <a:t>hô. </a:t>
            </a:r>
            <a:r>
              <a:rPr lang="vi-VN" sz="5400" b="1" dirty="0">
                <a:solidFill>
                  <a:schemeClr val="bg1"/>
                </a:solidFill>
                <a:effectLst>
                  <a:outerShdw blurRad="38100" dist="38100" dir="2700000" algn="tl">
                    <a:srgbClr val="000000">
                      <a:alpha val="43137"/>
                    </a:srgbClr>
                  </a:outerShdw>
                </a:effectLst>
                <a:cs typeface="Times New Roman" panose="02020603050405020304" pitchFamily="18" charset="0"/>
              </a:rPr>
              <a:t>Hoan hô Con Vua Đa-vít. Chúc </a:t>
            </a:r>
            <a:r>
              <a:rPr lang="vi-VN" sz="5400" b="1" dirty="0" smtClean="0">
                <a:solidFill>
                  <a:schemeClr val="bg1"/>
                </a:solidFill>
                <a:effectLst>
                  <a:outerShdw blurRad="38100" dist="38100" dir="2700000" algn="tl">
                    <a:srgbClr val="000000">
                      <a:alpha val="43137"/>
                    </a:srgbClr>
                  </a:outerShdw>
                </a:effectLst>
                <a:cs typeface="Times New Roman" panose="02020603050405020304" pitchFamily="18" charset="0"/>
              </a:rPr>
              <a:t>tụng, </a:t>
            </a:r>
            <a:r>
              <a:rPr lang="vi-VN" sz="5400" b="1" dirty="0">
                <a:solidFill>
                  <a:schemeClr val="bg1"/>
                </a:solidFill>
                <a:effectLst>
                  <a:outerShdw blurRad="38100" dist="38100" dir="2700000" algn="tl">
                    <a:srgbClr val="000000">
                      <a:alpha val="43137"/>
                    </a:srgbClr>
                  </a:outerShdw>
                </a:effectLst>
                <a:cs typeface="Times New Roman" panose="02020603050405020304" pitchFamily="18" charset="0"/>
              </a:rPr>
              <a:t>Đấng nhân danh Chúa mà </a:t>
            </a:r>
            <a:r>
              <a:rPr lang="vi-VN" sz="5400" b="1" dirty="0" smtClean="0">
                <a:solidFill>
                  <a:schemeClr val="bg1"/>
                </a:solidFill>
                <a:effectLst>
                  <a:outerShdw blurRad="38100" dist="38100" dir="2700000" algn="tl">
                    <a:srgbClr val="000000">
                      <a:alpha val="43137"/>
                    </a:srgbClr>
                  </a:outerShdw>
                </a:effectLst>
                <a:cs typeface="Times New Roman" panose="02020603050405020304" pitchFamily="18" charset="0"/>
              </a:rPr>
              <a:t>đến.</a:t>
            </a:r>
            <a:endParaRPr lang="en-US" sz="54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0379673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143500"/>
          </a:xfrm>
        </p:spPr>
        <p:txBody>
          <a:bodyPr>
            <a:normAutofit/>
          </a:bodyPr>
          <a:lstStyle/>
          <a:p>
            <a:pPr algn="just"/>
            <a:r>
              <a:rPr lang="vi-VN" sz="5400" b="1" dirty="0" smtClean="0">
                <a:solidFill>
                  <a:srgbClr val="FFFF00"/>
                </a:solidFill>
                <a:effectLst>
                  <a:outerShdw blurRad="38100" dist="38100" dir="2700000" algn="tl">
                    <a:srgbClr val="000000">
                      <a:alpha val="43137"/>
                    </a:srgbClr>
                  </a:outerShdw>
                </a:effectLst>
              </a:rPr>
              <a:t>ĐK</a:t>
            </a:r>
            <a:r>
              <a:rPr lang="vi-VN" sz="5400" b="1" dirty="0">
                <a:solidFill>
                  <a:srgbClr val="FFFF00"/>
                </a:solidFill>
                <a:effectLst>
                  <a:outerShdw blurRad="38100" dist="38100" dir="2700000" algn="tl">
                    <a:srgbClr val="000000">
                      <a:alpha val="43137"/>
                    </a:srgbClr>
                  </a:outerShdw>
                </a:effectLst>
              </a:rPr>
              <a:t>: </a:t>
            </a:r>
            <a:r>
              <a:rPr lang="vi-VN" sz="5400" b="1" dirty="0">
                <a:solidFill>
                  <a:schemeClr val="bg1"/>
                </a:solidFill>
                <a:effectLst>
                  <a:outerShdw blurRad="38100" dist="38100" dir="2700000" algn="tl">
                    <a:srgbClr val="000000">
                      <a:alpha val="43137"/>
                    </a:srgbClr>
                  </a:outerShdw>
                </a:effectLst>
              </a:rPr>
              <a:t>Các trẻ Do </a:t>
            </a:r>
            <a:r>
              <a:rPr lang="vi-VN" sz="5400" b="1" dirty="0" smtClean="0">
                <a:solidFill>
                  <a:schemeClr val="bg1"/>
                </a:solidFill>
                <a:effectLst>
                  <a:outerShdw blurRad="38100" dist="38100" dir="2700000" algn="tl">
                    <a:srgbClr val="000000">
                      <a:alpha val="43137"/>
                    </a:srgbClr>
                  </a:outerShdw>
                </a:effectLst>
              </a:rPr>
              <a:t>Thái, </a:t>
            </a:r>
            <a:r>
              <a:rPr lang="vi-VN" sz="5400" b="1" dirty="0">
                <a:solidFill>
                  <a:schemeClr val="bg1"/>
                </a:solidFill>
                <a:effectLst>
                  <a:outerShdw blurRad="38100" dist="38100" dir="2700000" algn="tl">
                    <a:srgbClr val="000000">
                      <a:alpha val="43137"/>
                    </a:srgbClr>
                  </a:outerShdw>
                </a:effectLst>
              </a:rPr>
              <a:t>cầm cành Ô-liu đón Chúa. Hớn hở reo </a:t>
            </a:r>
            <a:r>
              <a:rPr lang="vi-VN" sz="5400" b="1" dirty="0" smtClean="0">
                <a:solidFill>
                  <a:schemeClr val="bg1"/>
                </a:solidFill>
                <a:effectLst>
                  <a:outerShdw blurRad="38100" dist="38100" dir="2700000" algn="tl">
                    <a:srgbClr val="000000">
                      <a:alpha val="43137"/>
                    </a:srgbClr>
                  </a:outerShdw>
                </a:effectLst>
              </a:rPr>
              <a:t>vang, </a:t>
            </a:r>
            <a:r>
              <a:rPr lang="vi-VN" sz="5400" b="1" dirty="0">
                <a:solidFill>
                  <a:schemeClr val="bg1"/>
                </a:solidFill>
                <a:effectLst>
                  <a:outerShdw blurRad="38100" dist="38100" dir="2700000" algn="tl">
                    <a:srgbClr val="000000">
                      <a:alpha val="43137"/>
                    </a:srgbClr>
                  </a:outerShdw>
                </a:effectLst>
              </a:rPr>
              <a:t>hoan hô trên các tầng trời.</a:t>
            </a:r>
            <a:endParaRPr lang="en-US" sz="60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05395551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465"/>
            <a:ext cx="9144000" cy="5134570"/>
          </a:xfrm>
          <a:prstGeom prst="rect">
            <a:avLst/>
          </a:prstGeom>
        </p:spPr>
      </p:pic>
    </p:spTree>
    <p:extLst>
      <p:ext uri="{BB962C8B-B14F-4D97-AF65-F5344CB8AC3E}">
        <p14:creationId xmlns:p14="http://schemas.microsoft.com/office/powerpoint/2010/main" val="29690985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3350"/>
            <a:ext cx="5334000" cy="2744322"/>
          </a:xfrm>
          <a:prstGeom prst="rect">
            <a:avLst/>
          </a:prstGeom>
        </p:spPr>
      </p:pic>
      <p:sp>
        <p:nvSpPr>
          <p:cNvPr id="6" name="Rectangle 5"/>
          <p:cNvSpPr/>
          <p:nvPr/>
        </p:nvSpPr>
        <p:spPr>
          <a:xfrm>
            <a:off x="0" y="2647950"/>
            <a:ext cx="8229600" cy="2062103"/>
          </a:xfrm>
          <a:prstGeom prst="rect">
            <a:avLst/>
          </a:prstGeom>
        </p:spPr>
        <p:txBody>
          <a:bodyPr wrap="square">
            <a:spAutoFit/>
          </a:bodyPr>
          <a:lstStyle/>
          <a:p>
            <a:r>
              <a:rPr lang="en-US" sz="2800" b="1" u="sng" dirty="0" err="1" smtClean="0">
                <a:solidFill>
                  <a:srgbClr val="FFFF00"/>
                </a:solidFill>
              </a:rPr>
              <a:t>Bài</a:t>
            </a:r>
            <a:r>
              <a:rPr lang="en-US" sz="2800" b="1" u="sng" dirty="0" smtClean="0">
                <a:solidFill>
                  <a:srgbClr val="FFFF00"/>
                </a:solidFill>
              </a:rPr>
              <a:t> </a:t>
            </a:r>
            <a:r>
              <a:rPr lang="en-US" sz="2800" b="1" u="sng" dirty="0" err="1" smtClean="0">
                <a:solidFill>
                  <a:srgbClr val="FFFF00"/>
                </a:solidFill>
              </a:rPr>
              <a:t>Đọc</a:t>
            </a:r>
            <a:r>
              <a:rPr lang="en-US" sz="2800" b="1" u="sng" dirty="0" smtClean="0">
                <a:solidFill>
                  <a:srgbClr val="FFFF00"/>
                </a:solidFill>
              </a:rPr>
              <a:t> 1</a:t>
            </a:r>
          </a:p>
          <a:p>
            <a:r>
              <a:rPr lang="vi-VN" sz="2800" b="1" i="1" dirty="0" smtClean="0">
                <a:solidFill>
                  <a:schemeClr val="bg1"/>
                </a:solidFill>
              </a:rPr>
              <a:t>Tôi </a:t>
            </a:r>
            <a:r>
              <a:rPr lang="vi-VN" sz="2800" b="1" i="1" dirty="0">
                <a:solidFill>
                  <a:schemeClr val="bg1"/>
                </a:solidFill>
              </a:rPr>
              <a:t>đã không che mặt khi bị mắng nhiếc phỉ nhổ, tôi biết mình sẽ không phải thẹn thùng</a:t>
            </a:r>
            <a:r>
              <a:rPr lang="vi-VN" sz="2800" b="1" i="1" dirty="0" smtClean="0">
                <a:solidFill>
                  <a:schemeClr val="bg1"/>
                </a:solidFill>
              </a:rPr>
              <a:t>.</a:t>
            </a:r>
            <a:endParaRPr lang="vi-VN" sz="2800" b="1" i="1" dirty="0">
              <a:solidFill>
                <a:schemeClr val="bg1"/>
              </a:solidFill>
            </a:endParaRPr>
          </a:p>
          <a:p>
            <a:r>
              <a:rPr lang="vi-VN" sz="4400" b="1" dirty="0">
                <a:solidFill>
                  <a:srgbClr val="FFFF00"/>
                </a:solidFill>
              </a:rPr>
              <a:t>Bài trích sách ngôn sứ I-sai-a.</a:t>
            </a:r>
            <a:endParaRPr lang="en-US" sz="4400" b="1" dirty="0">
              <a:solidFill>
                <a:srgbClr val="FFFF00"/>
              </a:solidFill>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90800" y="-190500"/>
            <a:ext cx="3505200" cy="3505200"/>
          </a:xfrm>
          <a:prstGeom prst="rect">
            <a:avLst/>
          </a:prstGeom>
        </p:spPr>
      </p:pic>
    </p:spTree>
    <p:extLst>
      <p:ext uri="{BB962C8B-B14F-4D97-AF65-F5344CB8AC3E}">
        <p14:creationId xmlns:p14="http://schemas.microsoft.com/office/powerpoint/2010/main" val="40610176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b="1" dirty="0" smtClean="0">
                <a:solidFill>
                  <a:srgbClr val="FFFF00"/>
                </a:solidFill>
                <a:latin typeface="+mj-lt"/>
                <a:cs typeface="Times New Roman" pitchFamily="18" charset="0"/>
              </a:rPr>
              <a:t>TẬP HÁT CỘNG ĐOÀN</a:t>
            </a:r>
            <a:endParaRPr lang="en-US" b="1" dirty="0">
              <a:solidFill>
                <a:srgbClr val="FFFF00"/>
              </a:solidFill>
              <a:latin typeface="+mj-lt"/>
              <a:cs typeface="Times New Roman" pitchFamily="18" charset="0"/>
            </a:endParaRPr>
          </a:p>
        </p:txBody>
      </p:sp>
    </p:spTree>
    <p:extLst>
      <p:ext uri="{BB962C8B-B14F-4D97-AF65-F5344CB8AC3E}">
        <p14:creationId xmlns:p14="http://schemas.microsoft.com/office/powerpoint/2010/main" val="302418506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9266" name="Rectangle 2"/>
          <p:cNvSpPr>
            <a:spLocks noGrp="1" noChangeArrowheads="1"/>
          </p:cNvSpPr>
          <p:nvPr>
            <p:ph type="ctrTitle"/>
          </p:nvPr>
        </p:nvSpPr>
        <p:spPr>
          <a:xfrm>
            <a:off x="685800" y="0"/>
            <a:ext cx="7772400" cy="5143500"/>
          </a:xfrm>
        </p:spPr>
        <p:txBody>
          <a:bodyPr/>
          <a:lstStyle/>
          <a:p>
            <a:r>
              <a:rPr lang="en-US" altLang="en-US" dirty="0">
                <a:solidFill>
                  <a:schemeClr val="bg1"/>
                </a:solidFill>
                <a:effectLst>
                  <a:outerShdw blurRad="38100" dist="38100" dir="2700000" algn="tl">
                    <a:srgbClr val="000000">
                      <a:alpha val="43137"/>
                    </a:srgbClr>
                  </a:outerShdw>
                </a:effectLst>
                <a:latin typeface="+mj-lt"/>
              </a:rPr>
              <a:t/>
            </a:r>
            <a:br>
              <a:rPr lang="en-US" altLang="en-US" dirty="0">
                <a:solidFill>
                  <a:schemeClr val="bg1"/>
                </a:solidFill>
                <a:effectLst>
                  <a:outerShdw blurRad="38100" dist="38100" dir="2700000" algn="tl">
                    <a:srgbClr val="000000">
                      <a:alpha val="43137"/>
                    </a:srgbClr>
                  </a:outerShdw>
                </a:effectLst>
                <a:latin typeface="+mj-lt"/>
              </a:rPr>
            </a:br>
            <a:endParaRPr lang="en-US" altLang="en-US" dirty="0">
              <a:solidFill>
                <a:schemeClr val="bg1"/>
              </a:solidFill>
              <a:effectLst>
                <a:outerShdw blurRad="38100" dist="38100" dir="2700000" algn="tl">
                  <a:srgbClr val="000000">
                    <a:alpha val="43137"/>
                  </a:srgbClr>
                </a:outerShdw>
              </a:effectLst>
              <a:latin typeface="+mj-lt"/>
            </a:endParaRPr>
          </a:p>
        </p:txBody>
      </p:sp>
      <p:sp>
        <p:nvSpPr>
          <p:cNvPr id="139268" name="Rectangle 4"/>
          <p:cNvSpPr>
            <a:spLocks noChangeArrowheads="1"/>
          </p:cNvSpPr>
          <p:nvPr/>
        </p:nvSpPr>
        <p:spPr bwMode="auto">
          <a:xfrm>
            <a:off x="3962400" y="0"/>
            <a:ext cx="29046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altLang="en-US">
                <a:solidFill>
                  <a:srgbClr val="000000"/>
                </a:solidFill>
              </a:rPr>
              <a:t>  </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Rectangle 2"/>
          <p:cNvSpPr/>
          <p:nvPr/>
        </p:nvSpPr>
        <p:spPr>
          <a:xfrm>
            <a:off x="2971800" y="2571750"/>
            <a:ext cx="5838728" cy="2308324"/>
          </a:xfrm>
          <a:prstGeom prst="rect">
            <a:avLst/>
          </a:prstGeom>
        </p:spPr>
        <p:txBody>
          <a:bodyPr wrap="square">
            <a:spAutoFit/>
          </a:bodyPr>
          <a:lstStyle/>
          <a:p>
            <a:pPr algn="ctr"/>
            <a:r>
              <a:rPr lang="en-US" sz="4800" b="1" dirty="0" err="1" smtClean="0">
                <a:solidFill>
                  <a:schemeClr val="bg1"/>
                </a:solidFill>
                <a:effectLst>
                  <a:outerShdw blurRad="38100" dist="38100" dir="2700000" algn="tl">
                    <a:srgbClr val="000000">
                      <a:alpha val="43137"/>
                    </a:srgbClr>
                  </a:outerShdw>
                </a:effectLst>
                <a:latin typeface="+mj-lt"/>
                <a:cs typeface="Times New Roman" pitchFamily="18" charset="0"/>
              </a:rPr>
              <a:t>Thánh</a:t>
            </a:r>
            <a:r>
              <a:rPr lang="en-US" sz="48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4800" b="1" dirty="0" err="1" smtClean="0">
                <a:solidFill>
                  <a:schemeClr val="bg1"/>
                </a:solidFill>
                <a:effectLst>
                  <a:outerShdw blurRad="38100" dist="38100" dir="2700000" algn="tl">
                    <a:srgbClr val="000000">
                      <a:alpha val="43137"/>
                    </a:srgbClr>
                  </a:outerShdw>
                </a:effectLst>
                <a:latin typeface="+mj-lt"/>
                <a:cs typeface="Times New Roman" pitchFamily="18" charset="0"/>
              </a:rPr>
              <a:t>Vịnh</a:t>
            </a:r>
            <a:r>
              <a:rPr lang="en-US" sz="4800" b="1" dirty="0" smtClean="0">
                <a:solidFill>
                  <a:schemeClr val="bg1"/>
                </a:solidFill>
                <a:effectLst>
                  <a:outerShdw blurRad="38100" dist="38100" dir="2700000" algn="tl">
                    <a:srgbClr val="000000">
                      <a:alpha val="43137"/>
                    </a:srgbClr>
                  </a:outerShdw>
                </a:effectLst>
                <a:latin typeface="+mj-lt"/>
                <a:cs typeface="Times New Roman" pitchFamily="18" charset="0"/>
              </a:rPr>
              <a:t> 21</a:t>
            </a:r>
            <a:br>
              <a:rPr lang="en-US" sz="4800" b="1" dirty="0" smtClean="0">
                <a:solidFill>
                  <a:schemeClr val="bg1"/>
                </a:solidFill>
                <a:effectLst>
                  <a:outerShdw blurRad="38100" dist="38100" dir="2700000" algn="tl">
                    <a:srgbClr val="000000">
                      <a:alpha val="43137"/>
                    </a:srgbClr>
                  </a:outerShdw>
                </a:effectLst>
                <a:latin typeface="+mj-lt"/>
                <a:cs typeface="Times New Roman" pitchFamily="18" charset="0"/>
              </a:rPr>
            </a:br>
            <a:r>
              <a:rPr lang="en-US" sz="4800" b="1" dirty="0" smtClean="0">
                <a:solidFill>
                  <a:schemeClr val="bg1"/>
                </a:solidFill>
                <a:effectLst>
                  <a:outerShdw blurRad="38100" dist="38100" dir="2700000" algn="tl">
                    <a:srgbClr val="000000">
                      <a:alpha val="43137"/>
                    </a:srgbClr>
                  </a:outerShdw>
                </a:effectLst>
                <a:latin typeface="+mj-lt"/>
                <a:cs typeface="Times New Roman" pitchFamily="18" charset="0"/>
              </a:rPr>
              <a:t>Lm Kim Long</a:t>
            </a:r>
            <a:br>
              <a:rPr lang="en-US" sz="4800" b="1" dirty="0" smtClean="0">
                <a:solidFill>
                  <a:schemeClr val="bg1"/>
                </a:solidFill>
                <a:effectLst>
                  <a:outerShdw blurRad="38100" dist="38100" dir="2700000" algn="tl">
                    <a:srgbClr val="000000">
                      <a:alpha val="43137"/>
                    </a:srgbClr>
                  </a:outerShdw>
                </a:effectLst>
                <a:latin typeface="+mj-lt"/>
                <a:cs typeface="Times New Roman" pitchFamily="18" charset="0"/>
              </a:rPr>
            </a:br>
            <a:r>
              <a:rPr lang="en-US" sz="4800" b="1" dirty="0" smtClean="0">
                <a:solidFill>
                  <a:schemeClr val="bg1"/>
                </a:solidFill>
                <a:effectLst>
                  <a:outerShdw blurRad="38100" dist="38100" dir="2700000" algn="tl">
                    <a:srgbClr val="000000">
                      <a:alpha val="43137"/>
                    </a:srgbClr>
                  </a:outerShdw>
                </a:effectLst>
                <a:latin typeface="+mj-lt"/>
                <a:cs typeface="Times New Roman" pitchFamily="18" charset="0"/>
              </a:rPr>
              <a:t>05 </a:t>
            </a:r>
            <a:r>
              <a:rPr lang="en-US" sz="4800" b="1" dirty="0" err="1" smtClean="0">
                <a:solidFill>
                  <a:schemeClr val="bg1"/>
                </a:solidFill>
                <a:effectLst>
                  <a:outerShdw blurRad="38100" dist="38100" dir="2700000" algn="tl">
                    <a:srgbClr val="000000">
                      <a:alpha val="43137"/>
                    </a:srgbClr>
                  </a:outerShdw>
                </a:effectLst>
                <a:latin typeface="+mj-lt"/>
                <a:cs typeface="Times New Roman" pitchFamily="18" charset="0"/>
              </a:rPr>
              <a:t>Câu</a:t>
            </a:r>
            <a:endParaRPr lang="en-US" sz="48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4394991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b="1" u="sng" dirty="0" err="1">
                <a:solidFill>
                  <a:srgbClr val="FFFF00"/>
                </a:solidFill>
                <a:effectLst>
                  <a:outerShdw blurRad="38100" dist="38100" dir="2700000" algn="tl">
                    <a:srgbClr val="000000">
                      <a:alpha val="43137"/>
                    </a:srgbClr>
                  </a:outerShdw>
                </a:effectLst>
                <a:latin typeface="+mj-lt"/>
                <a:cs typeface="Times New Roman" pitchFamily="18" charset="0"/>
              </a:rPr>
              <a:t>Đk</a:t>
            </a:r>
            <a:r>
              <a:rPr lang="en-US" sz="6600" b="1" u="sng" dirty="0">
                <a:solidFill>
                  <a:srgbClr val="FFFF00"/>
                </a:solidFill>
                <a:effectLst>
                  <a:outerShdw blurRad="38100" dist="38100" dir="2700000" algn="tl">
                    <a:srgbClr val="000000">
                      <a:alpha val="43137"/>
                    </a:srgbClr>
                  </a:outerShdw>
                </a:effectLst>
                <a:latin typeface="+mj-lt"/>
                <a:cs typeface="Times New Roman" pitchFamily="18" charset="0"/>
              </a:rPr>
              <a:t>:</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Ôi</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Thiên</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ôi</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Thiên</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sao</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Ngài</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nỡ</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bỏ</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a:t>
            </a:r>
            <a:endParaRPr lang="en-US" sz="6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1398938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600" b="1" u="sng" dirty="0">
                <a:solidFill>
                  <a:srgbClr val="FFFF00"/>
                </a:solidFill>
                <a:effectLst>
                  <a:outerShdw blurRad="38100" dist="38100" dir="2700000" algn="tl">
                    <a:srgbClr val="000000">
                      <a:alpha val="43137"/>
                    </a:srgbClr>
                  </a:outerShdw>
                </a:effectLst>
                <a:latin typeface="+mj-lt"/>
                <a:cs typeface="Times New Roman" pitchFamily="18" charset="0"/>
              </a:rPr>
              <a:t>Tk1</a:t>
            </a:r>
            <a:r>
              <a:rPr lang="en-US" sz="5600" b="1" dirty="0">
                <a:solidFill>
                  <a:srgbClr val="FFFF00"/>
                </a:solidFill>
                <a:effectLst>
                  <a:outerShdw blurRad="38100" dist="38100" dir="2700000" algn="tl">
                    <a:srgbClr val="000000">
                      <a:alpha val="43137"/>
                    </a:srgbClr>
                  </a:outerShdw>
                </a:effectLst>
                <a:latin typeface="+mj-lt"/>
                <a:cs typeface="Times New Roman" pitchFamily="18" charset="0"/>
              </a:rPr>
              <a:t>:</a:t>
            </a:r>
            <a:r>
              <a:rPr lang="en-US" sz="5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54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Bao người nhiếc mắng, vừa thấy bóng con là họ đã chê bai: Tên này luôn kính tin Chúa Trời, nếu thương tình, hẳn là Ngài lo giải </a:t>
            </a:r>
            <a:r>
              <a:rPr lang="vi-VN" sz="5400" b="1" i="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thoát.</a:t>
            </a:r>
            <a:endParaRPr lang="en-US" sz="5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1030639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b="1" u="sng" dirty="0" err="1">
                <a:solidFill>
                  <a:srgbClr val="FFFF00"/>
                </a:solidFill>
                <a:effectLst>
                  <a:outerShdw blurRad="38100" dist="38100" dir="2700000" algn="tl">
                    <a:srgbClr val="000000">
                      <a:alpha val="43137"/>
                    </a:srgbClr>
                  </a:outerShdw>
                </a:effectLst>
                <a:latin typeface="+mj-lt"/>
                <a:cs typeface="Times New Roman" pitchFamily="18" charset="0"/>
              </a:rPr>
              <a:t>Đk</a:t>
            </a:r>
            <a:r>
              <a:rPr lang="en-US" sz="6600" b="1" u="sng" dirty="0">
                <a:solidFill>
                  <a:srgbClr val="FFFF00"/>
                </a:solidFill>
                <a:effectLst>
                  <a:outerShdw blurRad="38100" dist="38100" dir="2700000" algn="tl">
                    <a:srgbClr val="000000">
                      <a:alpha val="43137"/>
                    </a:srgbClr>
                  </a:outerShdw>
                </a:effectLst>
                <a:latin typeface="+mj-lt"/>
                <a:cs typeface="Times New Roman" pitchFamily="18" charset="0"/>
              </a:rPr>
              <a:t>:</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Ôi</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Thiên</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ôi</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Thiên</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sao</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Ngài</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nỡ</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bỏ</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a:t>
            </a:r>
            <a:endParaRPr lang="en-US" sz="6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9062131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en-US" sz="6600" b="1" u="sng" dirty="0">
                <a:solidFill>
                  <a:srgbClr val="FFFF00"/>
                </a:solidFill>
                <a:effectLst>
                  <a:outerShdw blurRad="38100" dist="38100" dir="2700000" algn="tl">
                    <a:srgbClr val="000000">
                      <a:alpha val="43137"/>
                    </a:srgbClr>
                  </a:outerShdw>
                </a:effectLst>
                <a:latin typeface="+mj-lt"/>
                <a:cs typeface="Times New Roman" pitchFamily="18" charset="0"/>
              </a:rPr>
              <a:t>Tk2:</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6000" b="1" i="0" dirty="0">
                <a:solidFill>
                  <a:schemeClr val="bg1"/>
                </a:solidFill>
                <a:effectLst>
                  <a:outerShdw blurRad="38100" dist="38100" dir="2700000" algn="tl">
                    <a:srgbClr val="000000">
                      <a:alpha val="43137"/>
                    </a:srgbClr>
                  </a:outerShdw>
                </a:effectLst>
                <a:latin typeface="+mj-lt"/>
              </a:rPr>
              <a:t>Ác thù xấn tới, tựa lũ chó vây chặt, đâm thủng chân tay. Xương xẩu con đếm xem vắn dài, mắt căm </a:t>
            </a:r>
            <a:r>
              <a:rPr lang="vi-VN" sz="6000" b="1" i="0" dirty="0" smtClean="0">
                <a:solidFill>
                  <a:schemeClr val="bg1"/>
                </a:solidFill>
                <a:effectLst>
                  <a:outerShdw blurRad="38100" dist="38100" dir="2700000" algn="tl">
                    <a:srgbClr val="000000">
                      <a:alpha val="43137"/>
                    </a:srgbClr>
                  </a:outerShdw>
                </a:effectLst>
                <a:latin typeface="+mj-lt"/>
              </a:rPr>
              <a:t>hờn, </a:t>
            </a:r>
            <a:r>
              <a:rPr lang="vi-VN" sz="6000" b="1" i="0" dirty="0">
                <a:solidFill>
                  <a:schemeClr val="bg1"/>
                </a:solidFill>
                <a:effectLst>
                  <a:outerShdw blurRad="38100" dist="38100" dir="2700000" algn="tl">
                    <a:srgbClr val="000000">
                      <a:alpha val="43137"/>
                    </a:srgbClr>
                  </a:outerShdw>
                </a:effectLst>
                <a:latin typeface="+mj-lt"/>
              </a:rPr>
              <a:t>nhìn chòng chọc con nhạo báng. </a:t>
            </a:r>
            <a:endParaRPr lang="en-US" sz="6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28047751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b="1" u="sng" dirty="0" err="1">
                <a:solidFill>
                  <a:srgbClr val="FFFF00"/>
                </a:solidFill>
                <a:effectLst>
                  <a:outerShdw blurRad="38100" dist="38100" dir="2700000" algn="tl">
                    <a:srgbClr val="000000">
                      <a:alpha val="43137"/>
                    </a:srgbClr>
                  </a:outerShdw>
                </a:effectLst>
                <a:latin typeface="+mj-lt"/>
                <a:cs typeface="Times New Roman" pitchFamily="18" charset="0"/>
              </a:rPr>
              <a:t>Đk</a:t>
            </a:r>
            <a:r>
              <a:rPr lang="en-US" sz="6600" b="1" u="sng" dirty="0">
                <a:solidFill>
                  <a:srgbClr val="FFFF00"/>
                </a:solidFill>
                <a:effectLst>
                  <a:outerShdw blurRad="38100" dist="38100" dir="2700000" algn="tl">
                    <a:srgbClr val="000000">
                      <a:alpha val="43137"/>
                    </a:srgbClr>
                  </a:outerShdw>
                </a:effectLst>
                <a:latin typeface="+mj-lt"/>
                <a:cs typeface="Times New Roman" pitchFamily="18" charset="0"/>
              </a:rPr>
              <a:t>:</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Ôi</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Thiên</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ôi</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Thiên</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sao</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Ngài</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nỡ</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bỏ</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a:t>
            </a:r>
            <a:endParaRPr lang="en-US" sz="6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5754791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1" u="sng" dirty="0">
                <a:solidFill>
                  <a:srgbClr val="FFFF00"/>
                </a:solidFill>
                <a:effectLst>
                  <a:outerShdw blurRad="38100" dist="38100" dir="2700000" algn="tl">
                    <a:srgbClr val="000000">
                      <a:alpha val="43137"/>
                    </a:srgbClr>
                  </a:outerShdw>
                </a:effectLst>
                <a:latin typeface="+mj-lt"/>
                <a:cs typeface="Times New Roman" pitchFamily="18" charset="0"/>
              </a:rPr>
              <a:t>Tk3</a:t>
            </a:r>
            <a:r>
              <a:rPr lang="en-US" sz="5400" b="1" dirty="0">
                <a:solidFill>
                  <a:srgbClr val="FFFF00"/>
                </a:solidFill>
                <a:effectLst>
                  <a:outerShdw blurRad="38100" dist="38100" dir="2700000" algn="tl">
                    <a:srgbClr val="000000">
                      <a:alpha val="43137"/>
                    </a:srgbClr>
                  </a:outerShdw>
                </a:effectLst>
                <a:latin typeface="+mj-lt"/>
                <a:cs typeface="Times New Roman" pitchFamily="18" charset="0"/>
              </a:rPr>
              <a:t>:</a:t>
            </a:r>
            <a:r>
              <a:rPr lang="en-US" sz="5400" b="1"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5400" b="1" i="0" dirty="0">
                <a:solidFill>
                  <a:schemeClr val="bg1"/>
                </a:solidFill>
                <a:effectLst>
                  <a:outerShdw blurRad="38100" dist="38100" dir="2700000" algn="tl">
                    <a:srgbClr val="000000">
                      <a:alpha val="43137"/>
                    </a:srgbClr>
                  </a:outerShdw>
                </a:effectLst>
                <a:latin typeface="+mj-lt"/>
              </a:rPr>
              <a:t>Chia phần áo khoác, còn chiếc áo trong họ cũng bắt thăm luôn. Ôi lạy Thiên Chúa con nương nhờ, cứu con cùng, Ngài đừng lìa xa, bỏ thí. </a:t>
            </a:r>
            <a:endParaRPr lang="en-US" sz="54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93606740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b="1" u="sng" dirty="0" err="1">
                <a:solidFill>
                  <a:srgbClr val="FFFF00"/>
                </a:solidFill>
                <a:effectLst>
                  <a:outerShdw blurRad="38100" dist="38100" dir="2700000" algn="tl">
                    <a:srgbClr val="000000">
                      <a:alpha val="43137"/>
                    </a:srgbClr>
                  </a:outerShdw>
                </a:effectLst>
                <a:latin typeface="+mj-lt"/>
                <a:cs typeface="Times New Roman" pitchFamily="18" charset="0"/>
              </a:rPr>
              <a:t>Đk</a:t>
            </a:r>
            <a:r>
              <a:rPr lang="en-US" sz="6600" b="1" u="sng" dirty="0">
                <a:solidFill>
                  <a:srgbClr val="FFFF00"/>
                </a:solidFill>
                <a:effectLst>
                  <a:outerShdw blurRad="38100" dist="38100" dir="2700000" algn="tl">
                    <a:srgbClr val="000000">
                      <a:alpha val="43137"/>
                    </a:srgbClr>
                  </a:outerShdw>
                </a:effectLst>
                <a:latin typeface="+mj-lt"/>
                <a:cs typeface="Times New Roman" pitchFamily="18" charset="0"/>
              </a:rPr>
              <a:t>:</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Ôi</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Thiên</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ôi</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Thiên</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sao</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Ngài</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nỡ</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bỏ</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a:t>
            </a:r>
            <a:endParaRPr lang="en-US" sz="6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22771422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b="1" u="sng" dirty="0">
                <a:solidFill>
                  <a:srgbClr val="FFFF00"/>
                </a:solidFill>
                <a:effectLst>
                  <a:outerShdw blurRad="38100" dist="38100" dir="2700000" algn="tl">
                    <a:srgbClr val="000000">
                      <a:alpha val="43137"/>
                    </a:srgbClr>
                  </a:outerShdw>
                </a:effectLst>
                <a:latin typeface="+mj-lt"/>
                <a:cs typeface="Times New Roman" pitchFamily="18" charset="0"/>
              </a:rPr>
              <a:t>Tk4:</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5300" b="1" i="0" dirty="0">
                <a:solidFill>
                  <a:schemeClr val="bg1"/>
                </a:solidFill>
                <a:effectLst>
                  <a:outerShdw blurRad="38100" dist="38100" dir="2700000" algn="tl">
                    <a:srgbClr val="000000">
                      <a:alpha val="43137"/>
                    </a:srgbClr>
                  </a:outerShdw>
                </a:effectLst>
                <a:latin typeface="+mj-lt"/>
              </a:rPr>
              <a:t>Con nguyện mãi mãi, truyền bá Thánh Danh Ngài cho khắp anh em. Xin được lên tiếng nơi công hội, tiến dâng Ngài một bài ngợi ca mừng kính. </a:t>
            </a:r>
            <a:endParaRPr lang="en-US" sz="6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99632885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b="1" u="sng" dirty="0" err="1">
                <a:solidFill>
                  <a:srgbClr val="FFFF00"/>
                </a:solidFill>
                <a:effectLst>
                  <a:outerShdw blurRad="38100" dist="38100" dir="2700000" algn="tl">
                    <a:srgbClr val="000000">
                      <a:alpha val="43137"/>
                    </a:srgbClr>
                  </a:outerShdw>
                </a:effectLst>
                <a:latin typeface="+mj-lt"/>
                <a:cs typeface="Times New Roman" pitchFamily="18" charset="0"/>
              </a:rPr>
              <a:t>Đk</a:t>
            </a:r>
            <a:r>
              <a:rPr lang="en-US" sz="6600" b="1" u="sng" dirty="0">
                <a:solidFill>
                  <a:srgbClr val="FFFF00"/>
                </a:solidFill>
                <a:effectLst>
                  <a:outerShdw blurRad="38100" dist="38100" dir="2700000" algn="tl">
                    <a:srgbClr val="000000">
                      <a:alpha val="43137"/>
                    </a:srgbClr>
                  </a:outerShdw>
                </a:effectLst>
                <a:latin typeface="+mj-lt"/>
                <a:cs typeface="Times New Roman" pitchFamily="18" charset="0"/>
              </a:rPr>
              <a:t>:</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Ôi</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Thiên</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ôi</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Thiên</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sao</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Ngài</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nỡ</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bỏ</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a:t>
            </a:r>
            <a:endParaRPr lang="en-US" sz="6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0958415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b="1" u="sng" dirty="0" err="1">
                <a:solidFill>
                  <a:srgbClr val="FFFF00"/>
                </a:solidFill>
                <a:effectLst>
                  <a:outerShdw blurRad="38100" dist="38100" dir="2700000" algn="tl">
                    <a:srgbClr val="000000">
                      <a:alpha val="43137"/>
                    </a:srgbClr>
                  </a:outerShdw>
                </a:effectLst>
                <a:latin typeface="+mj-lt"/>
                <a:cs typeface="Times New Roman" pitchFamily="18" charset="0"/>
              </a:rPr>
              <a:t>Đk</a:t>
            </a:r>
            <a:r>
              <a:rPr lang="en-US" sz="6600" b="1" u="sng" dirty="0">
                <a:solidFill>
                  <a:srgbClr val="FFFF00"/>
                </a:solidFill>
                <a:effectLst>
                  <a:outerShdw blurRad="38100" dist="38100" dir="2700000" algn="tl">
                    <a:srgbClr val="000000">
                      <a:alpha val="43137"/>
                    </a:srgbClr>
                  </a:outerShdw>
                </a:effectLst>
                <a:latin typeface="+mj-lt"/>
                <a:cs typeface="Times New Roman" pitchFamily="18" charset="0"/>
              </a:rPr>
              <a:t>:</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Ôi</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Thiên</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ôi</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Thiên</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sao</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Ngài</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nỡ</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bỏ</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a:t>
            </a:r>
            <a:endParaRPr lang="en-US" sz="6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20364370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1" u="sng" dirty="0">
                <a:solidFill>
                  <a:srgbClr val="FFFF00"/>
                </a:solidFill>
                <a:effectLst>
                  <a:outerShdw blurRad="38100" dist="38100" dir="2700000" algn="tl">
                    <a:srgbClr val="000000">
                      <a:alpha val="43137"/>
                    </a:srgbClr>
                  </a:outerShdw>
                </a:effectLst>
                <a:latin typeface="+mj-lt"/>
                <a:cs typeface="Times New Roman" pitchFamily="18" charset="0"/>
              </a:rPr>
              <a:t>Tk5:</a:t>
            </a:r>
            <a:r>
              <a:rPr lang="vi-VN" sz="5400" b="0" i="0" dirty="0">
                <a:solidFill>
                  <a:schemeClr val="bg1"/>
                </a:solidFill>
                <a:effectLst>
                  <a:outerShdw blurRad="38100" dist="38100" dir="2700000" algn="tl">
                    <a:srgbClr val="000000">
                      <a:alpha val="43137"/>
                    </a:srgbClr>
                  </a:outerShdw>
                </a:effectLst>
                <a:latin typeface="+mj-lt"/>
              </a:rPr>
              <a:t> </a:t>
            </a:r>
            <a:r>
              <a:rPr lang="vi-VN" sz="5600" b="1" i="0" dirty="0">
                <a:solidFill>
                  <a:schemeClr val="bg1"/>
                </a:solidFill>
                <a:effectLst>
                  <a:outerShdw blurRad="38100" dist="38100" dir="2700000" algn="tl">
                    <a:srgbClr val="000000">
                      <a:alpha val="43137"/>
                    </a:srgbClr>
                  </a:outerShdw>
                </a:effectLst>
                <a:latin typeface="+mj-lt"/>
              </a:rPr>
              <a:t>Ai sợ kính Chúa, nào cất tiếng lên mà cung chúc tôn vinh. Miêu duệ Gia-cóp mau ca mừng, Ích-diên nào thần phục quyền uy của Chúa. </a:t>
            </a:r>
            <a:endParaRPr lang="en-US" sz="5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87771952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b="1" u="sng" dirty="0" err="1">
                <a:solidFill>
                  <a:srgbClr val="FFFF00"/>
                </a:solidFill>
                <a:effectLst>
                  <a:outerShdw blurRad="38100" dist="38100" dir="2700000" algn="tl">
                    <a:srgbClr val="000000">
                      <a:alpha val="43137"/>
                    </a:srgbClr>
                  </a:outerShdw>
                </a:effectLst>
                <a:latin typeface="+mj-lt"/>
                <a:cs typeface="Times New Roman" pitchFamily="18" charset="0"/>
              </a:rPr>
              <a:t>Đk</a:t>
            </a:r>
            <a:r>
              <a:rPr lang="en-US" sz="6600" b="1" u="sng" dirty="0">
                <a:solidFill>
                  <a:srgbClr val="FFFF00"/>
                </a:solidFill>
                <a:effectLst>
                  <a:outerShdw blurRad="38100" dist="38100" dir="2700000" algn="tl">
                    <a:srgbClr val="000000">
                      <a:alpha val="43137"/>
                    </a:srgbClr>
                  </a:outerShdw>
                </a:effectLst>
                <a:latin typeface="+mj-lt"/>
                <a:cs typeface="Times New Roman" pitchFamily="18" charset="0"/>
              </a:rPr>
              <a:t>:</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Ôi</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Thiên</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ôi</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Thiên</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sao</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Ngài</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nỡ</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bỏ</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a:t>
            </a:r>
            <a:endParaRPr lang="en-US" sz="6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25456776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3350"/>
            <a:ext cx="5334000" cy="2744322"/>
          </a:xfrm>
          <a:prstGeom prst="rect">
            <a:avLst/>
          </a:prstGeom>
        </p:spPr>
      </p:pic>
      <p:sp>
        <p:nvSpPr>
          <p:cNvPr id="6" name="Rectangle 5"/>
          <p:cNvSpPr/>
          <p:nvPr/>
        </p:nvSpPr>
        <p:spPr>
          <a:xfrm>
            <a:off x="0" y="2647950"/>
            <a:ext cx="8229600" cy="2369880"/>
          </a:xfrm>
          <a:prstGeom prst="rect">
            <a:avLst/>
          </a:prstGeom>
        </p:spPr>
        <p:txBody>
          <a:bodyPr wrap="square">
            <a:spAutoFit/>
          </a:bodyPr>
          <a:lstStyle/>
          <a:p>
            <a:r>
              <a:rPr lang="en-US" sz="2800" b="1" u="sng" dirty="0" err="1" smtClean="0">
                <a:solidFill>
                  <a:srgbClr val="FFFF00"/>
                </a:solidFill>
              </a:rPr>
              <a:t>Bài</a:t>
            </a:r>
            <a:r>
              <a:rPr lang="en-US" sz="2800" b="1" u="sng" dirty="0" smtClean="0">
                <a:solidFill>
                  <a:srgbClr val="FFFF00"/>
                </a:solidFill>
              </a:rPr>
              <a:t> </a:t>
            </a:r>
            <a:r>
              <a:rPr lang="en-US" sz="2800" b="1" u="sng" dirty="0" err="1" smtClean="0">
                <a:solidFill>
                  <a:srgbClr val="FFFF00"/>
                </a:solidFill>
              </a:rPr>
              <a:t>Đọc</a:t>
            </a:r>
            <a:r>
              <a:rPr lang="en-US" sz="2800" b="1" u="sng" dirty="0" smtClean="0">
                <a:solidFill>
                  <a:srgbClr val="FFFF00"/>
                </a:solidFill>
              </a:rPr>
              <a:t> 2</a:t>
            </a:r>
          </a:p>
          <a:p>
            <a:r>
              <a:rPr lang="vi-VN" sz="2800" b="1" i="1" dirty="0">
                <a:solidFill>
                  <a:prstClr val="white"/>
                </a:solidFill>
              </a:rPr>
              <a:t>Đức Ki-tô đã tự khiêm tự hạ, nên Thiên Chúa đã siêu tôn Người</a:t>
            </a:r>
            <a:r>
              <a:rPr lang="vi-VN" sz="2800" b="1" i="1" dirty="0" smtClean="0">
                <a:solidFill>
                  <a:prstClr val="white"/>
                </a:solidFill>
              </a:rPr>
              <a:t>.</a:t>
            </a:r>
            <a:endParaRPr lang="vi-VN" sz="2800" b="1" i="1" dirty="0">
              <a:solidFill>
                <a:prstClr val="white"/>
              </a:solidFill>
            </a:endParaRPr>
          </a:p>
          <a:p>
            <a:r>
              <a:rPr lang="vi-VN" sz="3200" dirty="0">
                <a:solidFill>
                  <a:srgbClr val="FFFF00"/>
                </a:solidFill>
              </a:rPr>
              <a:t>Bài trích thư của thánh Phao-lô tông đồ gửi tín hữu Phi-líp-phê.</a:t>
            </a:r>
            <a:endParaRPr lang="en-US" sz="4800" dirty="0">
              <a:solidFill>
                <a:srgbClr val="FFFF00"/>
              </a:solidFill>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43200" y="-171450"/>
            <a:ext cx="3485589" cy="3485589"/>
          </a:xfrm>
          <a:prstGeom prst="rect">
            <a:avLst/>
          </a:prstGeom>
        </p:spPr>
      </p:pic>
    </p:spTree>
    <p:extLst>
      <p:ext uri="{BB962C8B-B14F-4D97-AF65-F5344CB8AC3E}">
        <p14:creationId xmlns:p14="http://schemas.microsoft.com/office/powerpoint/2010/main" val="427634912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90550"/>
            <a:ext cx="9144000" cy="4552950"/>
          </a:xfrm>
        </p:spPr>
        <p:txBody>
          <a:bodyPr>
            <a:noAutofit/>
          </a:bodyPr>
          <a:lstStyle/>
          <a:p>
            <a:pPr algn="just"/>
            <a:r>
              <a:rPr lang="vi-VN" sz="4800" b="1" i="0" dirty="0" smtClean="0">
                <a:solidFill>
                  <a:schemeClr val="bg1"/>
                </a:solidFill>
                <a:effectLst>
                  <a:outerShdw blurRad="38100" dist="38100" dir="2700000" algn="tl">
                    <a:srgbClr val="000000">
                      <a:alpha val="43137"/>
                    </a:srgbClr>
                  </a:outerShdw>
                </a:effectLst>
              </a:rPr>
              <a:t>Đức </a:t>
            </a:r>
            <a:r>
              <a:rPr lang="vi-VN" sz="4800" b="1" i="0" dirty="0">
                <a:solidFill>
                  <a:schemeClr val="bg1"/>
                </a:solidFill>
                <a:effectLst>
                  <a:outerShdw blurRad="38100" dist="38100" dir="2700000" algn="tl">
                    <a:srgbClr val="000000">
                      <a:alpha val="43137"/>
                    </a:srgbClr>
                  </a:outerShdw>
                </a:effectLst>
              </a:rPr>
              <a:t>Ki-tô vì chúng </a:t>
            </a:r>
            <a:r>
              <a:rPr lang="vi-VN" sz="4800" b="1" i="0" dirty="0" smtClean="0">
                <a:solidFill>
                  <a:schemeClr val="bg1"/>
                </a:solidFill>
                <a:effectLst>
                  <a:outerShdw blurRad="38100" dist="38100" dir="2700000" algn="tl">
                    <a:srgbClr val="000000">
                      <a:alpha val="43137"/>
                    </a:srgbClr>
                  </a:outerShdw>
                </a:effectLst>
              </a:rPr>
              <a:t>ta, </a:t>
            </a:r>
            <a:r>
              <a:rPr lang="vi-VN" sz="4800" b="1" i="0" dirty="0">
                <a:solidFill>
                  <a:schemeClr val="bg1"/>
                </a:solidFill>
                <a:effectLst>
                  <a:outerShdw blurRad="38100" dist="38100" dir="2700000" algn="tl">
                    <a:srgbClr val="000000">
                      <a:alpha val="43137"/>
                    </a:srgbClr>
                  </a:outerShdw>
                </a:effectLst>
              </a:rPr>
              <a:t>đã vâng lời cho đến chết, và chết trên thập giá. </a:t>
            </a:r>
            <a:r>
              <a:rPr lang="vi-VN" sz="4800" b="1" dirty="0">
                <a:solidFill>
                  <a:schemeClr val="bg1"/>
                </a:solidFill>
                <a:effectLst>
                  <a:outerShdw blurRad="38100" dist="38100" dir="2700000" algn="tl">
                    <a:srgbClr val="000000">
                      <a:alpha val="43137"/>
                    </a:srgbClr>
                  </a:outerShdw>
                </a:effectLst>
              </a:rPr>
              <a:t>Vì thế, Thiên Chúa đã tôn vinh Người, ban cho Người một danh </a:t>
            </a:r>
            <a:r>
              <a:rPr lang="vi-VN" sz="4800" b="1" dirty="0" smtClean="0">
                <a:solidFill>
                  <a:schemeClr val="bg1"/>
                </a:solidFill>
                <a:effectLst>
                  <a:outerShdw blurRad="38100" dist="38100" dir="2700000" algn="tl">
                    <a:srgbClr val="000000">
                      <a:alpha val="43137"/>
                    </a:srgbClr>
                  </a:outerShdw>
                </a:effectLst>
              </a:rPr>
              <a:t>hiệu, </a:t>
            </a:r>
            <a:r>
              <a:rPr lang="vi-VN" sz="4800" b="1" dirty="0">
                <a:solidFill>
                  <a:schemeClr val="bg1"/>
                </a:solidFill>
                <a:effectLst>
                  <a:outerShdw blurRad="38100" dist="38100" dir="2700000" algn="tl">
                    <a:srgbClr val="000000">
                      <a:alpha val="43137"/>
                    </a:srgbClr>
                  </a:outerShdw>
                </a:effectLst>
              </a:rPr>
              <a:t>vượt trên mọi danh hiệu. </a:t>
            </a:r>
            <a:endParaRPr lang="en-US" sz="4800" b="1" dirty="0">
              <a:solidFill>
                <a:schemeClr val="bg1"/>
              </a:solidFill>
              <a:effectLst>
                <a:outerShdw blurRad="38100" dist="38100" dir="2700000" algn="tl">
                  <a:srgbClr val="000000">
                    <a:alpha val="43137"/>
                  </a:srgbClr>
                </a:outerShdw>
              </a:effectLst>
              <a:cs typeface="Times New Roman" pitchFamily="18" charset="0"/>
            </a:endParaRPr>
          </a:p>
        </p:txBody>
      </p:sp>
      <p:sp>
        <p:nvSpPr>
          <p:cNvPr id="3" name="TextBox 2"/>
          <p:cNvSpPr txBox="1"/>
          <p:nvPr/>
        </p:nvSpPr>
        <p:spPr>
          <a:xfrm>
            <a:off x="0" y="0"/>
            <a:ext cx="9144000" cy="707886"/>
          </a:xfrm>
          <a:prstGeom prst="rect">
            <a:avLst/>
          </a:prstGeom>
          <a:noFill/>
        </p:spPr>
        <p:txBody>
          <a:bodyPr wrap="square" rtlCol="0">
            <a:spAutoFit/>
          </a:bodyPr>
          <a:lstStyle/>
          <a:p>
            <a:r>
              <a:rPr lang="vi-VN" sz="4000" b="1" u="sng">
                <a:solidFill>
                  <a:srgbClr val="FFFF00"/>
                </a:solidFill>
                <a:latin typeface="+mj-lt"/>
              </a:rPr>
              <a:t>Câu xướng trước Phúc Âm</a:t>
            </a:r>
            <a:r>
              <a:rPr lang="vi-VN" sz="4000" b="1" u="sng" smtClean="0">
                <a:solidFill>
                  <a:srgbClr val="FFFF00"/>
                </a:solidFill>
                <a:latin typeface="+mj-lt"/>
              </a:rPr>
              <a:t>:</a:t>
            </a:r>
            <a:endParaRPr lang="en-US" sz="4000" b="1" u="sng">
              <a:solidFill>
                <a:srgbClr val="FFFF00"/>
              </a:solidFill>
            </a:endParaRPr>
          </a:p>
        </p:txBody>
      </p:sp>
    </p:spTree>
    <p:extLst>
      <p:ext uri="{BB962C8B-B14F-4D97-AF65-F5344CB8AC3E}">
        <p14:creationId xmlns:p14="http://schemas.microsoft.com/office/powerpoint/2010/main" val="2798365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465"/>
            <a:ext cx="9144000" cy="5134570"/>
          </a:xfrm>
          <a:prstGeom prst="rect">
            <a:avLst/>
          </a:prstGeom>
        </p:spPr>
      </p:pic>
    </p:spTree>
    <p:extLst>
      <p:ext uri="{BB962C8B-B14F-4D97-AF65-F5344CB8AC3E}">
        <p14:creationId xmlns:p14="http://schemas.microsoft.com/office/powerpoint/2010/main" val="167551563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1" dirty="0">
                <a:solidFill>
                  <a:srgbClr val="FFFF00"/>
                </a:solidFill>
                <a:effectLst>
                  <a:outerShdw blurRad="38100" dist="38100" dir="2700000" algn="tl">
                    <a:srgbClr val="000000">
                      <a:alpha val="43137"/>
                    </a:srgbClr>
                  </a:outerShdw>
                </a:effectLst>
                <a:latin typeface="+mj-lt"/>
                <a:cs typeface="Times New Roman" pitchFamily="18" charset="0"/>
              </a:rPr>
              <a:t>KINH TIN KÍNH</a:t>
            </a:r>
          </a:p>
        </p:txBody>
      </p:sp>
    </p:spTree>
    <p:extLst>
      <p:ext uri="{BB962C8B-B14F-4D97-AF65-F5344CB8AC3E}">
        <p14:creationId xmlns:p14="http://schemas.microsoft.com/office/powerpoint/2010/main" val="181779286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chemeClr val="bg1"/>
                </a:solidFill>
                <a:effectLst>
                  <a:outerShdw blurRad="38100" dist="38100" dir="2700000" algn="tl">
                    <a:srgbClr val="000000">
                      <a:alpha val="43137"/>
                    </a:srgbClr>
                  </a:outerShdw>
                </a:effectLst>
                <a:latin typeface="+mj-lt"/>
                <a:cs typeface="Times New Roman" pitchFamily="18" charset="0"/>
              </a:rPr>
              <a:t>Tôi tin kính một Thiên Chúa là Cha toàn năng, Đấng tạo thành trời đất, muôn vật hữu hình và vô hình. </a:t>
            </a:r>
            <a:endParaRPr lang="en-US" sz="6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91461922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Tôi</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tin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kính</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một</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Chúa</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Giêsu</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Kitô</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Con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Một</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Thiên</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Chúa</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6600" b="1" dirty="0">
                <a:solidFill>
                  <a:schemeClr val="bg1"/>
                </a:solidFill>
                <a:effectLst>
                  <a:outerShdw blurRad="38100" dist="38100" dir="2700000" algn="tl">
                    <a:srgbClr val="000000">
                      <a:alpha val="43137"/>
                    </a:srgbClr>
                  </a:outerShdw>
                </a:effectLst>
                <a:latin typeface="+mj-lt"/>
                <a:cs typeface="Times New Roman" pitchFamily="18" charset="0"/>
              </a:rPr>
              <a:t>Sinh bởi Đức Chúa Cha từ trước muôn đời. </a:t>
            </a:r>
            <a:endParaRPr lang="en-US" sz="6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0049900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chemeClr val="bg1"/>
                </a:solidFill>
                <a:effectLst>
                  <a:outerShdw blurRad="38100" dist="38100" dir="2700000" algn="tl">
                    <a:srgbClr val="000000">
                      <a:alpha val="43137"/>
                    </a:srgbClr>
                  </a:outerShdw>
                </a:effectLst>
                <a:latin typeface="+mj-lt"/>
                <a:cs typeface="Times New Roman" pitchFamily="18" charset="0"/>
              </a:rPr>
              <a:t>Người là Thiên Chúa bởi Thiên Chúa, Ánh Sáng bởi Ánh Sáng,</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Thiên</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Chúa</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thật</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bởi</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Thiên</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Chúa</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thật</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a:t>
            </a:r>
          </a:p>
        </p:txBody>
      </p:sp>
    </p:spTree>
    <p:extLst>
      <p:ext uri="{BB962C8B-B14F-4D97-AF65-F5344CB8AC3E}">
        <p14:creationId xmlns:p14="http://schemas.microsoft.com/office/powerpoint/2010/main" val="198434210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chemeClr val="bg1"/>
                </a:solidFill>
                <a:effectLst>
                  <a:outerShdw blurRad="38100" dist="38100" dir="2700000" algn="tl">
                    <a:srgbClr val="000000">
                      <a:alpha val="43137"/>
                    </a:srgbClr>
                  </a:outerShdw>
                </a:effectLst>
                <a:latin typeface="+mj-lt"/>
              </a:rPr>
              <a:t>được sinh ra mà không phải được tạo thành, đồng bản thể với Đức Chúa Cha: nhờ Người mà muôn vật được tạo thành. </a:t>
            </a:r>
            <a:endParaRPr lang="en-US" sz="60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97639171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90550"/>
            <a:ext cx="9144000" cy="4552950"/>
          </a:xfrm>
        </p:spPr>
        <p:txBody>
          <a:bodyPr>
            <a:noAutofit/>
          </a:bodyPr>
          <a:lstStyle/>
          <a:p>
            <a:pPr algn="just"/>
            <a:r>
              <a:rPr lang="vi-VN" sz="4800" b="1" i="0" dirty="0" smtClean="0">
                <a:solidFill>
                  <a:schemeClr val="bg1"/>
                </a:solidFill>
                <a:effectLst>
                  <a:outerShdw blurRad="38100" dist="38100" dir="2700000" algn="tl">
                    <a:srgbClr val="000000">
                      <a:alpha val="43137"/>
                    </a:srgbClr>
                  </a:outerShdw>
                </a:effectLst>
              </a:rPr>
              <a:t>Đức </a:t>
            </a:r>
            <a:r>
              <a:rPr lang="vi-VN" sz="4800" b="1" i="0" dirty="0">
                <a:solidFill>
                  <a:schemeClr val="bg1"/>
                </a:solidFill>
                <a:effectLst>
                  <a:outerShdw blurRad="38100" dist="38100" dir="2700000" algn="tl">
                    <a:srgbClr val="000000">
                      <a:alpha val="43137"/>
                    </a:srgbClr>
                  </a:outerShdw>
                </a:effectLst>
              </a:rPr>
              <a:t>Ki-tô vì chúng ta đã vâng lời cho đến chết, và chết trên thập giá. </a:t>
            </a:r>
            <a:r>
              <a:rPr lang="vi-VN" sz="4800" b="1" dirty="0">
                <a:solidFill>
                  <a:schemeClr val="bg1"/>
                </a:solidFill>
                <a:effectLst>
                  <a:outerShdw blurRad="38100" dist="38100" dir="2700000" algn="tl">
                    <a:srgbClr val="000000">
                      <a:alpha val="43137"/>
                    </a:srgbClr>
                  </a:outerShdw>
                </a:effectLst>
              </a:rPr>
              <a:t>Vì thế, Thiên Chúa đã tôn vinh Người, ban cho Người một danh hiệu vượt trên mọi danh hiệu. </a:t>
            </a:r>
            <a:endParaRPr lang="en-US" sz="4800" b="1" dirty="0">
              <a:solidFill>
                <a:schemeClr val="bg1"/>
              </a:solidFill>
              <a:effectLst>
                <a:outerShdw blurRad="38100" dist="38100" dir="2700000" algn="tl">
                  <a:srgbClr val="000000">
                    <a:alpha val="43137"/>
                  </a:srgbClr>
                </a:outerShdw>
              </a:effectLst>
              <a:cs typeface="Times New Roman" pitchFamily="18" charset="0"/>
            </a:endParaRPr>
          </a:p>
        </p:txBody>
      </p:sp>
      <p:sp>
        <p:nvSpPr>
          <p:cNvPr id="3" name="TextBox 2"/>
          <p:cNvSpPr txBox="1"/>
          <p:nvPr/>
        </p:nvSpPr>
        <p:spPr>
          <a:xfrm>
            <a:off x="0" y="0"/>
            <a:ext cx="9144000" cy="707886"/>
          </a:xfrm>
          <a:prstGeom prst="rect">
            <a:avLst/>
          </a:prstGeom>
          <a:noFill/>
        </p:spPr>
        <p:txBody>
          <a:bodyPr wrap="square" rtlCol="0">
            <a:spAutoFit/>
          </a:bodyPr>
          <a:lstStyle/>
          <a:p>
            <a:r>
              <a:rPr lang="vi-VN" sz="4000" b="1" u="sng">
                <a:solidFill>
                  <a:srgbClr val="FFFF00"/>
                </a:solidFill>
                <a:latin typeface="+mj-lt"/>
              </a:rPr>
              <a:t>Câu xướng trước Phúc Âm</a:t>
            </a:r>
            <a:r>
              <a:rPr lang="vi-VN" sz="4000" b="1" u="sng" smtClean="0">
                <a:solidFill>
                  <a:srgbClr val="FFFF00"/>
                </a:solidFill>
                <a:latin typeface="+mj-lt"/>
              </a:rPr>
              <a:t>:</a:t>
            </a:r>
            <a:endParaRPr lang="en-US" sz="4000" b="1" u="sng">
              <a:solidFill>
                <a:srgbClr val="FFFF00"/>
              </a:solidFill>
              <a:latin typeface="+mj-lt"/>
            </a:endParaRPr>
          </a:p>
        </p:txBody>
      </p:sp>
    </p:spTree>
    <p:extLst>
      <p:ext uri="{BB962C8B-B14F-4D97-AF65-F5344CB8AC3E}">
        <p14:creationId xmlns:p14="http://schemas.microsoft.com/office/powerpoint/2010/main" val="365128153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1" dirty="0">
                <a:solidFill>
                  <a:schemeClr val="bg1"/>
                </a:solidFill>
                <a:effectLst>
                  <a:outerShdw blurRad="38100" dist="38100" dir="2700000" algn="tl">
                    <a:srgbClr val="000000">
                      <a:alpha val="43137"/>
                    </a:srgbClr>
                  </a:outerShdw>
                </a:effectLst>
                <a:latin typeface="+mj-lt"/>
              </a:rPr>
              <a:t>Vì loài người chúng ta và để cứu độ chúng ta,</a:t>
            </a:r>
            <a:r>
              <a:rPr lang="en-US" sz="7200" b="1" dirty="0">
                <a:solidFill>
                  <a:schemeClr val="bg1"/>
                </a:solidFill>
                <a:effectLst>
                  <a:outerShdw blurRad="38100" dist="38100" dir="2700000" algn="tl">
                    <a:srgbClr val="000000">
                      <a:alpha val="43137"/>
                    </a:srgbClr>
                  </a:outerShdw>
                </a:effectLst>
                <a:latin typeface="+mj-lt"/>
              </a:rPr>
              <a:t> </a:t>
            </a:r>
            <a:r>
              <a:rPr lang="vi-VN" sz="7200" b="1" dirty="0">
                <a:solidFill>
                  <a:schemeClr val="bg1"/>
                </a:solidFill>
                <a:effectLst>
                  <a:outerShdw blurRad="38100" dist="38100" dir="2700000" algn="tl">
                    <a:srgbClr val="000000">
                      <a:alpha val="43137"/>
                    </a:srgbClr>
                  </a:outerShdw>
                </a:effectLst>
                <a:latin typeface="+mj-lt"/>
                <a:cs typeface="Times New Roman" pitchFamily="18" charset="0"/>
              </a:rPr>
              <a:t>Người đã từ trời xuống thế. </a:t>
            </a:r>
            <a:endParaRPr lang="en-US" sz="72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12690147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FFFF00"/>
                </a:solidFill>
                <a:effectLst>
                  <a:outerShdw blurRad="38100" dist="38100" dir="2700000" algn="tl">
                    <a:srgbClr val="000000">
                      <a:alpha val="43137"/>
                    </a:srgbClr>
                  </a:outerShdw>
                </a:effectLst>
                <a:latin typeface="+mj-lt"/>
                <a:cs typeface="Times New Roman" pitchFamily="18" charset="0"/>
              </a:rPr>
              <a:t>Bởi phép Đức Chúa Thánh Thần, Người đã nhập thể trong lòng Trinh Nữ Maria, và đã làm người.</a:t>
            </a:r>
            <a:endParaRPr lang="en-US" sz="6600" b="1" dirty="0">
              <a:solidFill>
                <a:srgbClr val="FFFF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54933060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1" dirty="0">
                <a:solidFill>
                  <a:schemeClr val="bg1"/>
                </a:solidFill>
                <a:effectLst>
                  <a:outerShdw blurRad="38100" dist="38100" dir="2700000" algn="tl">
                    <a:srgbClr val="000000">
                      <a:alpha val="43137"/>
                    </a:srgbClr>
                  </a:outerShdw>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50967122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1" dirty="0">
                <a:solidFill>
                  <a:schemeClr val="bg1"/>
                </a:solidFill>
                <a:effectLst>
                  <a:outerShdw blurRad="38100" dist="38100" dir="2700000" algn="tl">
                    <a:srgbClr val="000000">
                      <a:alpha val="43137"/>
                    </a:srgbClr>
                  </a:outerShdw>
                </a:effectLst>
                <a:latin typeface="+mj-lt"/>
              </a:rPr>
              <a:t>Người lên trời, ngự bên hữu Đức Chúa Cha, và Người sẽ lại đến trong vinh quang để phán xét kẻ sống và kẻ chết, Nước Người sẽ không bao giờ cùng.</a:t>
            </a:r>
            <a:endParaRPr lang="en-US" sz="53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69677689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chemeClr val="bg1"/>
                </a:solidFill>
                <a:effectLst>
                  <a:outerShdw blurRad="38100" dist="38100" dir="2700000" algn="tl">
                    <a:srgbClr val="000000">
                      <a:alpha val="43137"/>
                    </a:srgbClr>
                  </a:outerShdw>
                </a:effectLst>
                <a:latin typeface="+mj-lt"/>
                <a:cs typeface="Times New Roman" pitchFamily="18" charset="0"/>
              </a:rPr>
              <a:t>Tôi tin kính Đức Chúa Thánh Thần là Thiên Chúa và là Đấng ban sự sống, Người bởi Đức Chúa Cha và Đức Chúa Con mà ra,</a:t>
            </a:r>
            <a:endParaRPr lang="en-US" sz="60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9402783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1" dirty="0">
                <a:solidFill>
                  <a:schemeClr val="bg1"/>
                </a:solidFill>
                <a:effectLst>
                  <a:outerShdw blurRad="38100" dist="38100" dir="2700000" algn="tl">
                    <a:srgbClr val="000000">
                      <a:alpha val="43137"/>
                    </a:srgbClr>
                  </a:outerShdw>
                </a:effectLst>
                <a:latin typeface="+mj-lt"/>
              </a:rPr>
              <a:t>Người được phụng thờ và tôn vinh cùng với Đức Chúa Cha và Đức Chúa Con: Người đã dùng các tiên tri mà phán dạy. </a:t>
            </a:r>
            <a:endParaRPr lang="en-US" sz="60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7532652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1" dirty="0">
                <a:solidFill>
                  <a:schemeClr val="bg1"/>
                </a:solidFill>
                <a:effectLst>
                  <a:outerShdw blurRad="38100" dist="38100" dir="2700000" algn="tl">
                    <a:srgbClr val="000000">
                      <a:alpha val="43137"/>
                    </a:srgbClr>
                  </a:outerShdw>
                </a:effectLst>
                <a:latin typeface="+mj-lt"/>
              </a:rPr>
              <a:t>Tôi tin Hội Thánh duy nhất thánh thiện công giáo và tông truyền.</a:t>
            </a:r>
            <a:endParaRPr lang="en-US" sz="80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68297702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chemeClr val="bg1"/>
                </a:solidFill>
                <a:effectLst>
                  <a:outerShdw blurRad="38100" dist="38100" dir="2700000" algn="tl">
                    <a:srgbClr val="000000">
                      <a:alpha val="43137"/>
                    </a:srgbClr>
                  </a:outerShdw>
                </a:effectLst>
                <a:latin typeface="+mj-lt"/>
                <a:cs typeface="Times New Roman" pitchFamily="18" charset="0"/>
              </a:rPr>
              <a:t>Tôi tuyên xưng có một Phép Rửa để tha tội. Tôi trông đợi kẻ chết sống lại và sự</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6600" b="1" dirty="0">
                <a:solidFill>
                  <a:schemeClr val="bg1"/>
                </a:solidFill>
                <a:effectLst>
                  <a:outerShdw blurRad="38100" dist="38100" dir="2700000" algn="tl">
                    <a:srgbClr val="000000">
                      <a:alpha val="43137"/>
                    </a:srgbClr>
                  </a:outerShdw>
                </a:effectLst>
                <a:latin typeface="+mj-lt"/>
                <a:cs typeface="Times New Roman" pitchFamily="18" charset="0"/>
              </a:rPr>
              <a:t>sống đời sau. </a:t>
            </a:r>
            <a:r>
              <a:rPr lang="vi-VN" sz="6600" b="1" u="sng" dirty="0">
                <a:solidFill>
                  <a:srgbClr val="FFFF00"/>
                </a:solidFill>
                <a:effectLst>
                  <a:outerShdw blurRad="38100" dist="38100" dir="2700000" algn="tl">
                    <a:srgbClr val="000000">
                      <a:alpha val="43137"/>
                    </a:srgbClr>
                  </a:outerShdw>
                </a:effectLst>
                <a:latin typeface="+mj-lt"/>
                <a:cs typeface="Times New Roman" pitchFamily="18" charset="0"/>
              </a:rPr>
              <a:t>Amen.</a:t>
            </a:r>
            <a:endParaRPr lang="en-US" sz="6600" b="1" u="sng" dirty="0">
              <a:solidFill>
                <a:srgbClr val="FFFF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04095644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Rectangle 2"/>
          <p:cNvSpPr/>
          <p:nvPr/>
        </p:nvSpPr>
        <p:spPr>
          <a:xfrm>
            <a:off x="2514600" y="1971586"/>
            <a:ext cx="6629400" cy="2554545"/>
          </a:xfrm>
          <a:prstGeom prst="rect">
            <a:avLst/>
          </a:prstGeom>
        </p:spPr>
        <p:txBody>
          <a:bodyPr wrap="square">
            <a:spAutoFit/>
          </a:bodyPr>
          <a:lstStyle/>
          <a:p>
            <a:r>
              <a:rPr lang="en-US" sz="3200" dirty="0">
                <a:solidFill>
                  <a:schemeClr val="bg1"/>
                </a:solidFill>
              </a:rPr>
              <a:t>H</a:t>
            </a:r>
            <a:r>
              <a:rPr lang="vi-VN" sz="3200" dirty="0" smtClean="0">
                <a:solidFill>
                  <a:schemeClr val="bg1"/>
                </a:solidFill>
              </a:rPr>
              <a:t>ôm </a:t>
            </a:r>
            <a:r>
              <a:rPr lang="vi-VN" sz="3200" dirty="0">
                <a:solidFill>
                  <a:schemeClr val="bg1"/>
                </a:solidFill>
              </a:rPr>
              <a:t>nay bước vào Tuần Thánh, Hội thánh mời gọi các Kitô hữu bước theo Đức Giêsu trên đường thập giá, để được phục sinh với Người trong cuộc sống mới.</a:t>
            </a:r>
            <a:endParaRPr lang="en-US" sz="3200" dirty="0">
              <a:solidFill>
                <a:schemeClr val="bg1"/>
              </a:solidFill>
            </a:endParaRPr>
          </a:p>
        </p:txBody>
      </p:sp>
      <p:sp>
        <p:nvSpPr>
          <p:cNvPr id="4" name="Rectangle 3"/>
          <p:cNvSpPr/>
          <p:nvPr/>
        </p:nvSpPr>
        <p:spPr>
          <a:xfrm>
            <a:off x="2514600" y="590550"/>
            <a:ext cx="6172200" cy="1200329"/>
          </a:xfrm>
          <a:prstGeom prst="rect">
            <a:avLst/>
          </a:prstGeom>
        </p:spPr>
        <p:txBody>
          <a:bodyPr wrap="square">
            <a:spAutoFit/>
          </a:bodyPr>
          <a:lstStyle/>
          <a:p>
            <a:pPr algn="ctr"/>
            <a:r>
              <a:rPr lang="en-US" sz="3600" dirty="0" smtClean="0">
                <a:solidFill>
                  <a:srgbClr val="FFFF00"/>
                </a:solidFill>
              </a:rPr>
              <a:t>LỜI NGUYỆN TÍN HỮU</a:t>
            </a:r>
          </a:p>
          <a:p>
            <a:pPr algn="ctr"/>
            <a:r>
              <a:rPr lang="en-US" sz="3600" dirty="0" smtClean="0">
                <a:solidFill>
                  <a:srgbClr val="FFFF00"/>
                </a:solidFill>
              </a:rPr>
              <a:t>CHÚA NHẬT LỄ LÁ NĂM B</a:t>
            </a:r>
            <a:endParaRPr lang="en-US" sz="3600" dirty="0">
              <a:solidFill>
                <a:srgbClr val="FFFF00"/>
              </a:solidFill>
            </a:endParaRPr>
          </a:p>
        </p:txBody>
      </p:sp>
    </p:spTree>
    <p:extLst>
      <p:ext uri="{BB962C8B-B14F-4D97-AF65-F5344CB8AC3E}">
        <p14:creationId xmlns:p14="http://schemas.microsoft.com/office/powerpoint/2010/main" val="99782834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276600" y="152383"/>
            <a:ext cx="6248400" cy="2647967"/>
          </a:xfrm>
        </p:spPr>
        <p:txBody>
          <a:bodyPr>
            <a:noAutofit/>
          </a:bodyPr>
          <a:lstStyle/>
          <a:p>
            <a:r>
              <a:rPr lang="en-US" b="1" dirty="0">
                <a:solidFill>
                  <a:srgbClr val="FFFF00"/>
                </a:solidFill>
                <a:effectLst>
                  <a:outerShdw blurRad="38100" dist="38100" dir="2700000" algn="tl">
                    <a:srgbClr val="000000">
                      <a:alpha val="43137"/>
                    </a:srgbClr>
                  </a:outerShdw>
                </a:effectLst>
                <a:latin typeface="+mj-lt"/>
                <a:cs typeface="Times New Roman" pitchFamily="18" charset="0"/>
              </a:rPr>
              <a:t>Ca </a:t>
            </a:r>
            <a:r>
              <a:rPr lang="en-US" b="1" dirty="0" err="1">
                <a:solidFill>
                  <a:srgbClr val="FFFF00"/>
                </a:solidFill>
                <a:effectLst>
                  <a:outerShdw blurRad="38100" dist="38100" dir="2700000" algn="tl">
                    <a:srgbClr val="000000">
                      <a:alpha val="43137"/>
                    </a:srgbClr>
                  </a:outerShdw>
                </a:effectLst>
                <a:latin typeface="+mj-lt"/>
                <a:cs typeface="Times New Roman" pitchFamily="18" charset="0"/>
              </a:rPr>
              <a:t>Dâng</a:t>
            </a:r>
            <a:r>
              <a:rPr lang="en-US" b="1"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b="1" dirty="0" err="1">
                <a:solidFill>
                  <a:srgbClr val="FFFF00"/>
                </a:solidFill>
                <a:effectLst>
                  <a:outerShdw blurRad="38100" dist="38100" dir="2700000" algn="tl">
                    <a:srgbClr val="000000">
                      <a:alpha val="43137"/>
                    </a:srgbClr>
                  </a:outerShdw>
                </a:effectLst>
                <a:latin typeface="+mj-lt"/>
                <a:cs typeface="Times New Roman" pitchFamily="18" charset="0"/>
              </a:rPr>
              <a:t>Lễ</a:t>
            </a:r>
            <a:r>
              <a:rPr lang="en-US" b="1" dirty="0">
                <a:solidFill>
                  <a:srgbClr val="FFFF00"/>
                </a:solidFill>
                <a:effectLst>
                  <a:outerShdw blurRad="38100" dist="38100" dir="2700000" algn="tl">
                    <a:srgbClr val="000000">
                      <a:alpha val="43137"/>
                    </a:srgbClr>
                  </a:outerShdw>
                </a:effectLst>
                <a:latin typeface="+mj-lt"/>
                <a:cs typeface="Times New Roman" pitchFamily="18" charset="0"/>
              </a:rPr>
              <a:t/>
            </a:r>
            <a:br>
              <a:rPr lang="en-US" b="1" dirty="0">
                <a:solidFill>
                  <a:srgbClr val="FFFF00"/>
                </a:solidFill>
                <a:effectLst>
                  <a:outerShdw blurRad="38100" dist="38100" dir="2700000" algn="tl">
                    <a:srgbClr val="000000">
                      <a:alpha val="43137"/>
                    </a:srgbClr>
                  </a:outerShdw>
                </a:effectLst>
                <a:latin typeface="+mj-lt"/>
                <a:cs typeface="Times New Roman" pitchFamily="18" charset="0"/>
              </a:rPr>
            </a:br>
            <a:r>
              <a:rPr lang="en-US" b="1" dirty="0" err="1" smtClean="0">
                <a:solidFill>
                  <a:srgbClr val="FFFF00"/>
                </a:solidFill>
                <a:effectLst>
                  <a:outerShdw blurRad="38100" dist="38100" dir="2700000" algn="tl">
                    <a:srgbClr val="000000">
                      <a:alpha val="43137"/>
                    </a:srgbClr>
                  </a:outerShdw>
                </a:effectLst>
                <a:cs typeface="Times New Roman" pitchFamily="18" charset="0"/>
              </a:rPr>
              <a:t>Lễ</a:t>
            </a:r>
            <a:r>
              <a:rPr lang="en-US" b="1" dirty="0" smtClean="0">
                <a:solidFill>
                  <a:srgbClr val="FFFF00"/>
                </a:solidFill>
                <a:effectLst>
                  <a:outerShdw blurRad="38100" dist="38100" dir="2700000" algn="tl">
                    <a:srgbClr val="000000">
                      <a:alpha val="43137"/>
                    </a:srgbClr>
                  </a:outerShdw>
                </a:effectLst>
                <a:cs typeface="Times New Roman" pitchFamily="18" charset="0"/>
              </a:rPr>
              <a:t> </a:t>
            </a:r>
            <a:r>
              <a:rPr lang="en-US" b="1" dirty="0" err="1">
                <a:solidFill>
                  <a:srgbClr val="FFFF00"/>
                </a:solidFill>
                <a:effectLst>
                  <a:outerShdw blurRad="38100" dist="38100" dir="2700000" algn="tl">
                    <a:srgbClr val="000000">
                      <a:alpha val="43137"/>
                    </a:srgbClr>
                  </a:outerShdw>
                </a:effectLst>
                <a:cs typeface="Times New Roman" pitchFamily="18" charset="0"/>
              </a:rPr>
              <a:t>Dâng</a:t>
            </a:r>
            <a:r>
              <a:rPr lang="en-US" b="1" dirty="0">
                <a:solidFill>
                  <a:srgbClr val="FFFF00"/>
                </a:solidFill>
                <a:effectLst>
                  <a:outerShdw blurRad="38100" dist="38100" dir="2700000" algn="tl">
                    <a:srgbClr val="000000">
                      <a:alpha val="43137"/>
                    </a:srgbClr>
                  </a:outerShdw>
                </a:effectLst>
                <a:cs typeface="Times New Roman" pitchFamily="18" charset="0"/>
              </a:rPr>
              <a:t> </a:t>
            </a:r>
            <a:r>
              <a:rPr lang="en-US" b="1" dirty="0" err="1">
                <a:solidFill>
                  <a:srgbClr val="FFFF00"/>
                </a:solidFill>
                <a:effectLst>
                  <a:outerShdw blurRad="38100" dist="38100" dir="2700000" algn="tl">
                    <a:srgbClr val="000000">
                      <a:alpha val="43137"/>
                    </a:srgbClr>
                  </a:outerShdw>
                </a:effectLst>
                <a:cs typeface="Times New Roman" pitchFamily="18" charset="0"/>
              </a:rPr>
              <a:t>Thống</a:t>
            </a:r>
            <a:r>
              <a:rPr lang="en-US" b="1" dirty="0">
                <a:solidFill>
                  <a:srgbClr val="FFFF00"/>
                </a:solidFill>
                <a:effectLst>
                  <a:outerShdw blurRad="38100" dist="38100" dir="2700000" algn="tl">
                    <a:srgbClr val="000000">
                      <a:alpha val="43137"/>
                    </a:srgbClr>
                  </a:outerShdw>
                </a:effectLst>
                <a:cs typeface="Times New Roman" pitchFamily="18" charset="0"/>
              </a:rPr>
              <a:t> </a:t>
            </a:r>
            <a:r>
              <a:rPr lang="en-US" b="1" dirty="0" err="1">
                <a:solidFill>
                  <a:srgbClr val="FFFF00"/>
                </a:solidFill>
                <a:effectLst>
                  <a:outerShdw blurRad="38100" dist="38100" dir="2700000" algn="tl">
                    <a:srgbClr val="000000">
                      <a:alpha val="43137"/>
                    </a:srgbClr>
                  </a:outerShdw>
                </a:effectLst>
                <a:cs typeface="Times New Roman" pitchFamily="18" charset="0"/>
              </a:rPr>
              <a:t>Hối</a:t>
            </a:r>
            <a:r>
              <a:rPr lang="en-US" b="1" dirty="0">
                <a:solidFill>
                  <a:srgbClr val="FFFF00"/>
                </a:solidFill>
                <a:effectLst>
                  <a:outerShdw blurRad="38100" dist="38100" dir="2700000" algn="tl">
                    <a:srgbClr val="000000">
                      <a:alpha val="43137"/>
                    </a:srgbClr>
                  </a:outerShdw>
                </a:effectLst>
                <a:cs typeface="Times New Roman" pitchFamily="18" charset="0"/>
              </a:rPr>
              <a:t/>
            </a:r>
            <a:br>
              <a:rPr lang="en-US" b="1" dirty="0">
                <a:solidFill>
                  <a:srgbClr val="FFFF00"/>
                </a:solidFill>
                <a:effectLst>
                  <a:outerShdw blurRad="38100" dist="38100" dir="2700000" algn="tl">
                    <a:srgbClr val="000000">
                      <a:alpha val="43137"/>
                    </a:srgbClr>
                  </a:outerShdw>
                </a:effectLst>
                <a:cs typeface="Times New Roman" pitchFamily="18" charset="0"/>
              </a:rPr>
            </a:br>
            <a:r>
              <a:rPr lang="en-US" sz="4000" b="1" i="1" dirty="0" err="1">
                <a:solidFill>
                  <a:schemeClr val="bg1"/>
                </a:solidFill>
                <a:effectLst>
                  <a:outerShdw blurRad="38100" dist="38100" dir="2700000" algn="tl">
                    <a:srgbClr val="000000">
                      <a:alpha val="43137"/>
                    </a:srgbClr>
                  </a:outerShdw>
                </a:effectLst>
                <a:cs typeface="Times New Roman" pitchFamily="18" charset="0"/>
              </a:rPr>
              <a:t>Đinh</a:t>
            </a:r>
            <a:r>
              <a:rPr lang="en-US" sz="4000" b="1" i="1" dirty="0">
                <a:solidFill>
                  <a:schemeClr val="bg1"/>
                </a:solidFill>
                <a:effectLst>
                  <a:outerShdw blurRad="38100" dist="38100" dir="2700000" algn="tl">
                    <a:srgbClr val="000000">
                      <a:alpha val="43137"/>
                    </a:srgbClr>
                  </a:outerShdw>
                </a:effectLst>
                <a:cs typeface="Times New Roman" pitchFamily="18" charset="0"/>
              </a:rPr>
              <a:t> </a:t>
            </a:r>
            <a:r>
              <a:rPr lang="en-US" sz="4000" b="1" i="1" dirty="0" err="1">
                <a:solidFill>
                  <a:schemeClr val="bg1"/>
                </a:solidFill>
                <a:effectLst>
                  <a:outerShdw blurRad="38100" dist="38100" dir="2700000" algn="tl">
                    <a:srgbClr val="000000">
                      <a:alpha val="43137"/>
                    </a:srgbClr>
                  </a:outerShdw>
                </a:effectLst>
                <a:cs typeface="Times New Roman" pitchFamily="18" charset="0"/>
              </a:rPr>
              <a:t>Công</a:t>
            </a:r>
            <a:r>
              <a:rPr lang="en-US" sz="4000" b="1" i="1" dirty="0">
                <a:solidFill>
                  <a:schemeClr val="bg1"/>
                </a:solidFill>
                <a:effectLst>
                  <a:outerShdw blurRad="38100" dist="38100" dir="2700000" algn="tl">
                    <a:srgbClr val="000000">
                      <a:alpha val="43137"/>
                    </a:srgbClr>
                  </a:outerShdw>
                </a:effectLst>
                <a:cs typeface="Times New Roman" pitchFamily="18" charset="0"/>
              </a:rPr>
              <a:t> </a:t>
            </a:r>
            <a:r>
              <a:rPr lang="en-US" sz="4000" b="1" i="1" dirty="0" err="1">
                <a:solidFill>
                  <a:schemeClr val="bg1"/>
                </a:solidFill>
                <a:effectLst>
                  <a:outerShdw blurRad="38100" dist="38100" dir="2700000" algn="tl">
                    <a:srgbClr val="000000">
                      <a:alpha val="43137"/>
                    </a:srgbClr>
                  </a:outerShdw>
                </a:effectLst>
                <a:cs typeface="Times New Roman" pitchFamily="18" charset="0"/>
              </a:rPr>
              <a:t>Huỳnh</a:t>
            </a:r>
            <a:r>
              <a:rPr lang="en-US" b="1" dirty="0">
                <a:solidFill>
                  <a:srgbClr val="FFFF00"/>
                </a:solidFill>
                <a:effectLst>
                  <a:outerShdw blurRad="38100" dist="38100" dir="2700000" algn="tl">
                    <a:srgbClr val="000000">
                      <a:alpha val="43137"/>
                    </a:srgbClr>
                  </a:outerShdw>
                </a:effectLst>
                <a:latin typeface="+mj-lt"/>
                <a:cs typeface="Times New Roman" pitchFamily="18" charset="0"/>
              </a:rPr>
              <a:t/>
            </a:r>
            <a:br>
              <a:rPr lang="en-US" b="1" dirty="0">
                <a:solidFill>
                  <a:srgbClr val="FFFF00"/>
                </a:solidFill>
                <a:effectLst>
                  <a:outerShdw blurRad="38100" dist="38100" dir="2700000" algn="tl">
                    <a:srgbClr val="000000">
                      <a:alpha val="43137"/>
                    </a:srgbClr>
                  </a:outerShdw>
                </a:effectLst>
                <a:latin typeface="+mj-lt"/>
                <a:cs typeface="Times New Roman" pitchFamily="18" charset="0"/>
              </a:rPr>
            </a:br>
            <a:endParaRPr lang="vi-VN" sz="4800" b="1" dirty="0">
              <a:solidFill>
                <a:srgbClr val="FFFF00"/>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600" y="0"/>
            <a:ext cx="6364143" cy="5143500"/>
          </a:xfrm>
          <a:prstGeom prst="rect">
            <a:avLst/>
          </a:prstGeom>
        </p:spPr>
      </p:pic>
    </p:spTree>
    <p:extLst>
      <p:ext uri="{BB962C8B-B14F-4D97-AF65-F5344CB8AC3E}">
        <p14:creationId xmlns:p14="http://schemas.microsoft.com/office/powerpoint/2010/main" val="304853806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r>
              <a:rPr lang="en-US" sz="4800" b="1" dirty="0">
                <a:solidFill>
                  <a:schemeClr val="bg1"/>
                </a:solidFill>
                <a:effectLst>
                  <a:outerShdw blurRad="38100" dist="38100" dir="2700000" algn="tl">
                    <a:srgbClr val="000000">
                      <a:alpha val="43137"/>
                    </a:srgbClr>
                  </a:outerShdw>
                </a:effectLst>
                <a:latin typeface="+mj-lt"/>
                <a:cs typeface="Times New Roman" pitchFamily="18" charset="0"/>
              </a:rPr>
              <a:t>CHÚA NHẬT </a:t>
            </a:r>
            <a:r>
              <a:rPr lang="en-US" sz="4800" b="1" dirty="0" smtClean="0">
                <a:solidFill>
                  <a:schemeClr val="bg1"/>
                </a:solidFill>
                <a:effectLst>
                  <a:outerShdw blurRad="38100" dist="38100" dir="2700000" algn="tl">
                    <a:srgbClr val="000000">
                      <a:alpha val="43137"/>
                    </a:srgbClr>
                  </a:outerShdw>
                </a:effectLst>
                <a:latin typeface="+mj-lt"/>
                <a:cs typeface="Times New Roman" pitchFamily="18" charset="0"/>
              </a:rPr>
              <a:t>LỄ LÁ</a:t>
            </a:r>
            <a:endParaRPr lang="en-US" sz="48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465"/>
            <a:ext cx="9144000" cy="5134570"/>
          </a:xfrm>
          <a:prstGeom prst="rect">
            <a:avLst/>
          </a:prstGeom>
        </p:spPr>
      </p:pic>
    </p:spTree>
    <p:extLst>
      <p:ext uri="{BB962C8B-B14F-4D97-AF65-F5344CB8AC3E}">
        <p14:creationId xmlns:p14="http://schemas.microsoft.com/office/powerpoint/2010/main" val="68596562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vi-VN" sz="4800" b="1" dirty="0" smtClean="0">
                <a:solidFill>
                  <a:srgbClr val="FFFF00"/>
                </a:solidFill>
                <a:effectLst>
                  <a:outerShdw blurRad="38100" dist="38100" dir="2700000" algn="tl">
                    <a:srgbClr val="000000">
                      <a:alpha val="43137"/>
                    </a:srgbClr>
                  </a:outerShdw>
                </a:effectLst>
                <a:cs typeface="Times New Roman" panose="02020603050405020304" pitchFamily="18" charset="0"/>
              </a:rPr>
              <a:t>Pk1</a:t>
            </a:r>
            <a:r>
              <a:rPr lang="vi-VN" sz="4800" b="1" dirty="0">
                <a:solidFill>
                  <a:srgbClr val="FFFF00"/>
                </a:solidFill>
                <a:effectLst>
                  <a:outerShdw blurRad="38100" dist="38100" dir="2700000" algn="tl">
                    <a:srgbClr val="000000">
                      <a:alpha val="43137"/>
                    </a:srgbClr>
                  </a:outerShdw>
                </a:effectLst>
                <a:cs typeface="Times New Roman" panose="02020603050405020304" pitchFamily="18" charset="0"/>
              </a:rPr>
              <a:t>: </a:t>
            </a:r>
            <a:r>
              <a:rPr lang="vi-VN" sz="4800" b="1" dirty="0">
                <a:solidFill>
                  <a:schemeClr val="bg1"/>
                </a:solidFill>
                <a:effectLst>
                  <a:outerShdw blurRad="38100" dist="38100" dir="2700000" algn="tl">
                    <a:srgbClr val="000000">
                      <a:alpha val="43137"/>
                    </a:srgbClr>
                  </a:outerShdw>
                </a:effectLst>
                <a:cs typeface="Times New Roman" panose="02020603050405020304" pitchFamily="18" charset="0"/>
              </a:rPr>
              <a:t>Lễ vật con dâng hôm nay, là cõi lòng ăn năn thống hối. Lễ vật con dâng hôm nay, là cõi lòng nát tan Ngài ơi. Lòng buồn xót xa ê chề, tìm về dưới bên chân Ngài, để được tình yêu cứu rỗi, xóa sạch vết bợn nhơ.</a:t>
            </a:r>
            <a:r>
              <a:rPr lang="en-US" sz="4800" b="1" i="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endParaRPr lang="en-US" sz="5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365494591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vi-VN" sz="5000" b="1" dirty="0" smtClean="0">
                <a:solidFill>
                  <a:srgbClr val="FFFF00"/>
                </a:solidFill>
                <a:effectLst>
                  <a:outerShdw blurRad="38100" dist="38100" dir="2700000" algn="tl">
                    <a:srgbClr val="000000">
                      <a:alpha val="43137"/>
                    </a:srgbClr>
                  </a:outerShdw>
                </a:effectLst>
                <a:cs typeface="Times New Roman" panose="02020603050405020304" pitchFamily="18" charset="0"/>
              </a:rPr>
              <a:t>ĐK</a:t>
            </a:r>
            <a:r>
              <a:rPr lang="vi-VN" sz="5000" b="1" dirty="0">
                <a:solidFill>
                  <a:srgbClr val="FFFF00"/>
                </a:solidFill>
                <a:effectLst>
                  <a:outerShdw blurRad="38100" dist="38100" dir="2700000" algn="tl">
                    <a:srgbClr val="000000">
                      <a:alpha val="43137"/>
                    </a:srgbClr>
                  </a:outerShdw>
                </a:effectLst>
                <a:cs typeface="Times New Roman" panose="02020603050405020304" pitchFamily="18" charset="0"/>
              </a:rPr>
              <a:t>: </a:t>
            </a:r>
            <a:r>
              <a:rPr lang="vi-VN" sz="5000" b="1" dirty="0">
                <a:solidFill>
                  <a:schemeClr val="bg1"/>
                </a:solidFill>
                <a:effectLst>
                  <a:outerShdw blurRad="38100" dist="38100" dir="2700000" algn="tl">
                    <a:srgbClr val="000000">
                      <a:alpha val="43137"/>
                    </a:srgbClr>
                  </a:outerShdw>
                </a:effectLst>
                <a:cs typeface="Times New Roman" panose="02020603050405020304" pitchFamily="18" charset="0"/>
              </a:rPr>
              <a:t>Này là hiến lễ con dâng Ngài hôm nay, phận người yếu đuối con mang nhiều chua cay. Nhiều lần xa Chúa trót vong ân tình Ngài, giờ xin trở về bên Thiên Chúa, yêu thương. </a:t>
            </a:r>
            <a:endParaRPr lang="en-US" sz="50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3679527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vi-VN" sz="5000" b="1" dirty="0" smtClean="0">
                <a:solidFill>
                  <a:srgbClr val="FFFF00"/>
                </a:solidFill>
                <a:effectLst>
                  <a:outerShdw blurRad="38100" dist="38100" dir="2700000" algn="tl">
                    <a:srgbClr val="000000">
                      <a:alpha val="43137"/>
                    </a:srgbClr>
                  </a:outerShdw>
                </a:effectLst>
                <a:cs typeface="Times New Roman" panose="02020603050405020304" pitchFamily="18" charset="0"/>
              </a:rPr>
              <a:t>**</a:t>
            </a:r>
            <a:r>
              <a:rPr lang="vi-VN" sz="5000" b="1"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vi-VN" sz="5000" b="1" dirty="0">
                <a:solidFill>
                  <a:schemeClr val="bg1"/>
                </a:solidFill>
                <a:effectLst>
                  <a:outerShdw blurRad="38100" dist="38100" dir="2700000" algn="tl">
                    <a:srgbClr val="000000">
                      <a:alpha val="43137"/>
                    </a:srgbClr>
                  </a:outerShdw>
                </a:effectLst>
                <a:cs typeface="Times New Roman" panose="02020603050405020304" pitchFamily="18" charset="0"/>
              </a:rPr>
              <a:t>Hiệp cùng tấm bánh với ly rượu thơm ngon, nguyện là hiến lễ khiêm cung này thân con. Đền bù bao năm tháng con không trung thành, Ngài ơi đón nhận đây hiến lễ, con dâng. </a:t>
            </a:r>
            <a:endParaRPr lang="en-US" sz="50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67668448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vi-VN" sz="4800" b="1" dirty="0" smtClean="0">
                <a:solidFill>
                  <a:schemeClr val="bg1"/>
                </a:solidFill>
                <a:effectLst>
                  <a:outerShdw blurRad="38100" dist="38100" dir="2700000" algn="tl">
                    <a:srgbClr val="000000">
                      <a:alpha val="43137"/>
                    </a:srgbClr>
                  </a:outerShdw>
                </a:effectLst>
                <a:cs typeface="Times New Roman" panose="02020603050405020304" pitchFamily="18" charset="0"/>
              </a:rPr>
              <a:t/>
            </a:r>
            <a:br>
              <a:rPr lang="vi-VN" sz="4800" b="1" dirty="0" smtClean="0">
                <a:solidFill>
                  <a:schemeClr val="bg1"/>
                </a:solidFill>
                <a:effectLst>
                  <a:outerShdw blurRad="38100" dist="38100" dir="2700000" algn="tl">
                    <a:srgbClr val="000000">
                      <a:alpha val="43137"/>
                    </a:srgbClr>
                  </a:outerShdw>
                </a:effectLst>
                <a:cs typeface="Times New Roman" panose="02020603050405020304" pitchFamily="18" charset="0"/>
              </a:rPr>
            </a:br>
            <a:r>
              <a:rPr lang="vi-VN" sz="4800" b="1" dirty="0" smtClean="0">
                <a:solidFill>
                  <a:srgbClr val="FFFF00"/>
                </a:solidFill>
                <a:effectLst>
                  <a:outerShdw blurRad="38100" dist="38100" dir="2700000" algn="tl">
                    <a:srgbClr val="000000">
                      <a:alpha val="43137"/>
                    </a:srgbClr>
                  </a:outerShdw>
                </a:effectLst>
                <a:cs typeface="Times New Roman" panose="02020603050405020304" pitchFamily="18" charset="0"/>
              </a:rPr>
              <a:t>Pk2</a:t>
            </a:r>
            <a:r>
              <a:rPr lang="vi-VN" sz="4800" b="1" dirty="0">
                <a:solidFill>
                  <a:srgbClr val="FFFF00"/>
                </a:solidFill>
                <a:effectLst>
                  <a:outerShdw blurRad="38100" dist="38100" dir="2700000" algn="tl">
                    <a:srgbClr val="000000">
                      <a:alpha val="43137"/>
                    </a:srgbClr>
                  </a:outerShdw>
                </a:effectLst>
                <a:cs typeface="Times New Roman" panose="02020603050405020304" pitchFamily="18" charset="0"/>
              </a:rPr>
              <a:t>: </a:t>
            </a:r>
            <a:r>
              <a:rPr lang="vi-VN" sz="4800" b="1" dirty="0">
                <a:solidFill>
                  <a:schemeClr val="bg1"/>
                </a:solidFill>
                <a:effectLst>
                  <a:outerShdw blurRad="38100" dist="38100" dir="2700000" algn="tl">
                    <a:srgbClr val="000000">
                      <a:alpha val="43137"/>
                    </a:srgbClr>
                  </a:outerShdw>
                </a:effectLst>
                <a:cs typeface="Times New Roman" panose="02020603050405020304" pitchFamily="18" charset="0"/>
              </a:rPr>
              <a:t>Tâm tình con xin dâng lên, hòa bánh rượu như hy lễ mới. Lễ vật con dâng lên Cha, nguyện đón nhận tấm thân tội lỗi. Phận hèn lấy chi dâng Ngài, này là trái tim chân thành, nguyện được tình yêu Thiên Chúa, biến đổi cuộc đời con.</a:t>
            </a:r>
            <a:r>
              <a:rPr lang="en-US" sz="48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vi-VN"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r>
            <a:br>
              <a:rPr lang="vi-VN"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br>
            <a:endParaRPr lang="en-US" sz="5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119122000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vi-VN" sz="5000" b="1" dirty="0" smtClean="0">
                <a:solidFill>
                  <a:srgbClr val="FFFF00"/>
                </a:solidFill>
                <a:effectLst>
                  <a:outerShdw blurRad="38100" dist="38100" dir="2700000" algn="tl">
                    <a:srgbClr val="000000">
                      <a:alpha val="43137"/>
                    </a:srgbClr>
                  </a:outerShdw>
                </a:effectLst>
                <a:cs typeface="Times New Roman" panose="02020603050405020304" pitchFamily="18" charset="0"/>
              </a:rPr>
              <a:t>ĐK</a:t>
            </a:r>
            <a:r>
              <a:rPr lang="vi-VN" sz="5000" b="1" dirty="0">
                <a:solidFill>
                  <a:srgbClr val="FFFF00"/>
                </a:solidFill>
                <a:effectLst>
                  <a:outerShdw blurRad="38100" dist="38100" dir="2700000" algn="tl">
                    <a:srgbClr val="000000">
                      <a:alpha val="43137"/>
                    </a:srgbClr>
                  </a:outerShdw>
                </a:effectLst>
                <a:cs typeface="Times New Roman" panose="02020603050405020304" pitchFamily="18" charset="0"/>
              </a:rPr>
              <a:t>: </a:t>
            </a:r>
            <a:r>
              <a:rPr lang="vi-VN" sz="5000" b="1" dirty="0">
                <a:solidFill>
                  <a:schemeClr val="bg1"/>
                </a:solidFill>
                <a:effectLst>
                  <a:outerShdw blurRad="38100" dist="38100" dir="2700000" algn="tl">
                    <a:srgbClr val="000000">
                      <a:alpha val="43137"/>
                    </a:srgbClr>
                  </a:outerShdw>
                </a:effectLst>
                <a:cs typeface="Times New Roman" panose="02020603050405020304" pitchFamily="18" charset="0"/>
              </a:rPr>
              <a:t>Này là hiến lễ con dâng Ngài hôm nay, phận người yếu đuối con mang nhiều chua cay. Nhiều lần xa Chúa trót vong ân tình Ngài, giờ xin trở về bên Thiên Chúa, yêu thương. </a:t>
            </a:r>
            <a:endParaRPr lang="en-US" sz="50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88192236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vi-VN" sz="5000" b="1" dirty="0" smtClean="0">
                <a:solidFill>
                  <a:srgbClr val="FFFF00"/>
                </a:solidFill>
                <a:effectLst>
                  <a:outerShdw blurRad="38100" dist="38100" dir="2700000" algn="tl">
                    <a:srgbClr val="000000">
                      <a:alpha val="43137"/>
                    </a:srgbClr>
                  </a:outerShdw>
                </a:effectLst>
                <a:cs typeface="Times New Roman" panose="02020603050405020304" pitchFamily="18" charset="0"/>
              </a:rPr>
              <a:t>**</a:t>
            </a:r>
            <a:r>
              <a:rPr lang="vi-VN" sz="5000" b="1"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vi-VN" sz="5000" b="1" dirty="0">
                <a:solidFill>
                  <a:schemeClr val="bg1"/>
                </a:solidFill>
                <a:effectLst>
                  <a:outerShdw blurRad="38100" dist="38100" dir="2700000" algn="tl">
                    <a:srgbClr val="000000">
                      <a:alpha val="43137"/>
                    </a:srgbClr>
                  </a:outerShdw>
                </a:effectLst>
                <a:cs typeface="Times New Roman" panose="02020603050405020304" pitchFamily="18" charset="0"/>
              </a:rPr>
              <a:t>Hiệp cùng tấm bánh với ly rượu thơm ngon, nguyện là hiến lễ khiêm cung này thân con. Đền bù bao năm tháng con không trung thành, Ngài ơi đón nhận đây hiến lễ, con dâng. </a:t>
            </a:r>
            <a:endParaRPr lang="en-US" sz="50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07915780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929610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2576065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r>
              <a:rPr lang="en-US" sz="4800" b="1" dirty="0">
                <a:solidFill>
                  <a:schemeClr val="bg1"/>
                </a:solidFill>
                <a:effectLst>
                  <a:outerShdw blurRad="38100" dist="38100" dir="2700000" algn="tl">
                    <a:srgbClr val="000000">
                      <a:alpha val="43137"/>
                    </a:srgbClr>
                  </a:outerShdw>
                </a:effectLst>
                <a:latin typeface="+mj-lt"/>
                <a:cs typeface="Times New Roman" pitchFamily="18" charset="0"/>
              </a:rPr>
              <a:t>CHÚA NHẬT </a:t>
            </a:r>
            <a:r>
              <a:rPr lang="en-US" sz="4800" b="1" dirty="0" smtClean="0">
                <a:solidFill>
                  <a:schemeClr val="bg1"/>
                </a:solidFill>
                <a:effectLst>
                  <a:outerShdw blurRad="38100" dist="38100" dir="2700000" algn="tl">
                    <a:srgbClr val="000000">
                      <a:alpha val="43137"/>
                    </a:srgbClr>
                  </a:outerShdw>
                </a:effectLst>
                <a:latin typeface="+mj-lt"/>
                <a:cs typeface="Times New Roman" pitchFamily="18" charset="0"/>
              </a:rPr>
              <a:t>LỄ LÁ</a:t>
            </a:r>
            <a:endParaRPr lang="en-US" sz="48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465"/>
            <a:ext cx="9144000" cy="5134570"/>
          </a:xfrm>
          <a:prstGeom prst="rect">
            <a:avLst/>
          </a:prstGeom>
        </p:spPr>
      </p:pic>
    </p:spTree>
    <p:extLst>
      <p:ext uri="{BB962C8B-B14F-4D97-AF65-F5344CB8AC3E}">
        <p14:creationId xmlns:p14="http://schemas.microsoft.com/office/powerpoint/2010/main" val="37762391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600" b="1" dirty="0">
                <a:solidFill>
                  <a:srgbClr val="FFFF00"/>
                </a:solidFill>
                <a:effectLst>
                  <a:outerShdw blurRad="38100" dist="38100" dir="2700000" algn="tl">
                    <a:srgbClr val="000000">
                      <a:alpha val="43137"/>
                    </a:srgbClr>
                  </a:outerShdw>
                </a:effectLst>
                <a:latin typeface="+mj-lt"/>
                <a:cs typeface="Times New Roman" pitchFamily="18" charset="0"/>
              </a:rPr>
              <a:t>Ca </a:t>
            </a:r>
            <a:r>
              <a:rPr lang="en-US" sz="6600" b="1" dirty="0" err="1">
                <a:solidFill>
                  <a:srgbClr val="FFFF00"/>
                </a:solidFill>
                <a:effectLst>
                  <a:outerShdw blurRad="38100" dist="38100" dir="2700000" algn="tl">
                    <a:srgbClr val="000000">
                      <a:alpha val="43137"/>
                    </a:srgbClr>
                  </a:outerShdw>
                </a:effectLst>
                <a:latin typeface="+mj-lt"/>
                <a:cs typeface="Times New Roman" pitchFamily="18" charset="0"/>
              </a:rPr>
              <a:t>Nguyện</a:t>
            </a:r>
            <a:r>
              <a:rPr lang="en-US" sz="6600" b="1"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FFFF00"/>
                </a:solidFill>
                <a:effectLst>
                  <a:outerShdw blurRad="38100" dist="38100" dir="2700000" algn="tl">
                    <a:srgbClr val="000000">
                      <a:alpha val="43137"/>
                    </a:srgbClr>
                  </a:outerShdw>
                </a:effectLst>
                <a:latin typeface="+mj-lt"/>
                <a:cs typeface="Times New Roman" pitchFamily="18" charset="0"/>
              </a:rPr>
              <a:t>Hiệp</a:t>
            </a:r>
            <a:r>
              <a:rPr lang="en-US" sz="6600" b="1"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6600" b="1" dirty="0" err="1" smtClean="0">
                <a:solidFill>
                  <a:srgbClr val="FFFF00"/>
                </a:solidFill>
                <a:effectLst>
                  <a:outerShdw blurRad="38100" dist="38100" dir="2700000" algn="tl">
                    <a:srgbClr val="000000">
                      <a:alpha val="43137"/>
                    </a:srgbClr>
                  </a:outerShdw>
                </a:effectLst>
                <a:latin typeface="+mj-lt"/>
                <a:cs typeface="Times New Roman" pitchFamily="18" charset="0"/>
              </a:rPr>
              <a:t>Lễ</a:t>
            </a:r>
            <a:r>
              <a:rPr lang="en-US" sz="6600" b="1" dirty="0" smtClean="0">
                <a:solidFill>
                  <a:srgbClr val="FFFF00"/>
                </a:solidFill>
                <a:effectLst>
                  <a:outerShdw blurRad="38100" dist="38100" dir="2700000" algn="tl">
                    <a:srgbClr val="000000">
                      <a:alpha val="43137"/>
                    </a:srgbClr>
                  </a:outerShdw>
                </a:effectLst>
                <a:latin typeface="+mj-lt"/>
                <a:cs typeface="Times New Roman" pitchFamily="18" charset="0"/>
              </a:rPr>
              <a:t/>
            </a:r>
            <a:br>
              <a:rPr lang="en-US" sz="6600" b="1" dirty="0" smtClean="0">
                <a:solidFill>
                  <a:srgbClr val="FFFF00"/>
                </a:solidFill>
                <a:effectLst>
                  <a:outerShdw blurRad="38100" dist="38100" dir="2700000" algn="tl">
                    <a:srgbClr val="000000">
                      <a:alpha val="43137"/>
                    </a:srgbClr>
                  </a:outerShdw>
                </a:effectLst>
                <a:latin typeface="+mj-lt"/>
                <a:cs typeface="Times New Roman" pitchFamily="18" charset="0"/>
              </a:rPr>
            </a:br>
            <a:r>
              <a:rPr lang="en-US" sz="4800" b="1" dirty="0" err="1">
                <a:solidFill>
                  <a:schemeClr val="bg1"/>
                </a:solidFill>
                <a:effectLst>
                  <a:outerShdw blurRad="38100" dist="38100" dir="2700000" algn="tl">
                    <a:srgbClr val="000000">
                      <a:alpha val="43137"/>
                    </a:srgbClr>
                  </a:outerShdw>
                </a:effectLst>
                <a:cs typeface="Times New Roman" pitchFamily="18" charset="0"/>
              </a:rPr>
              <a:t>T</a:t>
            </a:r>
            <a:r>
              <a:rPr lang="en-US" sz="4800" b="1" smtClean="0">
                <a:solidFill>
                  <a:schemeClr val="bg1"/>
                </a:solidFill>
                <a:effectLst>
                  <a:outerShdw blurRad="38100" dist="38100" dir="2700000" algn="tl">
                    <a:srgbClr val="000000">
                      <a:alpha val="43137"/>
                    </a:srgbClr>
                  </a:outerShdw>
                </a:effectLst>
                <a:cs typeface="Times New Roman" pitchFamily="18" charset="0"/>
              </a:rPr>
              <a:t>hứ</a:t>
            </a:r>
            <a:r>
              <a:rPr lang="en-US" sz="4800" b="1" dirty="0" smtClean="0">
                <a:solidFill>
                  <a:schemeClr val="bg1"/>
                </a:solidFill>
                <a:effectLst>
                  <a:outerShdw blurRad="38100" dist="38100" dir="2700000" algn="tl">
                    <a:srgbClr val="000000">
                      <a:alpha val="43137"/>
                    </a:srgbClr>
                  </a:outerShdw>
                </a:effectLst>
                <a:cs typeface="Times New Roman" pitchFamily="18" charset="0"/>
              </a:rPr>
              <a:t> </a:t>
            </a:r>
            <a:r>
              <a:rPr lang="en-US" sz="4800" b="1" dirty="0" err="1" smtClean="0">
                <a:solidFill>
                  <a:schemeClr val="bg1"/>
                </a:solidFill>
                <a:effectLst>
                  <a:outerShdw blurRad="38100" dist="38100" dir="2700000" algn="tl">
                    <a:srgbClr val="000000">
                      <a:alpha val="43137"/>
                    </a:srgbClr>
                  </a:outerShdw>
                </a:effectLst>
                <a:cs typeface="Times New Roman" pitchFamily="18" charset="0"/>
              </a:rPr>
              <a:t>bẩy</a:t>
            </a:r>
            <a:r>
              <a:rPr lang="en-US" sz="4800" b="1" dirty="0" smtClean="0">
                <a:solidFill>
                  <a:schemeClr val="bg1"/>
                </a:solidFill>
                <a:effectLst>
                  <a:outerShdw blurRad="38100" dist="38100" dir="2700000" algn="tl">
                    <a:srgbClr val="000000">
                      <a:alpha val="43137"/>
                    </a:srgbClr>
                  </a:outerShdw>
                </a:effectLst>
                <a:cs typeface="Times New Roman" pitchFamily="18" charset="0"/>
              </a:rPr>
              <a:t> </a:t>
            </a:r>
            <a:r>
              <a:rPr lang="en-US" sz="6600" b="1" dirty="0">
                <a:solidFill>
                  <a:srgbClr val="FFFF00"/>
                </a:solidFill>
                <a:effectLst>
                  <a:outerShdw blurRad="38100" dist="38100" dir="2700000" algn="tl">
                    <a:srgbClr val="000000">
                      <a:alpha val="43137"/>
                    </a:srgbClr>
                  </a:outerShdw>
                </a:effectLst>
                <a:latin typeface="+mj-lt"/>
                <a:cs typeface="Times New Roman" pitchFamily="18" charset="0"/>
              </a:rPr>
              <a:t/>
            </a:r>
            <a:br>
              <a:rPr lang="en-US" sz="6600" b="1" dirty="0">
                <a:solidFill>
                  <a:srgbClr val="FFFF00"/>
                </a:solidFill>
                <a:effectLst>
                  <a:outerShdw blurRad="38100" dist="38100" dir="2700000" algn="tl">
                    <a:srgbClr val="000000">
                      <a:alpha val="43137"/>
                    </a:srgbClr>
                  </a:outerShdw>
                </a:effectLst>
                <a:latin typeface="+mj-lt"/>
                <a:cs typeface="Times New Roman" pitchFamily="18" charset="0"/>
              </a:rPr>
            </a:br>
            <a:r>
              <a:rPr lang="en-US" sz="6600" b="1" dirty="0" err="1" smtClean="0">
                <a:solidFill>
                  <a:srgbClr val="FFFF00"/>
                </a:solidFill>
                <a:effectLst>
                  <a:outerShdw blurRad="38100" dist="38100" dir="2700000" algn="tl">
                    <a:srgbClr val="000000">
                      <a:alpha val="43137"/>
                    </a:srgbClr>
                  </a:outerShdw>
                </a:effectLst>
                <a:latin typeface="+mj-lt"/>
                <a:cs typeface="Times New Roman" pitchFamily="18" charset="0"/>
              </a:rPr>
              <a:t>Bài</a:t>
            </a:r>
            <a:r>
              <a:rPr lang="en-US" sz="6600" b="1" dirty="0" smtClean="0">
                <a:solidFill>
                  <a:srgbClr val="FFFF00"/>
                </a:solidFill>
                <a:effectLst>
                  <a:outerShdw blurRad="38100" dist="38100" dir="2700000" algn="tl">
                    <a:srgbClr val="000000">
                      <a:alpha val="43137"/>
                    </a:srgbClr>
                  </a:outerShdw>
                </a:effectLst>
                <a:latin typeface="+mj-lt"/>
                <a:cs typeface="Times New Roman" pitchFamily="18" charset="0"/>
              </a:rPr>
              <a:t> </a:t>
            </a:r>
            <a:r>
              <a:rPr lang="en-US" sz="6600" b="1" dirty="0" err="1" smtClean="0">
                <a:solidFill>
                  <a:srgbClr val="FFFF00"/>
                </a:solidFill>
                <a:effectLst>
                  <a:outerShdw blurRad="38100" dist="38100" dir="2700000" algn="tl">
                    <a:srgbClr val="000000">
                      <a:alpha val="43137"/>
                    </a:srgbClr>
                  </a:outerShdw>
                </a:effectLst>
                <a:latin typeface="+mj-lt"/>
                <a:cs typeface="Times New Roman" pitchFamily="18" charset="0"/>
              </a:rPr>
              <a:t>Ca</a:t>
            </a:r>
            <a:r>
              <a:rPr lang="en-US" sz="6600" b="1" dirty="0" smtClean="0">
                <a:solidFill>
                  <a:srgbClr val="FFFF00"/>
                </a:solidFill>
                <a:effectLst>
                  <a:outerShdw blurRad="38100" dist="38100" dir="2700000" algn="tl">
                    <a:srgbClr val="000000">
                      <a:alpha val="43137"/>
                    </a:srgbClr>
                  </a:outerShdw>
                </a:effectLst>
                <a:latin typeface="+mj-lt"/>
                <a:cs typeface="Times New Roman" pitchFamily="18" charset="0"/>
              </a:rPr>
              <a:t> </a:t>
            </a:r>
            <a:r>
              <a:rPr lang="en-US" sz="6600" b="1" dirty="0" err="1" smtClean="0">
                <a:solidFill>
                  <a:srgbClr val="FFFF00"/>
                </a:solidFill>
                <a:effectLst>
                  <a:outerShdw blurRad="38100" dist="38100" dir="2700000" algn="tl">
                    <a:srgbClr val="000000">
                      <a:alpha val="43137"/>
                    </a:srgbClr>
                  </a:outerShdw>
                </a:effectLst>
                <a:latin typeface="+mj-lt"/>
                <a:cs typeface="Times New Roman" pitchFamily="18" charset="0"/>
              </a:rPr>
              <a:t>Thương</a:t>
            </a:r>
            <a:r>
              <a:rPr lang="en-US" sz="6600" b="1" dirty="0" smtClean="0">
                <a:solidFill>
                  <a:srgbClr val="FFFF00"/>
                </a:solidFill>
                <a:effectLst>
                  <a:outerShdw blurRad="38100" dist="38100" dir="2700000" algn="tl">
                    <a:srgbClr val="000000">
                      <a:alpha val="43137"/>
                    </a:srgbClr>
                  </a:outerShdw>
                </a:effectLst>
                <a:latin typeface="+mj-lt"/>
                <a:cs typeface="Times New Roman" pitchFamily="18" charset="0"/>
              </a:rPr>
              <a:t> </a:t>
            </a:r>
            <a:r>
              <a:rPr lang="en-US" sz="6600" b="1" dirty="0" err="1" smtClean="0">
                <a:solidFill>
                  <a:srgbClr val="FFFF00"/>
                </a:solidFill>
                <a:effectLst>
                  <a:outerShdw blurRad="38100" dist="38100" dir="2700000" algn="tl">
                    <a:srgbClr val="000000">
                      <a:alpha val="43137"/>
                    </a:srgbClr>
                  </a:outerShdw>
                </a:effectLst>
                <a:latin typeface="+mj-lt"/>
                <a:cs typeface="Times New Roman" pitchFamily="18" charset="0"/>
              </a:rPr>
              <a:t>Khó</a:t>
            </a:r>
            <a:r>
              <a:rPr lang="en-US" sz="6000" b="1" dirty="0">
                <a:solidFill>
                  <a:srgbClr val="FFFF00"/>
                </a:solidFill>
                <a:effectLst>
                  <a:outerShdw blurRad="38100" dist="38100" dir="2700000" algn="tl">
                    <a:srgbClr val="000000">
                      <a:alpha val="43137"/>
                    </a:srgbClr>
                  </a:outerShdw>
                </a:effectLst>
                <a:latin typeface="+mj-lt"/>
                <a:cs typeface="Times New Roman" pitchFamily="18" charset="0"/>
              </a:rPr>
              <a:t/>
            </a:r>
            <a:br>
              <a:rPr lang="en-US" sz="6000" b="1" dirty="0">
                <a:solidFill>
                  <a:srgbClr val="FFFF00"/>
                </a:solidFill>
                <a:effectLst>
                  <a:outerShdw blurRad="38100" dist="38100" dir="2700000" algn="tl">
                    <a:srgbClr val="000000">
                      <a:alpha val="43137"/>
                    </a:srgbClr>
                  </a:outerShdw>
                </a:effectLst>
                <a:latin typeface="+mj-lt"/>
                <a:cs typeface="Times New Roman" pitchFamily="18" charset="0"/>
              </a:rPr>
            </a:br>
            <a:r>
              <a:rPr lang="en-US" b="1" i="1" dirty="0" smtClean="0">
                <a:solidFill>
                  <a:schemeClr val="bg1"/>
                </a:solidFill>
                <a:effectLst>
                  <a:outerShdw blurRad="38100" dist="38100" dir="2700000" algn="tl">
                    <a:srgbClr val="000000">
                      <a:alpha val="43137"/>
                    </a:srgbClr>
                  </a:outerShdw>
                </a:effectLst>
                <a:latin typeface="+mj-lt"/>
                <a:cs typeface="Times New Roman" pitchFamily="18" charset="0"/>
              </a:rPr>
              <a:t>Lm </a:t>
            </a:r>
            <a:r>
              <a:rPr lang="en-US" b="1" i="1" dirty="0" err="1" smtClean="0">
                <a:solidFill>
                  <a:schemeClr val="bg1"/>
                </a:solidFill>
                <a:effectLst>
                  <a:outerShdw blurRad="38100" dist="38100" dir="2700000" algn="tl">
                    <a:srgbClr val="000000">
                      <a:alpha val="43137"/>
                    </a:srgbClr>
                  </a:outerShdw>
                </a:effectLst>
                <a:latin typeface="+mj-lt"/>
                <a:cs typeface="Times New Roman" pitchFamily="18" charset="0"/>
              </a:rPr>
              <a:t>Phương</a:t>
            </a:r>
            <a:r>
              <a:rPr lang="en-US" b="1" i="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b="1" i="1" dirty="0" err="1" smtClean="0">
                <a:solidFill>
                  <a:schemeClr val="bg1"/>
                </a:solidFill>
                <a:effectLst>
                  <a:outerShdw blurRad="38100" dist="38100" dir="2700000" algn="tl">
                    <a:srgbClr val="000000">
                      <a:alpha val="43137"/>
                    </a:srgbClr>
                  </a:outerShdw>
                </a:effectLst>
                <a:latin typeface="+mj-lt"/>
                <a:cs typeface="Times New Roman" pitchFamily="18" charset="0"/>
              </a:rPr>
              <a:t>Anh</a:t>
            </a:r>
            <a:endParaRPr lang="vi-VN" b="1" i="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8798613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600" b="1" dirty="0" err="1" smtClean="0">
                <a:solidFill>
                  <a:srgbClr val="FFFF00"/>
                </a:solidFill>
                <a:effectLst>
                  <a:outerShdw blurRad="38100" dist="38100" dir="2700000" algn="tl">
                    <a:srgbClr val="000000">
                      <a:alpha val="43137"/>
                    </a:srgbClr>
                  </a:outerShdw>
                </a:effectLst>
                <a:latin typeface="+mj-lt"/>
                <a:cs typeface="Times New Roman" pitchFamily="18" charset="0"/>
              </a:rPr>
              <a:t>Ca</a:t>
            </a:r>
            <a:r>
              <a:rPr lang="en-US" sz="6600" b="1" dirty="0" smtClean="0">
                <a:solidFill>
                  <a:srgbClr val="FFFF0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FFFF00"/>
                </a:solidFill>
                <a:effectLst>
                  <a:outerShdw blurRad="38100" dist="38100" dir="2700000" algn="tl">
                    <a:srgbClr val="000000">
                      <a:alpha val="43137"/>
                    </a:srgbClr>
                  </a:outerShdw>
                </a:effectLst>
                <a:latin typeface="+mj-lt"/>
                <a:cs typeface="Times New Roman" pitchFamily="18" charset="0"/>
              </a:rPr>
              <a:t>Nhập</a:t>
            </a:r>
            <a:r>
              <a:rPr lang="en-US" sz="6600" b="1"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FFFF00"/>
                </a:solidFill>
                <a:effectLst>
                  <a:outerShdw blurRad="38100" dist="38100" dir="2700000" algn="tl">
                    <a:srgbClr val="000000">
                      <a:alpha val="43137"/>
                    </a:srgbClr>
                  </a:outerShdw>
                </a:effectLst>
                <a:latin typeface="+mj-lt"/>
                <a:cs typeface="Times New Roman" pitchFamily="18" charset="0"/>
              </a:rPr>
              <a:t>Lễ</a:t>
            </a:r>
            <a:r>
              <a:rPr lang="en-US" sz="6600" b="1" dirty="0">
                <a:solidFill>
                  <a:srgbClr val="FFFF00"/>
                </a:solidFill>
                <a:effectLst>
                  <a:outerShdw blurRad="38100" dist="38100" dir="2700000" algn="tl">
                    <a:srgbClr val="000000">
                      <a:alpha val="43137"/>
                    </a:srgbClr>
                  </a:outerShdw>
                </a:effectLst>
                <a:latin typeface="+mj-lt"/>
                <a:cs typeface="Times New Roman" pitchFamily="18" charset="0"/>
              </a:rPr>
              <a:t/>
            </a:r>
            <a:br>
              <a:rPr lang="en-US" sz="6600" b="1" dirty="0">
                <a:solidFill>
                  <a:srgbClr val="FFFF00"/>
                </a:solidFill>
                <a:effectLst>
                  <a:outerShdw blurRad="38100" dist="38100" dir="2700000" algn="tl">
                    <a:srgbClr val="000000">
                      <a:alpha val="43137"/>
                    </a:srgbClr>
                  </a:outerShdw>
                </a:effectLst>
                <a:latin typeface="+mj-lt"/>
                <a:cs typeface="Times New Roman" pitchFamily="18" charset="0"/>
              </a:rPr>
            </a:br>
            <a:r>
              <a:rPr lang="en-US" sz="6600" b="1" dirty="0" err="1" smtClean="0">
                <a:solidFill>
                  <a:srgbClr val="FFFF00"/>
                </a:solidFill>
                <a:effectLst>
                  <a:outerShdw blurRad="38100" dist="38100" dir="2700000" algn="tl">
                    <a:srgbClr val="000000">
                      <a:alpha val="43137"/>
                    </a:srgbClr>
                  </a:outerShdw>
                </a:effectLst>
                <a:latin typeface="+mj-lt"/>
                <a:cs typeface="Times New Roman" pitchFamily="18" charset="0"/>
              </a:rPr>
              <a:t>Các</a:t>
            </a:r>
            <a:r>
              <a:rPr lang="en-US" sz="6600" b="1" dirty="0" smtClean="0">
                <a:solidFill>
                  <a:srgbClr val="FFFF00"/>
                </a:solidFill>
                <a:effectLst>
                  <a:outerShdw blurRad="38100" dist="38100" dir="2700000" algn="tl">
                    <a:srgbClr val="000000">
                      <a:alpha val="43137"/>
                    </a:srgbClr>
                  </a:outerShdw>
                </a:effectLst>
                <a:latin typeface="+mj-lt"/>
                <a:cs typeface="Times New Roman" pitchFamily="18" charset="0"/>
              </a:rPr>
              <a:t> </a:t>
            </a:r>
            <a:r>
              <a:rPr lang="en-US" sz="6600" b="1" dirty="0" err="1" smtClean="0">
                <a:solidFill>
                  <a:srgbClr val="FFFF00"/>
                </a:solidFill>
                <a:effectLst>
                  <a:outerShdw blurRad="38100" dist="38100" dir="2700000" algn="tl">
                    <a:srgbClr val="000000">
                      <a:alpha val="43137"/>
                    </a:srgbClr>
                  </a:outerShdw>
                </a:effectLst>
                <a:latin typeface="+mj-lt"/>
                <a:cs typeface="Times New Roman" pitchFamily="18" charset="0"/>
              </a:rPr>
              <a:t>Trẻ</a:t>
            </a:r>
            <a:r>
              <a:rPr lang="en-US" sz="6600" b="1" dirty="0" smtClean="0">
                <a:solidFill>
                  <a:srgbClr val="FFFF00"/>
                </a:solidFill>
                <a:effectLst>
                  <a:outerShdw blurRad="38100" dist="38100" dir="2700000" algn="tl">
                    <a:srgbClr val="000000">
                      <a:alpha val="43137"/>
                    </a:srgbClr>
                  </a:outerShdw>
                </a:effectLst>
                <a:latin typeface="+mj-lt"/>
                <a:cs typeface="Times New Roman" pitchFamily="18" charset="0"/>
              </a:rPr>
              <a:t> Do </a:t>
            </a:r>
            <a:r>
              <a:rPr lang="en-US" sz="6600" b="1" dirty="0" err="1" smtClean="0">
                <a:solidFill>
                  <a:srgbClr val="FFFF00"/>
                </a:solidFill>
                <a:effectLst>
                  <a:outerShdw blurRad="38100" dist="38100" dir="2700000" algn="tl">
                    <a:srgbClr val="000000">
                      <a:alpha val="43137"/>
                    </a:srgbClr>
                  </a:outerShdw>
                </a:effectLst>
                <a:latin typeface="+mj-lt"/>
                <a:cs typeface="Times New Roman" pitchFamily="18" charset="0"/>
              </a:rPr>
              <a:t>Thái</a:t>
            </a:r>
            <a:r>
              <a:rPr lang="en-US" sz="6600" b="1" dirty="0">
                <a:solidFill>
                  <a:srgbClr val="FFFF00"/>
                </a:solidFill>
                <a:effectLst>
                  <a:outerShdw blurRad="38100" dist="38100" dir="2700000" algn="tl">
                    <a:srgbClr val="000000">
                      <a:alpha val="43137"/>
                    </a:srgbClr>
                  </a:outerShdw>
                </a:effectLst>
                <a:latin typeface="+mj-lt"/>
                <a:cs typeface="Times New Roman" pitchFamily="18" charset="0"/>
              </a:rPr>
              <a:t/>
            </a:r>
            <a:br>
              <a:rPr lang="en-US" sz="6600" b="1" dirty="0">
                <a:solidFill>
                  <a:srgbClr val="FFFF00"/>
                </a:solidFill>
                <a:effectLst>
                  <a:outerShdw blurRad="38100" dist="38100" dir="2700000" algn="tl">
                    <a:srgbClr val="000000">
                      <a:alpha val="43137"/>
                    </a:srgbClr>
                  </a:outerShdw>
                </a:effectLst>
                <a:latin typeface="+mj-lt"/>
                <a:cs typeface="Times New Roman" pitchFamily="18" charset="0"/>
              </a:rPr>
            </a:br>
            <a:r>
              <a:rPr lang="en-US" b="1" i="1" dirty="0" err="1" smtClean="0">
                <a:solidFill>
                  <a:schemeClr val="bg1"/>
                </a:solidFill>
                <a:effectLst>
                  <a:outerShdw blurRad="38100" dist="38100" dir="2700000" algn="tl">
                    <a:srgbClr val="000000">
                      <a:alpha val="43137"/>
                    </a:srgbClr>
                  </a:outerShdw>
                </a:effectLst>
                <a:latin typeface="+mj-lt"/>
                <a:cs typeface="Times New Roman" pitchFamily="18" charset="0"/>
              </a:rPr>
              <a:t>Ngọc</a:t>
            </a:r>
            <a:r>
              <a:rPr lang="en-US" b="1" i="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b="1" i="1" dirty="0" err="1" smtClean="0">
                <a:solidFill>
                  <a:schemeClr val="bg1"/>
                </a:solidFill>
                <a:effectLst>
                  <a:outerShdw blurRad="38100" dist="38100" dir="2700000" algn="tl">
                    <a:srgbClr val="000000">
                      <a:alpha val="43137"/>
                    </a:srgbClr>
                  </a:outerShdw>
                </a:effectLst>
                <a:latin typeface="+mj-lt"/>
                <a:cs typeface="Times New Roman" pitchFamily="18" charset="0"/>
              </a:rPr>
              <a:t>Linh</a:t>
            </a:r>
            <a:endParaRPr lang="vi-VN" sz="6600" b="1" i="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4126717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vi-VN" sz="4800" b="1" dirty="0" smtClean="0">
                <a:solidFill>
                  <a:srgbClr val="FFFF00"/>
                </a:solidFill>
                <a:effectLst>
                  <a:outerShdw blurRad="38100" dist="38100" dir="2700000" algn="tl">
                    <a:srgbClr val="000000">
                      <a:alpha val="43137"/>
                    </a:srgbClr>
                  </a:outerShdw>
                </a:effectLst>
                <a:cs typeface="Times New Roman" panose="02020603050405020304" pitchFamily="18" charset="0"/>
              </a:rPr>
              <a:t>Pk1</a:t>
            </a:r>
            <a:r>
              <a:rPr lang="vi-VN" sz="4800" b="1" dirty="0">
                <a:solidFill>
                  <a:srgbClr val="FFFF00"/>
                </a:solidFill>
                <a:effectLst>
                  <a:outerShdw blurRad="38100" dist="38100" dir="2700000" algn="tl">
                    <a:srgbClr val="000000">
                      <a:alpha val="43137"/>
                    </a:srgbClr>
                  </a:outerShdw>
                </a:effectLst>
                <a:cs typeface="Times New Roman" panose="02020603050405020304" pitchFamily="18" charset="0"/>
              </a:rPr>
              <a:t>:  </a:t>
            </a:r>
            <a:r>
              <a:rPr lang="vi-VN" sz="4800" b="1" dirty="0" smtClean="0">
                <a:solidFill>
                  <a:schemeClr val="bg1"/>
                </a:solidFill>
                <a:effectLst>
                  <a:outerShdw blurRad="38100" dist="38100" dir="2700000" algn="tl">
                    <a:srgbClr val="000000">
                      <a:alpha val="43137"/>
                    </a:srgbClr>
                  </a:outerShdw>
                </a:effectLst>
                <a:cs typeface="Times New Roman" panose="02020603050405020304" pitchFamily="18" charset="0"/>
              </a:rPr>
              <a:t>Con </a:t>
            </a:r>
            <a:r>
              <a:rPr lang="vi-VN" sz="4800" b="1" dirty="0">
                <a:solidFill>
                  <a:schemeClr val="bg1"/>
                </a:solidFill>
                <a:effectLst>
                  <a:outerShdw blurRad="38100" dist="38100" dir="2700000" algn="tl">
                    <a:srgbClr val="000000">
                      <a:alpha val="43137"/>
                    </a:srgbClr>
                  </a:outerShdw>
                </a:effectLst>
                <a:cs typeface="Times New Roman" panose="02020603050405020304" pitchFamily="18" charset="0"/>
              </a:rPr>
              <a:t>còn nhớ mãi chuyện môt đêm </a:t>
            </a:r>
            <a:r>
              <a:rPr lang="vi-VN" sz="4800" b="1" dirty="0" smtClean="0">
                <a:solidFill>
                  <a:schemeClr val="bg1"/>
                </a:solidFill>
                <a:effectLst>
                  <a:outerShdw blurRad="38100" dist="38100" dir="2700000" algn="tl">
                    <a:srgbClr val="000000">
                      <a:alpha val="43137"/>
                    </a:srgbClr>
                  </a:outerShdw>
                </a:effectLst>
                <a:cs typeface="Times New Roman" panose="02020603050405020304" pitchFamily="18" charset="0"/>
              </a:rPr>
              <a:t>thâu, </a:t>
            </a:r>
            <a:r>
              <a:rPr lang="vi-VN" sz="4800" b="1" dirty="0">
                <a:solidFill>
                  <a:schemeClr val="bg1"/>
                </a:solidFill>
                <a:effectLst>
                  <a:outerShdw blurRad="38100" dist="38100" dir="2700000" algn="tl">
                    <a:srgbClr val="000000">
                      <a:alpha val="43137"/>
                    </a:srgbClr>
                  </a:outerShdw>
                </a:effectLst>
                <a:cs typeface="Times New Roman" panose="02020603050405020304" pitchFamily="18" charset="0"/>
              </a:rPr>
              <a:t>trong vườn </a:t>
            </a:r>
            <a:r>
              <a:rPr lang="vi-VN" sz="4800" b="1" dirty="0" smtClean="0">
                <a:solidFill>
                  <a:schemeClr val="bg1"/>
                </a:solidFill>
                <a:effectLst>
                  <a:outerShdw blurRad="38100" dist="38100" dir="2700000" algn="tl">
                    <a:srgbClr val="000000">
                      <a:alpha val="43137"/>
                    </a:srgbClr>
                  </a:outerShdw>
                </a:effectLst>
                <a:cs typeface="Times New Roman" panose="02020603050405020304" pitchFamily="18" charset="0"/>
              </a:rPr>
              <a:t>dầu, </a:t>
            </a:r>
            <a:r>
              <a:rPr lang="vi-VN" sz="4800" b="1" dirty="0">
                <a:solidFill>
                  <a:schemeClr val="bg1"/>
                </a:solidFill>
                <a:effectLst>
                  <a:outerShdw blurRad="38100" dist="38100" dir="2700000" algn="tl">
                    <a:srgbClr val="000000">
                      <a:alpha val="43137"/>
                    </a:srgbClr>
                  </a:outerShdw>
                </a:effectLst>
                <a:cs typeface="Times New Roman" panose="02020603050405020304" pitchFamily="18" charset="0"/>
              </a:rPr>
              <a:t>Chúa </a:t>
            </a:r>
            <a:r>
              <a:rPr lang="vi-VN" sz="4800" b="1" dirty="0" smtClean="0">
                <a:solidFill>
                  <a:schemeClr val="bg1"/>
                </a:solidFill>
                <a:effectLst>
                  <a:outerShdw blurRad="38100" dist="38100" dir="2700000" algn="tl">
                    <a:srgbClr val="000000">
                      <a:alpha val="43137"/>
                    </a:srgbClr>
                  </a:outerShdw>
                </a:effectLst>
                <a:cs typeface="Times New Roman" panose="02020603050405020304" pitchFamily="18" charset="0"/>
              </a:rPr>
              <a:t>quỳ, </a:t>
            </a:r>
            <a:r>
              <a:rPr lang="vi-VN" sz="4800" b="1" dirty="0">
                <a:solidFill>
                  <a:schemeClr val="bg1"/>
                </a:solidFill>
                <a:effectLst>
                  <a:outerShdw blurRad="38100" dist="38100" dir="2700000" algn="tl">
                    <a:srgbClr val="000000">
                      <a:alpha val="43137"/>
                    </a:srgbClr>
                  </a:outerShdw>
                </a:effectLst>
                <a:cs typeface="Times New Roman" panose="02020603050405020304" pitchFamily="18" charset="0"/>
              </a:rPr>
              <a:t>nguyện cầu đôi mắt âu sầu. </a:t>
            </a:r>
            <a:r>
              <a:rPr lang="vi-VN" sz="4800" b="1" dirty="0" smtClean="0">
                <a:solidFill>
                  <a:schemeClr val="bg1"/>
                </a:solidFill>
                <a:effectLst>
                  <a:outerShdw blurRad="38100" dist="38100" dir="2700000" algn="tl">
                    <a:srgbClr val="000000">
                      <a:alpha val="43137"/>
                    </a:srgbClr>
                  </a:outerShdw>
                </a:effectLst>
                <a:cs typeface="Times New Roman" panose="02020603050405020304" pitchFamily="18" charset="0"/>
              </a:rPr>
              <a:t>Con, </a:t>
            </a:r>
            <a:r>
              <a:rPr lang="vi-VN" sz="4800" b="1" dirty="0">
                <a:solidFill>
                  <a:schemeClr val="bg1"/>
                </a:solidFill>
                <a:effectLst>
                  <a:outerShdw blurRad="38100" dist="38100" dir="2700000" algn="tl">
                    <a:srgbClr val="000000">
                      <a:alpha val="43137"/>
                    </a:srgbClr>
                  </a:outerShdw>
                </a:effectLst>
                <a:cs typeface="Times New Roman" panose="02020603050405020304" pitchFamily="18" charset="0"/>
              </a:rPr>
              <a:t>còn nhớ mãi, </a:t>
            </a:r>
            <a:r>
              <a:rPr lang="vi-VN" sz="4800" b="1" dirty="0" smtClean="0">
                <a:solidFill>
                  <a:schemeClr val="bg1"/>
                </a:solidFill>
                <a:effectLst>
                  <a:outerShdw blurRad="38100" dist="38100" dir="2700000" algn="tl">
                    <a:srgbClr val="000000">
                      <a:alpha val="43137"/>
                    </a:srgbClr>
                  </a:outerShdw>
                </a:effectLst>
                <a:cs typeface="Times New Roman" panose="02020603050405020304" pitchFamily="18" charset="0"/>
              </a:rPr>
              <a:t>con, </a:t>
            </a:r>
            <a:r>
              <a:rPr lang="vi-VN" sz="4800" b="1" dirty="0">
                <a:solidFill>
                  <a:schemeClr val="bg1"/>
                </a:solidFill>
                <a:effectLst>
                  <a:outerShdw blurRad="38100" dist="38100" dir="2700000" algn="tl">
                    <a:srgbClr val="000000">
                      <a:alpha val="43137"/>
                    </a:srgbClr>
                  </a:outerShdw>
                </a:effectLst>
                <a:cs typeface="Times New Roman" panose="02020603050405020304" pitchFamily="18" charset="0"/>
              </a:rPr>
              <a:t>còn nhớ mãi chuyện một đêm </a:t>
            </a:r>
            <a:r>
              <a:rPr lang="vi-VN" sz="4800" b="1" dirty="0" smtClean="0">
                <a:solidFill>
                  <a:schemeClr val="bg1"/>
                </a:solidFill>
                <a:effectLst>
                  <a:outerShdw blurRad="38100" dist="38100" dir="2700000" algn="tl">
                    <a:srgbClr val="000000">
                      <a:alpha val="43137"/>
                    </a:srgbClr>
                  </a:outerShdw>
                </a:effectLst>
                <a:cs typeface="Times New Roman" panose="02020603050405020304" pitchFamily="18" charset="0"/>
              </a:rPr>
              <a:t>thâu, </a:t>
            </a:r>
            <a:r>
              <a:rPr lang="vi-VN" sz="4800" b="1" dirty="0">
                <a:solidFill>
                  <a:schemeClr val="bg1"/>
                </a:solidFill>
                <a:effectLst>
                  <a:outerShdw blurRad="38100" dist="38100" dir="2700000" algn="tl">
                    <a:srgbClr val="000000">
                      <a:alpha val="43137"/>
                    </a:srgbClr>
                  </a:outerShdw>
                </a:effectLst>
                <a:cs typeface="Times New Roman" panose="02020603050405020304" pitchFamily="18" charset="0"/>
              </a:rPr>
              <a:t>câu chuyện tình đầy bao thương đau. </a:t>
            </a:r>
            <a:endParaRPr lang="vi-VN" sz="6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38562122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vi-VN" b="1" dirty="0" smtClean="0">
                <a:solidFill>
                  <a:srgbClr val="FFFF00"/>
                </a:solidFill>
                <a:effectLst>
                  <a:outerShdw blurRad="38100" dist="38100" dir="2700000" algn="tl">
                    <a:srgbClr val="000000">
                      <a:alpha val="43137"/>
                    </a:srgbClr>
                  </a:outerShdw>
                </a:effectLst>
                <a:cs typeface="Times New Roman" panose="02020603050405020304" pitchFamily="18" charset="0"/>
              </a:rPr>
              <a:t>**</a:t>
            </a:r>
            <a:r>
              <a:rPr lang="vi-VN" b="1"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vi-VN" b="1" dirty="0">
                <a:solidFill>
                  <a:schemeClr val="bg1"/>
                </a:solidFill>
                <a:effectLst>
                  <a:outerShdw blurRad="38100" dist="38100" dir="2700000" algn="tl">
                    <a:srgbClr val="000000">
                      <a:alpha val="43137"/>
                    </a:srgbClr>
                  </a:outerShdw>
                </a:effectLst>
                <a:cs typeface="Times New Roman" panose="02020603050405020304" pitchFamily="18" charset="0"/>
              </a:rPr>
              <a:t>Ngài, Ngài quỳ đó ngước mắt lên cao yêu thương dạt dào con tim nghẹn ngào đôi môi thì </a:t>
            </a:r>
            <a:r>
              <a:rPr lang="vi-VN" b="1" dirty="0" smtClean="0">
                <a:solidFill>
                  <a:schemeClr val="bg1"/>
                </a:solidFill>
                <a:effectLst>
                  <a:outerShdw blurRad="38100" dist="38100" dir="2700000" algn="tl">
                    <a:srgbClr val="000000">
                      <a:alpha val="43137"/>
                    </a:srgbClr>
                  </a:outerShdw>
                </a:effectLst>
                <a:cs typeface="Times New Roman" panose="02020603050405020304" pitchFamily="18" charset="0"/>
              </a:rPr>
              <a:t>thào, </a:t>
            </a:r>
            <a:r>
              <a:rPr lang="vi-VN" b="1" dirty="0">
                <a:solidFill>
                  <a:schemeClr val="bg1"/>
                </a:solidFill>
                <a:effectLst>
                  <a:outerShdw blurRad="38100" dist="38100" dir="2700000" algn="tl">
                    <a:srgbClr val="000000">
                      <a:alpha val="43137"/>
                    </a:srgbClr>
                  </a:outerShdw>
                </a:effectLst>
                <a:cs typeface="Times New Roman" panose="02020603050405020304" pitchFamily="18" charset="0"/>
              </a:rPr>
              <a:t>nguyện </a:t>
            </a:r>
            <a:r>
              <a:rPr lang="vi-VN" b="1" dirty="0" smtClean="0">
                <a:solidFill>
                  <a:schemeClr val="bg1"/>
                </a:solidFill>
                <a:effectLst>
                  <a:outerShdw blurRad="38100" dist="38100" dir="2700000" algn="tl">
                    <a:srgbClr val="000000">
                      <a:alpha val="43137"/>
                    </a:srgbClr>
                  </a:outerShdw>
                </a:effectLst>
                <a:cs typeface="Times New Roman" panose="02020603050405020304" pitchFamily="18" charset="0"/>
              </a:rPr>
              <a:t>cầu, </a:t>
            </a:r>
            <a:r>
              <a:rPr lang="vi-VN" b="1" dirty="0">
                <a:solidFill>
                  <a:schemeClr val="bg1"/>
                </a:solidFill>
                <a:effectLst>
                  <a:outerShdw blurRad="38100" dist="38100" dir="2700000" algn="tl">
                    <a:srgbClr val="000000">
                      <a:alpha val="43137"/>
                    </a:srgbClr>
                  </a:outerShdw>
                </a:effectLst>
                <a:cs typeface="Times New Roman" panose="02020603050405020304" pitchFamily="18" charset="0"/>
              </a:rPr>
              <a:t>cùng Thiên Chúa Cha: Được, thì hãy cất chén đắng xa con nhưng xin một lòng tuân theo lệnh Người có ý tiền định, từ ngàn đời Cha hỡi Cha ơi. </a:t>
            </a:r>
          </a:p>
        </p:txBody>
      </p:sp>
    </p:spTree>
    <p:extLst>
      <p:ext uri="{BB962C8B-B14F-4D97-AF65-F5344CB8AC3E}">
        <p14:creationId xmlns:p14="http://schemas.microsoft.com/office/powerpoint/2010/main" val="10997548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vi-VN" sz="4800" b="1" dirty="0" smtClean="0">
                <a:solidFill>
                  <a:srgbClr val="FFFF00"/>
                </a:solidFill>
                <a:effectLst>
                  <a:outerShdw blurRad="38100" dist="38100" dir="2700000" algn="tl">
                    <a:srgbClr val="000000">
                      <a:alpha val="43137"/>
                    </a:srgbClr>
                  </a:outerShdw>
                </a:effectLst>
                <a:cs typeface="Times New Roman" panose="02020603050405020304" pitchFamily="18" charset="0"/>
              </a:rPr>
              <a:t>Pk2</a:t>
            </a:r>
            <a:r>
              <a:rPr lang="vi-VN" sz="4800" b="1" dirty="0">
                <a:solidFill>
                  <a:srgbClr val="FFFF00"/>
                </a:solidFill>
                <a:effectLst>
                  <a:outerShdw blurRad="38100" dist="38100" dir="2700000" algn="tl">
                    <a:srgbClr val="000000">
                      <a:alpha val="43137"/>
                    </a:srgbClr>
                  </a:outerShdw>
                </a:effectLst>
                <a:cs typeface="Times New Roman" panose="02020603050405020304" pitchFamily="18" charset="0"/>
              </a:rPr>
              <a:t>: </a:t>
            </a:r>
            <a:r>
              <a:rPr lang="vi-VN" sz="4800" b="1" dirty="0">
                <a:solidFill>
                  <a:schemeClr val="bg1"/>
                </a:solidFill>
                <a:effectLst>
                  <a:outerShdw blurRad="38100" dist="38100" dir="2700000" algn="tl">
                    <a:srgbClr val="000000">
                      <a:alpha val="43137"/>
                    </a:srgbClr>
                  </a:outerShdw>
                </a:effectLst>
                <a:cs typeface="Times New Roman" panose="02020603050405020304" pitchFamily="18" charset="0"/>
              </a:rPr>
              <a:t>Con còn nhớ mãi ngọn đồi Can-vê trong chiều </a:t>
            </a:r>
            <a:r>
              <a:rPr lang="vi-VN" sz="4800" b="1" dirty="0" smtClean="0">
                <a:solidFill>
                  <a:schemeClr val="bg1"/>
                </a:solidFill>
                <a:effectLst>
                  <a:outerShdw blurRad="38100" dist="38100" dir="2700000" algn="tl">
                    <a:srgbClr val="000000">
                      <a:alpha val="43137"/>
                    </a:srgbClr>
                  </a:outerShdw>
                </a:effectLst>
                <a:cs typeface="Times New Roman" panose="02020603050405020304" pitchFamily="18" charset="0"/>
              </a:rPr>
              <a:t>hè, </a:t>
            </a:r>
            <a:r>
              <a:rPr lang="vi-VN" sz="4800" b="1" dirty="0">
                <a:solidFill>
                  <a:schemeClr val="bg1"/>
                </a:solidFill>
                <a:effectLst>
                  <a:outerShdw blurRad="38100" dist="38100" dir="2700000" algn="tl">
                    <a:srgbClr val="000000">
                      <a:alpha val="43137"/>
                    </a:srgbClr>
                  </a:outerShdw>
                </a:effectLst>
                <a:cs typeface="Times New Roman" panose="02020603050405020304" pitchFamily="18" charset="0"/>
              </a:rPr>
              <a:t>Chúa </a:t>
            </a:r>
            <a:r>
              <a:rPr lang="vi-VN" sz="4800" b="1" dirty="0" smtClean="0">
                <a:solidFill>
                  <a:schemeClr val="bg1"/>
                </a:solidFill>
                <a:effectLst>
                  <a:outerShdw blurRad="38100" dist="38100" dir="2700000" algn="tl">
                    <a:srgbClr val="000000">
                      <a:alpha val="43137"/>
                    </a:srgbClr>
                  </a:outerShdw>
                </a:effectLst>
                <a:cs typeface="Times New Roman" panose="02020603050405020304" pitchFamily="18" charset="0"/>
              </a:rPr>
              <a:t>chịu, </a:t>
            </a:r>
            <a:r>
              <a:rPr lang="vi-VN" sz="4800" b="1" dirty="0">
                <a:solidFill>
                  <a:schemeClr val="bg1"/>
                </a:solidFill>
                <a:effectLst>
                  <a:outerShdw blurRad="38100" dist="38100" dir="2700000" algn="tl">
                    <a:srgbClr val="000000">
                      <a:alpha val="43137"/>
                    </a:srgbClr>
                  </a:outerShdw>
                </a:effectLst>
                <a:cs typeface="Times New Roman" panose="02020603050405020304" pitchFamily="18" charset="0"/>
              </a:rPr>
              <a:t>tàn hơi mang gánh cho đời. Con còn nhớ mãi, con còn nhớ mãi một chiều giăng </a:t>
            </a:r>
            <a:r>
              <a:rPr lang="vi-VN" sz="4800" b="1" dirty="0" smtClean="0">
                <a:solidFill>
                  <a:schemeClr val="bg1"/>
                </a:solidFill>
                <a:effectLst>
                  <a:outerShdw blurRad="38100" dist="38100" dir="2700000" algn="tl">
                    <a:srgbClr val="000000">
                      <a:alpha val="43137"/>
                    </a:srgbClr>
                  </a:outerShdw>
                </a:effectLst>
                <a:cs typeface="Times New Roman" panose="02020603050405020304" pitchFamily="18" charset="0"/>
              </a:rPr>
              <a:t>mây, </a:t>
            </a:r>
            <a:r>
              <a:rPr lang="vi-VN" sz="4800" b="1" dirty="0">
                <a:solidFill>
                  <a:schemeClr val="bg1"/>
                </a:solidFill>
                <a:effectLst>
                  <a:outerShdw blurRad="38100" dist="38100" dir="2700000" algn="tl">
                    <a:srgbClr val="000000">
                      <a:alpha val="43137"/>
                    </a:srgbClr>
                  </a:outerShdw>
                </a:effectLst>
                <a:cs typeface="Times New Roman" panose="02020603050405020304" pitchFamily="18" charset="0"/>
              </a:rPr>
              <a:t>ôi một chiều buồn đau cô liêu.  </a:t>
            </a:r>
          </a:p>
        </p:txBody>
      </p:sp>
    </p:spTree>
    <p:extLst>
      <p:ext uri="{BB962C8B-B14F-4D97-AF65-F5344CB8AC3E}">
        <p14:creationId xmlns:p14="http://schemas.microsoft.com/office/powerpoint/2010/main" val="204046657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vi-VN" b="1" dirty="0" smtClean="0">
                <a:solidFill>
                  <a:srgbClr val="FFFF00"/>
                </a:solidFill>
                <a:effectLst>
                  <a:outerShdw blurRad="38100" dist="38100" dir="2700000" algn="tl">
                    <a:srgbClr val="000000">
                      <a:alpha val="43137"/>
                    </a:srgbClr>
                  </a:outerShdw>
                </a:effectLst>
                <a:cs typeface="Times New Roman" panose="02020603050405020304" pitchFamily="18" charset="0"/>
              </a:rPr>
              <a:t>**</a:t>
            </a:r>
            <a:r>
              <a:rPr lang="vi-VN" b="1" dirty="0" smtClean="0">
                <a:solidFill>
                  <a:schemeClr val="bg1"/>
                </a:solidFill>
                <a:effectLst>
                  <a:outerShdw blurRad="38100" dist="38100" dir="2700000" algn="tl">
                    <a:srgbClr val="000000">
                      <a:alpha val="43137"/>
                    </a:srgbClr>
                  </a:outerShdw>
                </a:effectLst>
                <a:cs typeface="Times New Roman" panose="02020603050405020304" pitchFamily="18" charset="0"/>
              </a:rPr>
              <a:t> Rồi, </a:t>
            </a:r>
            <a:r>
              <a:rPr lang="vi-VN" b="1" dirty="0">
                <a:solidFill>
                  <a:schemeClr val="bg1"/>
                </a:solidFill>
                <a:effectLst>
                  <a:outerShdw blurRad="38100" dist="38100" dir="2700000" algn="tl">
                    <a:srgbClr val="000000">
                      <a:alpha val="43137"/>
                    </a:srgbClr>
                  </a:outerShdw>
                </a:effectLst>
                <a:cs typeface="Times New Roman" panose="02020603050405020304" pitchFamily="18" charset="0"/>
              </a:rPr>
              <a:t>trời mù tối Chúa ngước lên cao yêu thương dạt dào con tim nghẹn ngào đôi môi thì thào nguyện cầu cùng Thiên Chúa Cha: Người, Người hỡi giúp sức cho con thân con mỏi mòn hơi con chẳng </a:t>
            </a:r>
            <a:r>
              <a:rPr lang="vi-VN" b="1" dirty="0" smtClean="0">
                <a:solidFill>
                  <a:schemeClr val="bg1"/>
                </a:solidFill>
                <a:effectLst>
                  <a:outerShdw blurRad="38100" dist="38100" dir="2700000" algn="tl">
                    <a:srgbClr val="000000">
                      <a:alpha val="43137"/>
                    </a:srgbClr>
                  </a:outerShdw>
                </a:effectLst>
                <a:cs typeface="Times New Roman" panose="02020603050405020304" pitchFamily="18" charset="0"/>
              </a:rPr>
              <a:t>còn, </a:t>
            </a:r>
            <a:r>
              <a:rPr lang="vi-VN" b="1" dirty="0">
                <a:solidFill>
                  <a:schemeClr val="bg1"/>
                </a:solidFill>
                <a:effectLst>
                  <a:outerShdw blurRad="38100" dist="38100" dir="2700000" algn="tl">
                    <a:srgbClr val="000000">
                      <a:alpha val="43137"/>
                    </a:srgbClr>
                  </a:outerShdw>
                </a:effectLst>
                <a:cs typeface="Times New Roman" panose="02020603050405020304" pitchFamily="18" charset="0"/>
              </a:rPr>
              <a:t>sao Cha lại </a:t>
            </a:r>
            <a:r>
              <a:rPr lang="vi-VN" b="1" dirty="0" smtClean="0">
                <a:solidFill>
                  <a:schemeClr val="bg1"/>
                </a:solidFill>
                <a:effectLst>
                  <a:outerShdw blurRad="38100" dist="38100" dir="2700000" algn="tl">
                    <a:srgbClr val="000000">
                      <a:alpha val="43137"/>
                    </a:srgbClr>
                  </a:outerShdw>
                </a:effectLst>
                <a:cs typeface="Times New Roman" panose="02020603050405020304" pitchFamily="18" charset="0"/>
              </a:rPr>
              <a:t>đành, </a:t>
            </a:r>
            <a:r>
              <a:rPr lang="vi-VN" b="1" dirty="0">
                <a:solidFill>
                  <a:schemeClr val="bg1"/>
                </a:solidFill>
                <a:effectLst>
                  <a:outerShdw blurRad="38100" dist="38100" dir="2700000" algn="tl">
                    <a:srgbClr val="000000">
                      <a:alpha val="43137"/>
                    </a:srgbClr>
                  </a:outerShdw>
                </a:effectLst>
                <a:cs typeface="Times New Roman" panose="02020603050405020304" pitchFamily="18" charset="0"/>
              </a:rPr>
              <a:t>bỏ con Cha hỡi Cha ơi.</a:t>
            </a:r>
          </a:p>
        </p:txBody>
      </p:sp>
    </p:spTree>
    <p:extLst>
      <p:ext uri="{BB962C8B-B14F-4D97-AF65-F5344CB8AC3E}">
        <p14:creationId xmlns:p14="http://schemas.microsoft.com/office/powerpoint/2010/main" val="61742806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vi-VN" sz="4800" b="1" dirty="0" smtClean="0">
                <a:solidFill>
                  <a:srgbClr val="FFFF00"/>
                </a:solidFill>
                <a:effectLst>
                  <a:outerShdw blurRad="38100" dist="38100" dir="2700000" algn="tl">
                    <a:srgbClr val="000000">
                      <a:alpha val="43137"/>
                    </a:srgbClr>
                  </a:outerShdw>
                </a:effectLst>
                <a:cs typeface="Times New Roman" panose="02020603050405020304" pitchFamily="18" charset="0"/>
              </a:rPr>
              <a:t>Pk3</a:t>
            </a:r>
            <a:r>
              <a:rPr lang="vi-VN" sz="4800" b="1" dirty="0">
                <a:solidFill>
                  <a:srgbClr val="FFFF00"/>
                </a:solidFill>
                <a:effectLst>
                  <a:outerShdw blurRad="38100" dist="38100" dir="2700000" algn="tl">
                    <a:srgbClr val="000000">
                      <a:alpha val="43137"/>
                    </a:srgbClr>
                  </a:outerShdw>
                </a:effectLst>
                <a:cs typeface="Times New Roman" panose="02020603050405020304" pitchFamily="18" charset="0"/>
              </a:rPr>
              <a:t>:  </a:t>
            </a:r>
            <a:r>
              <a:rPr lang="vi-VN" sz="4800" b="1" dirty="0" smtClean="0">
                <a:solidFill>
                  <a:schemeClr val="bg1"/>
                </a:solidFill>
                <a:effectLst>
                  <a:outerShdw blurRad="38100" dist="38100" dir="2700000" algn="tl">
                    <a:srgbClr val="000000">
                      <a:alpha val="43137"/>
                    </a:srgbClr>
                  </a:outerShdw>
                </a:effectLst>
                <a:cs typeface="Times New Roman" panose="02020603050405020304" pitchFamily="18" charset="0"/>
              </a:rPr>
              <a:t>Con, </a:t>
            </a:r>
            <a:r>
              <a:rPr lang="vi-VN" sz="4800" b="1" dirty="0">
                <a:solidFill>
                  <a:schemeClr val="bg1"/>
                </a:solidFill>
                <a:effectLst>
                  <a:outerShdw blurRad="38100" dist="38100" dir="2700000" algn="tl">
                    <a:srgbClr val="000000">
                      <a:alpha val="43137"/>
                    </a:srgbClr>
                  </a:outerShdw>
                </a:effectLst>
                <a:cs typeface="Times New Roman" panose="02020603050405020304" pitchFamily="18" charset="0"/>
              </a:rPr>
              <a:t>còn nhớ mãi ngọn đồi Can-vê trong chiều </a:t>
            </a:r>
            <a:r>
              <a:rPr lang="vi-VN" sz="4800" b="1" dirty="0" smtClean="0">
                <a:solidFill>
                  <a:schemeClr val="bg1"/>
                </a:solidFill>
                <a:effectLst>
                  <a:outerShdw blurRad="38100" dist="38100" dir="2700000" algn="tl">
                    <a:srgbClr val="000000">
                      <a:alpha val="43137"/>
                    </a:srgbClr>
                  </a:outerShdw>
                </a:effectLst>
                <a:cs typeface="Times New Roman" panose="02020603050405020304" pitchFamily="18" charset="0"/>
              </a:rPr>
              <a:t>hè, </a:t>
            </a:r>
            <a:r>
              <a:rPr lang="vi-VN" sz="4800" b="1" dirty="0">
                <a:solidFill>
                  <a:schemeClr val="bg1"/>
                </a:solidFill>
                <a:effectLst>
                  <a:outerShdw blurRad="38100" dist="38100" dir="2700000" algn="tl">
                    <a:srgbClr val="000000">
                      <a:alpha val="43137"/>
                    </a:srgbClr>
                  </a:outerShdw>
                </a:effectLst>
                <a:cs typeface="Times New Roman" panose="02020603050405020304" pitchFamily="18" charset="0"/>
              </a:rPr>
              <a:t>Chúa </a:t>
            </a:r>
            <a:r>
              <a:rPr lang="vi-VN" sz="4800" b="1" dirty="0" smtClean="0">
                <a:solidFill>
                  <a:schemeClr val="bg1"/>
                </a:solidFill>
                <a:effectLst>
                  <a:outerShdw blurRad="38100" dist="38100" dir="2700000" algn="tl">
                    <a:srgbClr val="000000">
                      <a:alpha val="43137"/>
                    </a:srgbClr>
                  </a:outerShdw>
                </a:effectLst>
                <a:cs typeface="Times New Roman" panose="02020603050405020304" pitchFamily="18" charset="0"/>
              </a:rPr>
              <a:t>chịu, </a:t>
            </a:r>
            <a:r>
              <a:rPr lang="vi-VN" sz="4800" b="1" dirty="0">
                <a:solidFill>
                  <a:schemeClr val="bg1"/>
                </a:solidFill>
                <a:effectLst>
                  <a:outerShdw blurRad="38100" dist="38100" dir="2700000" algn="tl">
                    <a:srgbClr val="000000">
                      <a:alpha val="43137"/>
                    </a:srgbClr>
                  </a:outerShdw>
                </a:effectLst>
                <a:cs typeface="Times New Roman" panose="02020603050405020304" pitchFamily="18" charset="0"/>
              </a:rPr>
              <a:t>tàn hơi mang gánh cho đời. </a:t>
            </a:r>
            <a:r>
              <a:rPr lang="vi-VN" sz="4800" b="1" dirty="0" smtClean="0">
                <a:solidFill>
                  <a:schemeClr val="bg1"/>
                </a:solidFill>
                <a:effectLst>
                  <a:outerShdw blurRad="38100" dist="38100" dir="2700000" algn="tl">
                    <a:srgbClr val="000000">
                      <a:alpha val="43137"/>
                    </a:srgbClr>
                  </a:outerShdw>
                </a:effectLst>
                <a:cs typeface="Times New Roman" panose="02020603050405020304" pitchFamily="18" charset="0"/>
              </a:rPr>
              <a:t>Con, </a:t>
            </a:r>
            <a:r>
              <a:rPr lang="vi-VN" sz="4800" b="1" dirty="0">
                <a:solidFill>
                  <a:schemeClr val="bg1"/>
                </a:solidFill>
                <a:effectLst>
                  <a:outerShdw blurRad="38100" dist="38100" dir="2700000" algn="tl">
                    <a:srgbClr val="000000">
                      <a:alpha val="43137"/>
                    </a:srgbClr>
                  </a:outerShdw>
                </a:effectLst>
                <a:cs typeface="Times New Roman" panose="02020603050405020304" pitchFamily="18" charset="0"/>
              </a:rPr>
              <a:t>còn nhớ mãi, </a:t>
            </a:r>
            <a:r>
              <a:rPr lang="vi-VN" sz="4800" b="1" dirty="0" smtClean="0">
                <a:solidFill>
                  <a:schemeClr val="bg1"/>
                </a:solidFill>
                <a:effectLst>
                  <a:outerShdw blurRad="38100" dist="38100" dir="2700000" algn="tl">
                    <a:srgbClr val="000000">
                      <a:alpha val="43137"/>
                    </a:srgbClr>
                  </a:outerShdw>
                </a:effectLst>
                <a:cs typeface="Times New Roman" panose="02020603050405020304" pitchFamily="18" charset="0"/>
              </a:rPr>
              <a:t>con, </a:t>
            </a:r>
            <a:r>
              <a:rPr lang="vi-VN" sz="4800" b="1" dirty="0">
                <a:solidFill>
                  <a:schemeClr val="bg1"/>
                </a:solidFill>
                <a:effectLst>
                  <a:outerShdw blurRad="38100" dist="38100" dir="2700000" algn="tl">
                    <a:srgbClr val="000000">
                      <a:alpha val="43137"/>
                    </a:srgbClr>
                  </a:outerShdw>
                </a:effectLst>
                <a:cs typeface="Times New Roman" panose="02020603050405020304" pitchFamily="18" charset="0"/>
              </a:rPr>
              <a:t>còn nhớ mãi một chiều thương </a:t>
            </a:r>
            <a:r>
              <a:rPr lang="vi-VN" sz="4800" b="1" dirty="0" smtClean="0">
                <a:solidFill>
                  <a:schemeClr val="bg1"/>
                </a:solidFill>
                <a:effectLst>
                  <a:outerShdw blurRad="38100" dist="38100" dir="2700000" algn="tl">
                    <a:srgbClr val="000000">
                      <a:alpha val="43137"/>
                    </a:srgbClr>
                  </a:outerShdw>
                </a:effectLst>
                <a:cs typeface="Times New Roman" panose="02020603050405020304" pitchFamily="18" charset="0"/>
              </a:rPr>
              <a:t>yêu, </a:t>
            </a:r>
            <a:r>
              <a:rPr lang="vi-VN" sz="4800" b="1" dirty="0">
                <a:solidFill>
                  <a:schemeClr val="bg1"/>
                </a:solidFill>
                <a:effectLst>
                  <a:outerShdw blurRad="38100" dist="38100" dir="2700000" algn="tl">
                    <a:srgbClr val="000000">
                      <a:alpha val="43137"/>
                    </a:srgbClr>
                  </a:outerShdw>
                </a:effectLst>
                <a:cs typeface="Times New Roman" panose="02020603050405020304" pitchFamily="18" charset="0"/>
              </a:rPr>
              <a:t>ôi một chiều tình yêu cao siêu.  </a:t>
            </a:r>
            <a:endParaRPr lang="vi-VN" sz="80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23833256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vi-VN" b="1" dirty="0" smtClean="0">
                <a:solidFill>
                  <a:srgbClr val="FFFF00"/>
                </a:solidFill>
                <a:effectLst>
                  <a:outerShdw blurRad="38100" dist="38100" dir="2700000" algn="tl">
                    <a:srgbClr val="000000">
                      <a:alpha val="43137"/>
                    </a:srgbClr>
                  </a:outerShdw>
                </a:effectLst>
                <a:cs typeface="Times New Roman" panose="02020603050405020304" pitchFamily="18" charset="0"/>
              </a:rPr>
              <a:t>**</a:t>
            </a:r>
            <a:r>
              <a:rPr lang="vi-VN" b="1"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vi-VN" b="1" dirty="0">
                <a:solidFill>
                  <a:schemeClr val="bg1"/>
                </a:solidFill>
                <a:effectLst>
                  <a:outerShdw blurRad="38100" dist="38100" dir="2700000" algn="tl">
                    <a:srgbClr val="000000">
                      <a:alpha val="43137"/>
                    </a:srgbClr>
                  </a:outerShdw>
                </a:effectLst>
                <a:cs typeface="Times New Roman" panose="02020603050405020304" pitchFamily="18" charset="0"/>
              </a:rPr>
              <a:t>Ngài, Ngài đã chết mắt nhắm tay giang con tim bàng hoàng mang thân bẽ bàng yêu thương chẳng </a:t>
            </a:r>
            <a:r>
              <a:rPr lang="vi-VN" b="1" dirty="0" smtClean="0">
                <a:solidFill>
                  <a:schemeClr val="bg1"/>
                </a:solidFill>
                <a:effectLst>
                  <a:outerShdw blurRad="38100" dist="38100" dir="2700000" algn="tl">
                    <a:srgbClr val="000000">
                      <a:alpha val="43137"/>
                    </a:srgbClr>
                  </a:outerShdw>
                </a:effectLst>
                <a:cs typeface="Times New Roman" panose="02020603050405020304" pitchFamily="18" charset="0"/>
              </a:rPr>
              <a:t>màng, </a:t>
            </a:r>
            <a:r>
              <a:rPr lang="vi-VN" b="1" dirty="0">
                <a:solidFill>
                  <a:schemeClr val="bg1"/>
                </a:solidFill>
                <a:effectLst>
                  <a:outerShdw blurRad="38100" dist="38100" dir="2700000" algn="tl">
                    <a:srgbClr val="000000">
                      <a:alpha val="43137"/>
                    </a:srgbClr>
                  </a:outerShdw>
                </a:effectLst>
                <a:cs typeface="Times New Roman" panose="02020603050405020304" pitchFamily="18" charset="0"/>
              </a:rPr>
              <a:t>nhục thân để trọn câu chí nhân. Ngài, Ngài đã chết đã chết cho con tuy con bội tình tuy con chẳng còn xứng đáng là </a:t>
            </a:r>
            <a:r>
              <a:rPr lang="vi-VN" b="1" dirty="0" smtClean="0">
                <a:solidFill>
                  <a:schemeClr val="bg1"/>
                </a:solidFill>
                <a:effectLst>
                  <a:outerShdw blurRad="38100" dist="38100" dir="2700000" algn="tl">
                    <a:srgbClr val="000000">
                      <a:alpha val="43137"/>
                    </a:srgbClr>
                  </a:outerShdw>
                </a:effectLst>
                <a:cs typeface="Times New Roman" panose="02020603050405020304" pitchFamily="18" charset="0"/>
              </a:rPr>
              <a:t>người </a:t>
            </a:r>
            <a:r>
              <a:rPr lang="vi-VN" b="1" dirty="0">
                <a:solidFill>
                  <a:schemeClr val="bg1"/>
                </a:solidFill>
                <a:effectLst>
                  <a:outerShdw blurRad="38100" dist="38100" dir="2700000" algn="tl">
                    <a:srgbClr val="000000">
                      <a:alpha val="43137"/>
                    </a:srgbClr>
                  </a:outerShdw>
                </a:effectLst>
                <a:cs typeface="Times New Roman" panose="02020603050405020304" pitchFamily="18" charset="0"/>
              </a:rPr>
              <a:t>làm con Cha hỡi Cha </a:t>
            </a:r>
            <a:r>
              <a:rPr lang="vi-VN" b="1" dirty="0" smtClean="0">
                <a:solidFill>
                  <a:schemeClr val="bg1"/>
                </a:solidFill>
                <a:effectLst>
                  <a:outerShdw blurRad="38100" dist="38100" dir="2700000" algn="tl">
                    <a:srgbClr val="000000">
                      <a:alpha val="43137"/>
                    </a:srgbClr>
                  </a:outerShdw>
                </a:effectLst>
                <a:cs typeface="Times New Roman" panose="02020603050405020304" pitchFamily="18" charset="0"/>
              </a:rPr>
              <a:t>ơi.</a:t>
            </a:r>
            <a:endParaRPr lang="vi-VN"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2312189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600" b="1" dirty="0">
                <a:solidFill>
                  <a:srgbClr val="FFFF00"/>
                </a:solidFill>
                <a:effectLst>
                  <a:outerShdw blurRad="38100" dist="38100" dir="2700000" algn="tl">
                    <a:srgbClr val="000000">
                      <a:alpha val="43137"/>
                    </a:srgbClr>
                  </a:outerShdw>
                </a:effectLst>
                <a:latin typeface="+mj-lt"/>
                <a:cs typeface="Times New Roman" pitchFamily="18" charset="0"/>
              </a:rPr>
              <a:t>Ca </a:t>
            </a:r>
            <a:r>
              <a:rPr lang="en-US" sz="6600" b="1" dirty="0" err="1">
                <a:solidFill>
                  <a:srgbClr val="FFFF00"/>
                </a:solidFill>
                <a:effectLst>
                  <a:outerShdw blurRad="38100" dist="38100" dir="2700000" algn="tl">
                    <a:srgbClr val="000000">
                      <a:alpha val="43137"/>
                    </a:srgbClr>
                  </a:outerShdw>
                </a:effectLst>
                <a:latin typeface="+mj-lt"/>
                <a:cs typeface="Times New Roman" pitchFamily="18" charset="0"/>
              </a:rPr>
              <a:t>Nguyện</a:t>
            </a:r>
            <a:r>
              <a:rPr lang="en-US" sz="6600" b="1"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FFFF00"/>
                </a:solidFill>
                <a:effectLst>
                  <a:outerShdw blurRad="38100" dist="38100" dir="2700000" algn="tl">
                    <a:srgbClr val="000000">
                      <a:alpha val="43137"/>
                    </a:srgbClr>
                  </a:outerShdw>
                </a:effectLst>
                <a:latin typeface="+mj-lt"/>
                <a:cs typeface="Times New Roman" pitchFamily="18" charset="0"/>
              </a:rPr>
              <a:t>Hiệp</a:t>
            </a:r>
            <a:r>
              <a:rPr lang="en-US" sz="6600" b="1"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6600" b="1" dirty="0" err="1" smtClean="0">
                <a:solidFill>
                  <a:srgbClr val="FFFF00"/>
                </a:solidFill>
                <a:effectLst>
                  <a:outerShdw blurRad="38100" dist="38100" dir="2700000" algn="tl">
                    <a:srgbClr val="000000">
                      <a:alpha val="43137"/>
                    </a:srgbClr>
                  </a:outerShdw>
                </a:effectLst>
                <a:latin typeface="+mj-lt"/>
                <a:cs typeface="Times New Roman" pitchFamily="18" charset="0"/>
              </a:rPr>
              <a:t>Lễ</a:t>
            </a:r>
            <a:r>
              <a:rPr lang="en-US" sz="6600" b="1" dirty="0" smtClean="0">
                <a:solidFill>
                  <a:srgbClr val="FFFF00"/>
                </a:solidFill>
                <a:effectLst>
                  <a:outerShdw blurRad="38100" dist="38100" dir="2700000" algn="tl">
                    <a:srgbClr val="000000">
                      <a:alpha val="43137"/>
                    </a:srgbClr>
                  </a:outerShdw>
                </a:effectLst>
                <a:latin typeface="+mj-lt"/>
                <a:cs typeface="Times New Roman" pitchFamily="18" charset="0"/>
              </a:rPr>
              <a:t/>
            </a:r>
            <a:br>
              <a:rPr lang="en-US" sz="6600" b="1" dirty="0" smtClean="0">
                <a:solidFill>
                  <a:srgbClr val="FFFF00"/>
                </a:solidFill>
                <a:effectLst>
                  <a:outerShdw blurRad="38100" dist="38100" dir="2700000" algn="tl">
                    <a:srgbClr val="000000">
                      <a:alpha val="43137"/>
                    </a:srgbClr>
                  </a:outerShdw>
                </a:effectLst>
                <a:latin typeface="+mj-lt"/>
                <a:cs typeface="Times New Roman" pitchFamily="18" charset="0"/>
              </a:rPr>
            </a:br>
            <a:r>
              <a:rPr lang="en-US" sz="4800" b="1" dirty="0" err="1" smtClean="0">
                <a:solidFill>
                  <a:schemeClr val="bg1"/>
                </a:solidFill>
                <a:effectLst>
                  <a:outerShdw blurRad="38100" dist="38100" dir="2700000" algn="tl">
                    <a:srgbClr val="000000">
                      <a:alpha val="43137"/>
                    </a:srgbClr>
                  </a:outerShdw>
                </a:effectLst>
                <a:cs typeface="Times New Roman" pitchFamily="18" charset="0"/>
              </a:rPr>
              <a:t>Chúa</a:t>
            </a:r>
            <a:r>
              <a:rPr lang="en-US" sz="4800" b="1" dirty="0" smtClean="0">
                <a:solidFill>
                  <a:schemeClr val="bg1"/>
                </a:solidFill>
                <a:effectLst>
                  <a:outerShdw blurRad="38100" dist="38100" dir="2700000" algn="tl">
                    <a:srgbClr val="000000">
                      <a:alpha val="43137"/>
                    </a:srgbClr>
                  </a:outerShdw>
                </a:effectLst>
                <a:cs typeface="Times New Roman" pitchFamily="18" charset="0"/>
              </a:rPr>
              <a:t> </a:t>
            </a:r>
            <a:r>
              <a:rPr lang="en-US" sz="4800" b="1" dirty="0" err="1" smtClean="0">
                <a:solidFill>
                  <a:schemeClr val="bg1"/>
                </a:solidFill>
                <a:effectLst>
                  <a:outerShdw blurRad="38100" dist="38100" dir="2700000" algn="tl">
                    <a:srgbClr val="000000">
                      <a:alpha val="43137"/>
                    </a:srgbClr>
                  </a:outerShdw>
                </a:effectLst>
                <a:cs typeface="Times New Roman" pitchFamily="18" charset="0"/>
              </a:rPr>
              <a:t>Nhật</a:t>
            </a:r>
            <a:r>
              <a:rPr lang="en-US" sz="4800" b="1" dirty="0" smtClean="0">
                <a:solidFill>
                  <a:schemeClr val="bg1"/>
                </a:solidFill>
                <a:effectLst>
                  <a:outerShdw blurRad="38100" dist="38100" dir="2700000" algn="tl">
                    <a:srgbClr val="000000">
                      <a:alpha val="43137"/>
                    </a:srgbClr>
                  </a:outerShdw>
                </a:effectLst>
                <a:cs typeface="Times New Roman" pitchFamily="18" charset="0"/>
              </a:rPr>
              <a:t> </a:t>
            </a:r>
            <a:r>
              <a:rPr lang="en-US" sz="6600" b="1" dirty="0">
                <a:solidFill>
                  <a:srgbClr val="FFFF00"/>
                </a:solidFill>
                <a:effectLst>
                  <a:outerShdw blurRad="38100" dist="38100" dir="2700000" algn="tl">
                    <a:srgbClr val="000000">
                      <a:alpha val="43137"/>
                    </a:srgbClr>
                  </a:outerShdw>
                </a:effectLst>
                <a:latin typeface="+mj-lt"/>
                <a:cs typeface="Times New Roman" pitchFamily="18" charset="0"/>
              </a:rPr>
              <a:t/>
            </a:r>
            <a:br>
              <a:rPr lang="en-US" sz="6600" b="1" dirty="0">
                <a:solidFill>
                  <a:srgbClr val="FFFF00"/>
                </a:solidFill>
                <a:effectLst>
                  <a:outerShdw blurRad="38100" dist="38100" dir="2700000" algn="tl">
                    <a:srgbClr val="000000">
                      <a:alpha val="43137"/>
                    </a:srgbClr>
                  </a:outerShdw>
                </a:effectLst>
                <a:latin typeface="+mj-lt"/>
                <a:cs typeface="Times New Roman" pitchFamily="18" charset="0"/>
              </a:rPr>
            </a:br>
            <a:r>
              <a:rPr lang="en-US" sz="6600" b="1" dirty="0" err="1" smtClean="0">
                <a:solidFill>
                  <a:srgbClr val="FFFF00"/>
                </a:solidFill>
                <a:effectLst>
                  <a:outerShdw blurRad="38100" dist="38100" dir="2700000" algn="tl">
                    <a:srgbClr val="000000">
                      <a:alpha val="43137"/>
                    </a:srgbClr>
                  </a:outerShdw>
                </a:effectLst>
                <a:latin typeface="+mj-lt"/>
                <a:cs typeface="Times New Roman" pitchFamily="18" charset="0"/>
              </a:rPr>
              <a:t>Lời</a:t>
            </a:r>
            <a:r>
              <a:rPr lang="en-US" sz="6600" b="1" dirty="0" smtClean="0">
                <a:solidFill>
                  <a:srgbClr val="FFFF00"/>
                </a:solidFill>
                <a:effectLst>
                  <a:outerShdw blurRad="38100" dist="38100" dir="2700000" algn="tl">
                    <a:srgbClr val="000000">
                      <a:alpha val="43137"/>
                    </a:srgbClr>
                  </a:outerShdw>
                </a:effectLst>
                <a:latin typeface="+mj-lt"/>
                <a:cs typeface="Times New Roman" pitchFamily="18" charset="0"/>
              </a:rPr>
              <a:t> </a:t>
            </a:r>
            <a:r>
              <a:rPr lang="en-US" sz="6600" b="1" dirty="0" err="1" smtClean="0">
                <a:solidFill>
                  <a:srgbClr val="FFFF00"/>
                </a:solidFill>
                <a:effectLst>
                  <a:outerShdw blurRad="38100" dist="38100" dir="2700000" algn="tl">
                    <a:srgbClr val="000000">
                      <a:alpha val="43137"/>
                    </a:srgbClr>
                  </a:outerShdw>
                </a:effectLst>
                <a:latin typeface="+mj-lt"/>
                <a:cs typeface="Times New Roman" pitchFamily="18" charset="0"/>
              </a:rPr>
              <a:t>Vọng</a:t>
            </a:r>
            <a:r>
              <a:rPr lang="en-US" sz="6600" b="1" dirty="0" smtClean="0">
                <a:solidFill>
                  <a:srgbClr val="FFFF00"/>
                </a:solidFill>
                <a:effectLst>
                  <a:outerShdw blurRad="38100" dist="38100" dir="2700000" algn="tl">
                    <a:srgbClr val="000000">
                      <a:alpha val="43137"/>
                    </a:srgbClr>
                  </a:outerShdw>
                </a:effectLst>
                <a:latin typeface="+mj-lt"/>
                <a:cs typeface="Times New Roman" pitchFamily="18" charset="0"/>
              </a:rPr>
              <a:t> </a:t>
            </a:r>
            <a:r>
              <a:rPr lang="en-US" sz="6600" b="1" dirty="0" err="1" smtClean="0">
                <a:solidFill>
                  <a:srgbClr val="FFFF00"/>
                </a:solidFill>
                <a:effectLst>
                  <a:outerShdw blurRad="38100" dist="38100" dir="2700000" algn="tl">
                    <a:srgbClr val="000000">
                      <a:alpha val="43137"/>
                    </a:srgbClr>
                  </a:outerShdw>
                </a:effectLst>
                <a:latin typeface="+mj-lt"/>
                <a:cs typeface="Times New Roman" pitchFamily="18" charset="0"/>
              </a:rPr>
              <a:t>tình</a:t>
            </a:r>
            <a:r>
              <a:rPr lang="en-US" sz="6600" b="1" dirty="0" smtClean="0">
                <a:solidFill>
                  <a:srgbClr val="FFFF00"/>
                </a:solidFill>
                <a:effectLst>
                  <a:outerShdw blurRad="38100" dist="38100" dir="2700000" algn="tl">
                    <a:srgbClr val="000000">
                      <a:alpha val="43137"/>
                    </a:srgbClr>
                  </a:outerShdw>
                </a:effectLst>
                <a:latin typeface="+mj-lt"/>
                <a:cs typeface="Times New Roman" pitchFamily="18" charset="0"/>
              </a:rPr>
              <a:t> </a:t>
            </a:r>
            <a:r>
              <a:rPr lang="en-US" sz="6600" b="1" dirty="0" err="1" smtClean="0">
                <a:solidFill>
                  <a:srgbClr val="FFFF00"/>
                </a:solidFill>
                <a:effectLst>
                  <a:outerShdw blurRad="38100" dist="38100" dir="2700000" algn="tl">
                    <a:srgbClr val="000000">
                      <a:alpha val="43137"/>
                    </a:srgbClr>
                  </a:outerShdw>
                </a:effectLst>
                <a:latin typeface="+mj-lt"/>
                <a:cs typeface="Times New Roman" pitchFamily="18" charset="0"/>
              </a:rPr>
              <a:t>Yêu</a:t>
            </a:r>
            <a:r>
              <a:rPr lang="en-US" sz="6000" b="1" dirty="0">
                <a:solidFill>
                  <a:srgbClr val="FFFF00"/>
                </a:solidFill>
                <a:effectLst>
                  <a:outerShdw blurRad="38100" dist="38100" dir="2700000" algn="tl">
                    <a:srgbClr val="000000">
                      <a:alpha val="43137"/>
                    </a:srgbClr>
                  </a:outerShdw>
                </a:effectLst>
                <a:latin typeface="+mj-lt"/>
                <a:cs typeface="Times New Roman" pitchFamily="18" charset="0"/>
              </a:rPr>
              <a:t/>
            </a:r>
            <a:br>
              <a:rPr lang="en-US" sz="6000" b="1" dirty="0">
                <a:solidFill>
                  <a:srgbClr val="FFFF00"/>
                </a:solidFill>
                <a:effectLst>
                  <a:outerShdw blurRad="38100" dist="38100" dir="2700000" algn="tl">
                    <a:srgbClr val="000000">
                      <a:alpha val="43137"/>
                    </a:srgbClr>
                  </a:outerShdw>
                </a:effectLst>
                <a:latin typeface="+mj-lt"/>
                <a:cs typeface="Times New Roman" pitchFamily="18" charset="0"/>
              </a:rPr>
            </a:br>
            <a:r>
              <a:rPr lang="en-US" b="1" i="1" dirty="0" err="1" smtClean="0">
                <a:solidFill>
                  <a:schemeClr val="bg1"/>
                </a:solidFill>
                <a:effectLst>
                  <a:outerShdw blurRad="38100" dist="38100" dir="2700000" algn="tl">
                    <a:srgbClr val="000000">
                      <a:alpha val="43137"/>
                    </a:srgbClr>
                  </a:outerShdw>
                </a:effectLst>
                <a:cs typeface="Times New Roman" pitchFamily="18" charset="0"/>
              </a:rPr>
              <a:t>Đỗ</a:t>
            </a:r>
            <a:r>
              <a:rPr lang="en-US" b="1" i="1" dirty="0" smtClean="0">
                <a:solidFill>
                  <a:schemeClr val="bg1"/>
                </a:solidFill>
                <a:effectLst>
                  <a:outerShdw blurRad="38100" dist="38100" dir="2700000" algn="tl">
                    <a:srgbClr val="000000">
                      <a:alpha val="43137"/>
                    </a:srgbClr>
                  </a:outerShdw>
                </a:effectLst>
                <a:cs typeface="Times New Roman" pitchFamily="18" charset="0"/>
              </a:rPr>
              <a:t> </a:t>
            </a:r>
            <a:r>
              <a:rPr lang="en-US" b="1" i="1" dirty="0" err="1" smtClean="0">
                <a:solidFill>
                  <a:schemeClr val="bg1"/>
                </a:solidFill>
                <a:effectLst>
                  <a:outerShdw blurRad="38100" dist="38100" dir="2700000" algn="tl">
                    <a:srgbClr val="000000">
                      <a:alpha val="43137"/>
                    </a:srgbClr>
                  </a:outerShdw>
                </a:effectLst>
                <a:cs typeface="Times New Roman" pitchFamily="18" charset="0"/>
              </a:rPr>
              <a:t>Vy</a:t>
            </a:r>
            <a:r>
              <a:rPr lang="en-US" b="1" i="1" dirty="0" smtClean="0">
                <a:solidFill>
                  <a:schemeClr val="bg1"/>
                </a:solidFill>
                <a:effectLst>
                  <a:outerShdw blurRad="38100" dist="38100" dir="2700000" algn="tl">
                    <a:srgbClr val="000000">
                      <a:alpha val="43137"/>
                    </a:srgbClr>
                  </a:outerShdw>
                </a:effectLst>
                <a:cs typeface="Times New Roman" pitchFamily="18" charset="0"/>
              </a:rPr>
              <a:t> </a:t>
            </a:r>
            <a:r>
              <a:rPr lang="en-US" b="1" i="1" dirty="0" err="1" smtClean="0">
                <a:solidFill>
                  <a:schemeClr val="bg1"/>
                </a:solidFill>
                <a:effectLst>
                  <a:outerShdw blurRad="38100" dist="38100" dir="2700000" algn="tl">
                    <a:srgbClr val="000000">
                      <a:alpha val="43137"/>
                    </a:srgbClr>
                  </a:outerShdw>
                </a:effectLst>
                <a:cs typeface="Times New Roman" pitchFamily="18" charset="0"/>
              </a:rPr>
              <a:t>Hạ</a:t>
            </a:r>
            <a:endParaRPr lang="vi-VN" b="1" i="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4460878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vi-VN" sz="5400" b="1" dirty="0" smtClean="0">
                <a:solidFill>
                  <a:srgbClr val="FFFF00"/>
                </a:solidFill>
                <a:effectLst>
                  <a:outerShdw blurRad="38100" dist="38100" dir="2700000" algn="tl">
                    <a:srgbClr val="000000">
                      <a:alpha val="43137"/>
                    </a:srgbClr>
                  </a:outerShdw>
                </a:effectLst>
                <a:cs typeface="Times New Roman" panose="02020603050405020304" pitchFamily="18" charset="0"/>
              </a:rPr>
              <a:t>Pk1</a:t>
            </a:r>
            <a:r>
              <a:rPr lang="vi-VN" sz="5400" b="1" dirty="0">
                <a:solidFill>
                  <a:srgbClr val="FFFF00"/>
                </a:solidFill>
                <a:effectLst>
                  <a:outerShdw blurRad="38100" dist="38100" dir="2700000" algn="tl">
                    <a:srgbClr val="000000">
                      <a:alpha val="43137"/>
                    </a:srgbClr>
                  </a:outerShdw>
                </a:effectLst>
                <a:cs typeface="Times New Roman" panose="02020603050405020304" pitchFamily="18" charset="0"/>
              </a:rPr>
              <a:t>: </a:t>
            </a:r>
            <a:r>
              <a:rPr lang="vi-VN" sz="5400" b="1" dirty="0">
                <a:solidFill>
                  <a:schemeClr val="bg1"/>
                </a:solidFill>
                <a:effectLst>
                  <a:outerShdw blurRad="38100" dist="38100" dir="2700000" algn="tl">
                    <a:srgbClr val="000000">
                      <a:alpha val="43137"/>
                    </a:srgbClr>
                  </a:outerShdw>
                </a:effectLst>
                <a:cs typeface="Times New Roman" panose="02020603050405020304" pitchFamily="18" charset="0"/>
              </a:rPr>
              <a:t>Trên đồi cao vang thiết </a:t>
            </a:r>
            <a:r>
              <a:rPr lang="vi-VN" sz="5400" b="1" dirty="0" smtClean="0">
                <a:solidFill>
                  <a:schemeClr val="bg1"/>
                </a:solidFill>
                <a:effectLst>
                  <a:outerShdw blurRad="38100" dist="38100" dir="2700000" algn="tl">
                    <a:srgbClr val="000000">
                      <a:alpha val="43137"/>
                    </a:srgbClr>
                  </a:outerShdw>
                </a:effectLst>
                <a:cs typeface="Times New Roman" panose="02020603050405020304" pitchFamily="18" charset="0"/>
              </a:rPr>
              <a:t>tha, </a:t>
            </a:r>
            <a:r>
              <a:rPr lang="vi-VN" sz="5400" b="1" dirty="0">
                <a:solidFill>
                  <a:schemeClr val="bg1"/>
                </a:solidFill>
                <a:effectLst>
                  <a:outerShdw blurRad="38100" dist="38100" dir="2700000" algn="tl">
                    <a:srgbClr val="000000">
                      <a:alpha val="43137"/>
                    </a:srgbClr>
                  </a:outerShdw>
                </a:effectLst>
                <a:cs typeface="Times New Roman" panose="02020603050405020304" pitchFamily="18" charset="0"/>
              </a:rPr>
              <a:t>tiếng </a:t>
            </a:r>
            <a:r>
              <a:rPr lang="vi-VN" sz="5400" b="1" dirty="0" smtClean="0">
                <a:solidFill>
                  <a:schemeClr val="bg1"/>
                </a:solidFill>
                <a:effectLst>
                  <a:outerShdw blurRad="38100" dist="38100" dir="2700000" algn="tl">
                    <a:srgbClr val="000000">
                      <a:alpha val="43137"/>
                    </a:srgbClr>
                  </a:outerShdw>
                </a:effectLst>
                <a:cs typeface="Times New Roman" panose="02020603050405020304" pitchFamily="18" charset="0"/>
              </a:rPr>
              <a:t>vọng, </a:t>
            </a:r>
            <a:r>
              <a:rPr lang="vi-VN" sz="5400" b="1" dirty="0">
                <a:solidFill>
                  <a:schemeClr val="bg1"/>
                </a:solidFill>
                <a:effectLst>
                  <a:outerShdw blurRad="38100" dist="38100" dir="2700000" algn="tl">
                    <a:srgbClr val="000000">
                      <a:alpha val="43137"/>
                    </a:srgbClr>
                  </a:outerShdw>
                </a:effectLst>
                <a:cs typeface="Times New Roman" panose="02020603050405020304" pitchFamily="18" charset="0"/>
              </a:rPr>
              <a:t>lời tình yêu. Giê-su gục ngã treo trên Thập Giá, giang cánh tay ôm tội loài người. </a:t>
            </a:r>
          </a:p>
        </p:txBody>
      </p:sp>
    </p:spTree>
    <p:extLst>
      <p:ext uri="{BB962C8B-B14F-4D97-AF65-F5344CB8AC3E}">
        <p14:creationId xmlns:p14="http://schemas.microsoft.com/office/powerpoint/2010/main" val="4754173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vi-VN" sz="5400" b="1" dirty="0" smtClean="0">
                <a:solidFill>
                  <a:srgbClr val="FFFF00"/>
                </a:solidFill>
                <a:effectLst>
                  <a:outerShdw blurRad="38100" dist="38100" dir="2700000" algn="tl">
                    <a:srgbClr val="000000">
                      <a:alpha val="43137"/>
                    </a:srgbClr>
                  </a:outerShdw>
                </a:effectLst>
                <a:cs typeface="Times New Roman" panose="02020603050405020304" pitchFamily="18" charset="0"/>
              </a:rPr>
              <a:t>**</a:t>
            </a:r>
            <a:r>
              <a:rPr lang="vi-VN" sz="5400" b="1" dirty="0" smtClean="0">
                <a:solidFill>
                  <a:schemeClr val="bg1"/>
                </a:solidFill>
                <a:effectLst>
                  <a:outerShdw blurRad="38100" dist="38100" dir="2700000" algn="tl">
                    <a:srgbClr val="000000">
                      <a:alpha val="43137"/>
                    </a:srgbClr>
                  </a:outerShdw>
                </a:effectLst>
                <a:cs typeface="Times New Roman" panose="02020603050405020304" pitchFamily="18" charset="0"/>
              </a:rPr>
              <a:t> Thân, </a:t>
            </a:r>
            <a:r>
              <a:rPr lang="vi-VN" sz="5400" b="1" dirty="0">
                <a:solidFill>
                  <a:schemeClr val="bg1"/>
                </a:solidFill>
                <a:effectLst>
                  <a:outerShdw blurRad="38100" dist="38100" dir="2700000" algn="tl">
                    <a:srgbClr val="000000">
                      <a:alpha val="43137"/>
                    </a:srgbClr>
                  </a:outerShdw>
                </a:effectLst>
                <a:cs typeface="Times New Roman" panose="02020603050405020304" pitchFamily="18" charset="0"/>
              </a:rPr>
              <a:t>tàn vơi, Con Chúa </a:t>
            </a:r>
            <a:r>
              <a:rPr lang="vi-VN" sz="5400" b="1" dirty="0" smtClean="0">
                <a:solidFill>
                  <a:schemeClr val="bg1"/>
                </a:solidFill>
                <a:effectLst>
                  <a:outerShdw blurRad="38100" dist="38100" dir="2700000" algn="tl">
                    <a:srgbClr val="000000">
                      <a:alpha val="43137"/>
                    </a:srgbClr>
                  </a:outerShdw>
                </a:effectLst>
                <a:cs typeface="Times New Roman" panose="02020603050405020304" pitchFamily="18" charset="0"/>
              </a:rPr>
              <a:t>Trời, </a:t>
            </a:r>
            <a:r>
              <a:rPr lang="vi-VN" sz="5400" b="1" dirty="0">
                <a:solidFill>
                  <a:schemeClr val="bg1"/>
                </a:solidFill>
                <a:effectLst>
                  <a:outerShdw blurRad="38100" dist="38100" dir="2700000" algn="tl">
                    <a:srgbClr val="000000">
                      <a:alpha val="43137"/>
                    </a:srgbClr>
                  </a:outerShdw>
                </a:effectLst>
                <a:cs typeface="Times New Roman" panose="02020603050405020304" pitchFamily="18" charset="0"/>
              </a:rPr>
              <a:t>nghe </a:t>
            </a:r>
            <a:r>
              <a:rPr lang="vi-VN" sz="5400" b="1" dirty="0" smtClean="0">
                <a:solidFill>
                  <a:schemeClr val="bg1"/>
                </a:solidFill>
                <a:effectLst>
                  <a:outerShdw blurRad="38100" dist="38100" dir="2700000" algn="tl">
                    <a:srgbClr val="000000">
                      <a:alpha val="43137"/>
                    </a:srgbClr>
                  </a:outerShdw>
                </a:effectLst>
                <a:cs typeface="Times New Roman" panose="02020603050405020304" pitchFamily="18" charset="0"/>
              </a:rPr>
              <a:t>hồn, </a:t>
            </a:r>
            <a:r>
              <a:rPr lang="vi-VN" sz="5400" b="1" dirty="0">
                <a:solidFill>
                  <a:schemeClr val="bg1"/>
                </a:solidFill>
                <a:effectLst>
                  <a:outerShdw blurRad="38100" dist="38100" dir="2700000" algn="tl">
                    <a:srgbClr val="000000">
                      <a:alpha val="43137"/>
                    </a:srgbClr>
                  </a:outerShdw>
                </a:effectLst>
                <a:cs typeface="Times New Roman" panose="02020603050405020304" pitchFamily="18" charset="0"/>
              </a:rPr>
              <a:t>chợt đơn côi. </a:t>
            </a:r>
            <a:r>
              <a:rPr lang="vi-VN" sz="5400" b="1" dirty="0" smtClean="0">
                <a:solidFill>
                  <a:schemeClr val="bg1"/>
                </a:solidFill>
                <a:effectLst>
                  <a:outerShdw blurRad="38100" dist="38100" dir="2700000" algn="tl">
                    <a:srgbClr val="000000">
                      <a:alpha val="43137"/>
                    </a:srgbClr>
                  </a:outerShdw>
                </a:effectLst>
                <a:cs typeface="Times New Roman" panose="02020603050405020304" pitchFamily="18" charset="0"/>
              </a:rPr>
              <a:t>Ôi. </a:t>
            </a:r>
            <a:r>
              <a:rPr lang="vi-VN" sz="5400" b="1" dirty="0">
                <a:solidFill>
                  <a:schemeClr val="bg1"/>
                </a:solidFill>
                <a:effectLst>
                  <a:outerShdw blurRad="38100" dist="38100" dir="2700000" algn="tl">
                    <a:srgbClr val="000000">
                      <a:alpha val="43137"/>
                    </a:srgbClr>
                  </a:outerShdw>
                </a:effectLst>
                <a:cs typeface="Times New Roman" panose="02020603050405020304" pitchFamily="18" charset="0"/>
              </a:rPr>
              <a:t>nhân loại hỡi sao chưa </a:t>
            </a:r>
            <a:r>
              <a:rPr lang="vi-VN" sz="5400" b="1" dirty="0" smtClean="0">
                <a:solidFill>
                  <a:schemeClr val="bg1"/>
                </a:solidFill>
                <a:effectLst>
                  <a:outerShdw blurRad="38100" dist="38100" dir="2700000" algn="tl">
                    <a:srgbClr val="000000">
                      <a:alpha val="43137"/>
                    </a:srgbClr>
                  </a:outerShdw>
                </a:effectLst>
                <a:cs typeface="Times New Roman" panose="02020603050405020304" pitchFamily="18" charset="0"/>
              </a:rPr>
              <a:t>vội tới, </a:t>
            </a:r>
            <a:r>
              <a:rPr lang="vi-VN" sz="5400" b="1" dirty="0">
                <a:solidFill>
                  <a:schemeClr val="bg1"/>
                </a:solidFill>
                <a:effectLst>
                  <a:outerShdw blurRad="38100" dist="38100" dir="2700000" algn="tl">
                    <a:srgbClr val="000000">
                      <a:alpha val="43137"/>
                    </a:srgbClr>
                  </a:outerShdw>
                </a:effectLst>
                <a:cs typeface="Times New Roman" panose="02020603050405020304" pitchFamily="18" charset="0"/>
              </a:rPr>
              <a:t>mà nỡ quên ân tình biển khơi. </a:t>
            </a:r>
          </a:p>
        </p:txBody>
      </p:sp>
    </p:spTree>
    <p:extLst>
      <p:ext uri="{BB962C8B-B14F-4D97-AF65-F5344CB8AC3E}">
        <p14:creationId xmlns:p14="http://schemas.microsoft.com/office/powerpoint/2010/main" val="24689980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vi-VN" sz="5400" b="1" dirty="0" smtClean="0">
                <a:solidFill>
                  <a:srgbClr val="FFFF00"/>
                </a:solidFill>
                <a:effectLst>
                  <a:outerShdw blurRad="38100" dist="38100" dir="2700000" algn="tl">
                    <a:srgbClr val="000000">
                      <a:alpha val="43137"/>
                    </a:srgbClr>
                  </a:outerShdw>
                </a:effectLst>
                <a:cs typeface="Times New Roman" panose="02020603050405020304" pitchFamily="18" charset="0"/>
              </a:rPr>
              <a:t>ĐK</a:t>
            </a:r>
            <a:r>
              <a:rPr lang="vi-VN" sz="5400" b="1" dirty="0">
                <a:solidFill>
                  <a:srgbClr val="FFFF00"/>
                </a:solidFill>
                <a:effectLst>
                  <a:outerShdw blurRad="38100" dist="38100" dir="2700000" algn="tl">
                    <a:srgbClr val="000000">
                      <a:alpha val="43137"/>
                    </a:srgbClr>
                  </a:outerShdw>
                </a:effectLst>
                <a:cs typeface="Times New Roman" panose="02020603050405020304" pitchFamily="18" charset="0"/>
              </a:rPr>
              <a:t>:  </a:t>
            </a:r>
            <a:r>
              <a:rPr lang="vi-VN" sz="5400" b="1" dirty="0" smtClean="0">
                <a:solidFill>
                  <a:schemeClr val="bg1"/>
                </a:solidFill>
                <a:effectLst>
                  <a:outerShdw blurRad="38100" dist="38100" dir="2700000" algn="tl">
                    <a:srgbClr val="000000">
                      <a:alpha val="43137"/>
                    </a:srgbClr>
                  </a:outerShdw>
                </a:effectLst>
                <a:cs typeface="Times New Roman" panose="02020603050405020304" pitchFamily="18" charset="0"/>
              </a:rPr>
              <a:t>Chỉ, </a:t>
            </a:r>
            <a:r>
              <a:rPr lang="vi-VN" sz="5400" b="1" dirty="0">
                <a:solidFill>
                  <a:schemeClr val="bg1"/>
                </a:solidFill>
                <a:effectLst>
                  <a:outerShdw blurRad="38100" dist="38100" dir="2700000" algn="tl">
                    <a:srgbClr val="000000">
                      <a:alpha val="43137"/>
                    </a:srgbClr>
                  </a:outerShdw>
                </a:effectLst>
                <a:cs typeface="Times New Roman" panose="02020603050405020304" pitchFamily="18" charset="0"/>
              </a:rPr>
              <a:t>vì tình yêu Chúa chịu nhục thân chết cho trần gian. </a:t>
            </a:r>
            <a:r>
              <a:rPr lang="vi-VN" sz="5400" b="1" dirty="0" smtClean="0">
                <a:solidFill>
                  <a:schemeClr val="bg1"/>
                </a:solidFill>
                <a:effectLst>
                  <a:outerShdw blurRad="38100" dist="38100" dir="2700000" algn="tl">
                    <a:srgbClr val="000000">
                      <a:alpha val="43137"/>
                    </a:srgbClr>
                  </a:outerShdw>
                </a:effectLst>
                <a:cs typeface="Times New Roman" panose="02020603050405020304" pitchFamily="18" charset="0"/>
              </a:rPr>
              <a:t>Vì, </a:t>
            </a:r>
            <a:r>
              <a:rPr lang="vi-VN" sz="5400" b="1" dirty="0">
                <a:solidFill>
                  <a:schemeClr val="bg1"/>
                </a:solidFill>
                <a:effectLst>
                  <a:outerShdw blurRad="38100" dist="38100" dir="2700000" algn="tl">
                    <a:srgbClr val="000000">
                      <a:alpha val="43137"/>
                    </a:srgbClr>
                  </a:outerShdw>
                </a:effectLst>
                <a:cs typeface="Times New Roman" panose="02020603050405020304" pitchFamily="18" charset="0"/>
              </a:rPr>
              <a:t>Ngài chỉ đến sống cho tình yêu chết cho tình yêu, để cứu nhân loại lỗi tội, đưa về trời đẹp tươi. </a:t>
            </a:r>
          </a:p>
        </p:txBody>
      </p:sp>
    </p:spTree>
    <p:extLst>
      <p:ext uri="{BB962C8B-B14F-4D97-AF65-F5344CB8AC3E}">
        <p14:creationId xmlns:p14="http://schemas.microsoft.com/office/powerpoint/2010/main" val="177467311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143500"/>
          </a:xfrm>
        </p:spPr>
        <p:txBody>
          <a:bodyPr>
            <a:normAutofit/>
          </a:bodyPr>
          <a:lstStyle/>
          <a:p>
            <a:pPr algn="just"/>
            <a:r>
              <a:rPr lang="vi-VN" sz="5400" b="1" dirty="0" smtClean="0">
                <a:solidFill>
                  <a:srgbClr val="FFFF00"/>
                </a:solidFill>
                <a:effectLst>
                  <a:outerShdw blurRad="38100" dist="38100" dir="2700000" algn="tl">
                    <a:srgbClr val="000000">
                      <a:alpha val="43137"/>
                    </a:srgbClr>
                  </a:outerShdw>
                </a:effectLst>
              </a:rPr>
              <a:t>ĐK</a:t>
            </a:r>
            <a:r>
              <a:rPr lang="vi-VN" sz="5400" b="1" dirty="0">
                <a:solidFill>
                  <a:srgbClr val="FFFF00"/>
                </a:solidFill>
                <a:effectLst>
                  <a:outerShdw blurRad="38100" dist="38100" dir="2700000" algn="tl">
                    <a:srgbClr val="000000">
                      <a:alpha val="43137"/>
                    </a:srgbClr>
                  </a:outerShdw>
                </a:effectLst>
              </a:rPr>
              <a:t>: </a:t>
            </a:r>
            <a:r>
              <a:rPr lang="vi-VN" sz="5400" b="1" dirty="0">
                <a:solidFill>
                  <a:schemeClr val="bg1"/>
                </a:solidFill>
                <a:effectLst>
                  <a:outerShdw blurRad="38100" dist="38100" dir="2700000" algn="tl">
                    <a:srgbClr val="000000">
                      <a:alpha val="43137"/>
                    </a:srgbClr>
                  </a:outerShdw>
                </a:effectLst>
              </a:rPr>
              <a:t>Các trẻ Do </a:t>
            </a:r>
            <a:r>
              <a:rPr lang="vi-VN" sz="5400" b="1" dirty="0" smtClean="0">
                <a:solidFill>
                  <a:schemeClr val="bg1"/>
                </a:solidFill>
                <a:effectLst>
                  <a:outerShdw blurRad="38100" dist="38100" dir="2700000" algn="tl">
                    <a:srgbClr val="000000">
                      <a:alpha val="43137"/>
                    </a:srgbClr>
                  </a:outerShdw>
                </a:effectLst>
              </a:rPr>
              <a:t>Thái, </a:t>
            </a:r>
            <a:r>
              <a:rPr lang="vi-VN" sz="5400" b="1" dirty="0">
                <a:solidFill>
                  <a:schemeClr val="bg1"/>
                </a:solidFill>
                <a:effectLst>
                  <a:outerShdw blurRad="38100" dist="38100" dir="2700000" algn="tl">
                    <a:srgbClr val="000000">
                      <a:alpha val="43137"/>
                    </a:srgbClr>
                  </a:outerShdw>
                </a:effectLst>
              </a:rPr>
              <a:t>cầm cành Ô-liu đón Chúa. Hớn hở reo </a:t>
            </a:r>
            <a:r>
              <a:rPr lang="vi-VN" sz="5400" b="1" dirty="0" smtClean="0">
                <a:solidFill>
                  <a:schemeClr val="bg1"/>
                </a:solidFill>
                <a:effectLst>
                  <a:outerShdw blurRad="38100" dist="38100" dir="2700000" algn="tl">
                    <a:srgbClr val="000000">
                      <a:alpha val="43137"/>
                    </a:srgbClr>
                  </a:outerShdw>
                </a:effectLst>
              </a:rPr>
              <a:t>vang, </a:t>
            </a:r>
            <a:r>
              <a:rPr lang="vi-VN" sz="5400" b="1" dirty="0">
                <a:solidFill>
                  <a:schemeClr val="bg1"/>
                </a:solidFill>
                <a:effectLst>
                  <a:outerShdw blurRad="38100" dist="38100" dir="2700000" algn="tl">
                    <a:srgbClr val="000000">
                      <a:alpha val="43137"/>
                    </a:srgbClr>
                  </a:outerShdw>
                </a:effectLst>
              </a:rPr>
              <a:t>hoan hô trên các tầng trời.</a:t>
            </a:r>
            <a:endParaRPr lang="en-US" sz="60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79229085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vi-VN" sz="5400" b="1" dirty="0" smtClean="0">
                <a:solidFill>
                  <a:srgbClr val="FFFF00"/>
                </a:solidFill>
                <a:effectLst>
                  <a:outerShdw blurRad="38100" dist="38100" dir="2700000" algn="tl">
                    <a:srgbClr val="000000">
                      <a:alpha val="43137"/>
                    </a:srgbClr>
                  </a:outerShdw>
                </a:effectLst>
                <a:cs typeface="Times New Roman" panose="02020603050405020304" pitchFamily="18" charset="0"/>
              </a:rPr>
              <a:t>Pk2</a:t>
            </a:r>
            <a:r>
              <a:rPr lang="vi-VN" sz="5400" b="1" dirty="0">
                <a:solidFill>
                  <a:srgbClr val="FFFF00"/>
                </a:solidFill>
                <a:effectLst>
                  <a:outerShdw blurRad="38100" dist="38100" dir="2700000" algn="tl">
                    <a:srgbClr val="000000">
                      <a:alpha val="43137"/>
                    </a:srgbClr>
                  </a:outerShdw>
                </a:effectLst>
                <a:cs typeface="Times New Roman" panose="02020603050405020304" pitchFamily="18" charset="0"/>
              </a:rPr>
              <a:t>:  </a:t>
            </a:r>
            <a:r>
              <a:rPr lang="vi-VN" sz="5400" b="1" dirty="0" smtClean="0">
                <a:solidFill>
                  <a:schemeClr val="bg1"/>
                </a:solidFill>
                <a:effectLst>
                  <a:outerShdw blurRad="38100" dist="38100" dir="2700000" algn="tl">
                    <a:srgbClr val="000000">
                      <a:alpha val="43137"/>
                    </a:srgbClr>
                  </a:outerShdw>
                </a:effectLst>
                <a:cs typeface="Times New Roman" panose="02020603050405020304" pitchFamily="18" charset="0"/>
              </a:rPr>
              <a:t>Trên, </a:t>
            </a:r>
            <a:r>
              <a:rPr lang="vi-VN" sz="5400" b="1" dirty="0">
                <a:solidFill>
                  <a:schemeClr val="bg1"/>
                </a:solidFill>
                <a:effectLst>
                  <a:outerShdw blurRad="38100" dist="38100" dir="2700000" algn="tl">
                    <a:srgbClr val="000000">
                      <a:alpha val="43137"/>
                    </a:srgbClr>
                  </a:outerShdw>
                </a:effectLst>
                <a:cs typeface="Times New Roman" panose="02020603050405020304" pitchFamily="18" charset="0"/>
              </a:rPr>
              <a:t>đồi </a:t>
            </a:r>
            <a:r>
              <a:rPr lang="vi-VN" sz="5400" b="1" dirty="0" smtClean="0">
                <a:solidFill>
                  <a:schemeClr val="bg1"/>
                </a:solidFill>
                <a:effectLst>
                  <a:outerShdw blurRad="38100" dist="38100" dir="2700000" algn="tl">
                    <a:srgbClr val="000000">
                      <a:alpha val="43137"/>
                    </a:srgbClr>
                  </a:outerShdw>
                </a:effectLst>
                <a:cs typeface="Times New Roman" panose="02020603050405020304" pitchFamily="18" charset="0"/>
              </a:rPr>
              <a:t>cao, </a:t>
            </a:r>
            <a:r>
              <a:rPr lang="vi-VN" sz="5400" b="1" dirty="0">
                <a:solidFill>
                  <a:schemeClr val="bg1"/>
                </a:solidFill>
                <a:effectLst>
                  <a:outerShdw blurRad="38100" dist="38100" dir="2700000" algn="tl">
                    <a:srgbClr val="000000">
                      <a:alpha val="43137"/>
                    </a:srgbClr>
                  </a:outerShdw>
                </a:effectLst>
                <a:cs typeface="Times New Roman" panose="02020603050405020304" pitchFamily="18" charset="0"/>
              </a:rPr>
              <a:t>trong tiếng </a:t>
            </a:r>
            <a:r>
              <a:rPr lang="vi-VN" sz="5400" b="1" dirty="0" smtClean="0">
                <a:solidFill>
                  <a:schemeClr val="bg1"/>
                </a:solidFill>
                <a:effectLst>
                  <a:outerShdw blurRad="38100" dist="38100" dir="2700000" algn="tl">
                    <a:srgbClr val="000000">
                      <a:alpha val="43137"/>
                    </a:srgbClr>
                  </a:outerShdw>
                </a:effectLst>
                <a:cs typeface="Times New Roman" panose="02020603050405020304" pitchFamily="18" charset="0"/>
              </a:rPr>
              <a:t>ngân, </a:t>
            </a:r>
            <a:r>
              <a:rPr lang="vi-VN" sz="5400" b="1" dirty="0">
                <a:solidFill>
                  <a:schemeClr val="bg1"/>
                </a:solidFill>
                <a:effectLst>
                  <a:outerShdw blurRad="38100" dist="38100" dir="2700000" algn="tl">
                    <a:srgbClr val="000000">
                      <a:alpha val="43137"/>
                    </a:srgbClr>
                  </a:outerShdw>
                </a:effectLst>
                <a:cs typeface="Times New Roman" panose="02020603050405020304" pitchFamily="18" charset="0"/>
              </a:rPr>
              <a:t>chuông </a:t>
            </a:r>
            <a:r>
              <a:rPr lang="vi-VN" sz="5400" b="1" dirty="0" smtClean="0">
                <a:solidFill>
                  <a:schemeClr val="bg1"/>
                </a:solidFill>
                <a:effectLst>
                  <a:outerShdw blurRad="38100" dist="38100" dir="2700000" algn="tl">
                    <a:srgbClr val="000000">
                      <a:alpha val="43137"/>
                    </a:srgbClr>
                  </a:outerShdw>
                </a:effectLst>
                <a:cs typeface="Times New Roman" panose="02020603050405020304" pitchFamily="18" charset="0"/>
              </a:rPr>
              <a:t>chiều, </a:t>
            </a:r>
            <a:r>
              <a:rPr lang="vi-VN" sz="5400" b="1" dirty="0">
                <a:solidFill>
                  <a:schemeClr val="bg1"/>
                </a:solidFill>
                <a:effectLst>
                  <a:outerShdw blurRad="38100" dist="38100" dir="2700000" algn="tl">
                    <a:srgbClr val="000000">
                      <a:alpha val="43137"/>
                    </a:srgbClr>
                  </a:outerShdw>
                </a:effectLst>
                <a:cs typeface="Times New Roman" panose="02020603050405020304" pitchFamily="18" charset="0"/>
              </a:rPr>
              <a:t>vọng tình yêu. Giê-su lặng lẽ, môi khô bờ hé, tim nát tan gai nhọn bạo tàn. </a:t>
            </a:r>
          </a:p>
        </p:txBody>
      </p:sp>
    </p:spTree>
    <p:extLst>
      <p:ext uri="{BB962C8B-B14F-4D97-AF65-F5344CB8AC3E}">
        <p14:creationId xmlns:p14="http://schemas.microsoft.com/office/powerpoint/2010/main" val="16213611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vi-VN" sz="5400" b="1" dirty="0" smtClean="0">
                <a:solidFill>
                  <a:srgbClr val="FFFF00"/>
                </a:solidFill>
                <a:effectLst>
                  <a:outerShdw blurRad="38100" dist="38100" dir="2700000" algn="tl">
                    <a:srgbClr val="000000">
                      <a:alpha val="43137"/>
                    </a:srgbClr>
                  </a:outerShdw>
                </a:effectLst>
                <a:cs typeface="Times New Roman" panose="02020603050405020304" pitchFamily="18" charset="0"/>
              </a:rPr>
              <a:t>**</a:t>
            </a:r>
            <a:r>
              <a:rPr lang="vi-VN" sz="5400" b="1" dirty="0" smtClean="0">
                <a:solidFill>
                  <a:schemeClr val="bg1"/>
                </a:solidFill>
                <a:effectLst>
                  <a:outerShdw blurRad="38100" dist="38100" dir="2700000" algn="tl">
                    <a:srgbClr val="000000">
                      <a:alpha val="43137"/>
                    </a:srgbClr>
                  </a:outerShdw>
                </a:effectLst>
                <a:cs typeface="Times New Roman" panose="02020603050405020304" pitchFamily="18" charset="0"/>
              </a:rPr>
              <a:t> Ân, </a:t>
            </a:r>
            <a:r>
              <a:rPr lang="vi-VN" sz="5400" b="1" dirty="0">
                <a:solidFill>
                  <a:schemeClr val="bg1"/>
                </a:solidFill>
                <a:effectLst>
                  <a:outerShdw blurRad="38100" dist="38100" dir="2700000" algn="tl">
                    <a:srgbClr val="000000">
                      <a:alpha val="43137"/>
                    </a:srgbClr>
                  </a:outerShdw>
                </a:effectLst>
                <a:cs typeface="Times New Roman" panose="02020603050405020304" pitchFamily="18" charset="0"/>
              </a:rPr>
              <a:t>tình </a:t>
            </a:r>
            <a:r>
              <a:rPr lang="vi-VN" sz="5400" b="1" dirty="0" smtClean="0">
                <a:solidFill>
                  <a:schemeClr val="bg1"/>
                </a:solidFill>
                <a:effectLst>
                  <a:outerShdw blurRad="38100" dist="38100" dir="2700000" algn="tl">
                    <a:srgbClr val="000000">
                      <a:alpha val="43137"/>
                    </a:srgbClr>
                  </a:outerShdw>
                </a:effectLst>
                <a:cs typeface="Times New Roman" panose="02020603050405020304" pitchFamily="18" charset="0"/>
              </a:rPr>
              <a:t>sâu, </a:t>
            </a:r>
            <a:r>
              <a:rPr lang="vi-VN" sz="5400" b="1" dirty="0">
                <a:solidFill>
                  <a:schemeClr val="bg1"/>
                </a:solidFill>
                <a:effectLst>
                  <a:outerShdw blurRad="38100" dist="38100" dir="2700000" algn="tl">
                    <a:srgbClr val="000000">
                      <a:alpha val="43137"/>
                    </a:srgbClr>
                  </a:outerShdw>
                </a:effectLst>
                <a:cs typeface="Times New Roman" panose="02020603050405020304" pitchFamily="18" charset="0"/>
              </a:rPr>
              <a:t>ai có </a:t>
            </a:r>
            <a:r>
              <a:rPr lang="vi-VN" sz="5400" b="1" dirty="0" smtClean="0">
                <a:solidFill>
                  <a:schemeClr val="bg1"/>
                </a:solidFill>
                <a:effectLst>
                  <a:outerShdw blurRad="38100" dist="38100" dir="2700000" algn="tl">
                    <a:srgbClr val="000000">
                      <a:alpha val="43137"/>
                    </a:srgbClr>
                  </a:outerShdw>
                </a:effectLst>
                <a:cs typeface="Times New Roman" panose="02020603050405020304" pitchFamily="18" charset="0"/>
              </a:rPr>
              <a:t>mau, </a:t>
            </a:r>
            <a:r>
              <a:rPr lang="vi-VN" sz="5400" b="1" dirty="0">
                <a:solidFill>
                  <a:schemeClr val="bg1"/>
                </a:solidFill>
                <a:effectLst>
                  <a:outerShdw blurRad="38100" dist="38100" dir="2700000" algn="tl">
                    <a:srgbClr val="000000">
                      <a:alpha val="43137"/>
                    </a:srgbClr>
                  </a:outerShdw>
                </a:effectLst>
                <a:cs typeface="Times New Roman" panose="02020603050405020304" pitchFamily="18" charset="0"/>
              </a:rPr>
              <a:t>quay </a:t>
            </a:r>
            <a:r>
              <a:rPr lang="vi-VN" sz="5400" b="1" dirty="0" smtClean="0">
                <a:solidFill>
                  <a:schemeClr val="bg1"/>
                </a:solidFill>
                <a:effectLst>
                  <a:outerShdw blurRad="38100" dist="38100" dir="2700000" algn="tl">
                    <a:srgbClr val="000000">
                      <a:alpha val="43137"/>
                    </a:srgbClr>
                  </a:outerShdw>
                </a:effectLst>
                <a:cs typeface="Times New Roman" panose="02020603050405020304" pitchFamily="18" charset="0"/>
              </a:rPr>
              <a:t>về, </a:t>
            </a:r>
            <a:r>
              <a:rPr lang="vi-VN" sz="5400" b="1" dirty="0">
                <a:solidFill>
                  <a:schemeClr val="bg1"/>
                </a:solidFill>
                <a:effectLst>
                  <a:outerShdw blurRad="38100" dist="38100" dir="2700000" algn="tl">
                    <a:srgbClr val="000000">
                      <a:alpha val="43137"/>
                    </a:srgbClr>
                  </a:outerShdw>
                </a:effectLst>
                <a:cs typeface="Times New Roman" panose="02020603050405020304" pitchFamily="18" charset="0"/>
              </a:rPr>
              <a:t>nguồn yêu thương. </a:t>
            </a:r>
            <a:r>
              <a:rPr lang="vi-VN" sz="5400" b="1" dirty="0" smtClean="0">
                <a:solidFill>
                  <a:schemeClr val="bg1"/>
                </a:solidFill>
                <a:effectLst>
                  <a:outerShdw blurRad="38100" dist="38100" dir="2700000" algn="tl">
                    <a:srgbClr val="000000">
                      <a:alpha val="43137"/>
                    </a:srgbClr>
                  </a:outerShdw>
                </a:effectLst>
                <a:cs typeface="Times New Roman" panose="02020603050405020304" pitchFamily="18" charset="0"/>
              </a:rPr>
              <a:t>Ôi, </a:t>
            </a:r>
            <a:r>
              <a:rPr lang="vi-VN" sz="5400" b="1" dirty="0">
                <a:solidFill>
                  <a:schemeClr val="bg1"/>
                </a:solidFill>
                <a:effectLst>
                  <a:outerShdw blurRad="38100" dist="38100" dir="2700000" algn="tl">
                    <a:srgbClr val="000000">
                      <a:alpha val="43137"/>
                    </a:srgbClr>
                  </a:outerShdw>
                </a:effectLst>
                <a:cs typeface="Times New Roman" panose="02020603050405020304" pitchFamily="18" charset="0"/>
              </a:rPr>
              <a:t>Cha từ ái xin tha lầm </a:t>
            </a:r>
            <a:r>
              <a:rPr lang="vi-VN" sz="5400" b="1" dirty="0" smtClean="0">
                <a:solidFill>
                  <a:schemeClr val="bg1"/>
                </a:solidFill>
                <a:effectLst>
                  <a:outerShdw blurRad="38100" dist="38100" dir="2700000" algn="tl">
                    <a:srgbClr val="000000">
                      <a:alpha val="43137"/>
                    </a:srgbClr>
                  </a:outerShdw>
                </a:effectLst>
                <a:cs typeface="Times New Roman" panose="02020603050405020304" pitchFamily="18" charset="0"/>
              </a:rPr>
              <a:t>lỗi, </a:t>
            </a:r>
            <a:r>
              <a:rPr lang="vi-VN" sz="5400" b="1" dirty="0">
                <a:solidFill>
                  <a:schemeClr val="bg1"/>
                </a:solidFill>
                <a:effectLst>
                  <a:outerShdw blurRad="38100" dist="38100" dir="2700000" algn="tl">
                    <a:srgbClr val="000000">
                      <a:alpha val="43137"/>
                    </a:srgbClr>
                  </a:outerShdw>
                </a:effectLst>
                <a:cs typeface="Times New Roman" panose="02020603050405020304" pitchFamily="18" charset="0"/>
              </a:rPr>
              <a:t>những tháng năm xa lìa tình Cha.  </a:t>
            </a:r>
          </a:p>
        </p:txBody>
      </p:sp>
    </p:spTree>
    <p:extLst>
      <p:ext uri="{BB962C8B-B14F-4D97-AF65-F5344CB8AC3E}">
        <p14:creationId xmlns:p14="http://schemas.microsoft.com/office/powerpoint/2010/main" val="199182516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vi-VN" sz="5400" b="1" dirty="0" smtClean="0">
                <a:solidFill>
                  <a:srgbClr val="FFFF00"/>
                </a:solidFill>
                <a:effectLst>
                  <a:outerShdw blurRad="38100" dist="38100" dir="2700000" algn="tl">
                    <a:srgbClr val="000000">
                      <a:alpha val="43137"/>
                    </a:srgbClr>
                  </a:outerShdw>
                </a:effectLst>
                <a:cs typeface="Times New Roman" panose="02020603050405020304" pitchFamily="18" charset="0"/>
              </a:rPr>
              <a:t>ĐK</a:t>
            </a:r>
            <a:r>
              <a:rPr lang="vi-VN" sz="5400" b="1" dirty="0">
                <a:solidFill>
                  <a:srgbClr val="FFFF00"/>
                </a:solidFill>
                <a:effectLst>
                  <a:outerShdw blurRad="38100" dist="38100" dir="2700000" algn="tl">
                    <a:srgbClr val="000000">
                      <a:alpha val="43137"/>
                    </a:srgbClr>
                  </a:outerShdw>
                </a:effectLst>
                <a:cs typeface="Times New Roman" panose="02020603050405020304" pitchFamily="18" charset="0"/>
              </a:rPr>
              <a:t>:  </a:t>
            </a:r>
            <a:r>
              <a:rPr lang="vi-VN" sz="5400" b="1" dirty="0" smtClean="0">
                <a:solidFill>
                  <a:schemeClr val="bg1"/>
                </a:solidFill>
                <a:effectLst>
                  <a:outerShdw blurRad="38100" dist="38100" dir="2700000" algn="tl">
                    <a:srgbClr val="000000">
                      <a:alpha val="43137"/>
                    </a:srgbClr>
                  </a:outerShdw>
                </a:effectLst>
                <a:cs typeface="Times New Roman" panose="02020603050405020304" pitchFamily="18" charset="0"/>
              </a:rPr>
              <a:t>Chỉ, </a:t>
            </a:r>
            <a:r>
              <a:rPr lang="vi-VN" sz="5400" b="1" dirty="0">
                <a:solidFill>
                  <a:schemeClr val="bg1"/>
                </a:solidFill>
                <a:effectLst>
                  <a:outerShdw blurRad="38100" dist="38100" dir="2700000" algn="tl">
                    <a:srgbClr val="000000">
                      <a:alpha val="43137"/>
                    </a:srgbClr>
                  </a:outerShdw>
                </a:effectLst>
                <a:cs typeface="Times New Roman" panose="02020603050405020304" pitchFamily="18" charset="0"/>
              </a:rPr>
              <a:t>vì tình yêu Chúa chịu nhục thân chết cho trần gian. </a:t>
            </a:r>
            <a:r>
              <a:rPr lang="vi-VN" sz="5400" b="1" dirty="0" smtClean="0">
                <a:solidFill>
                  <a:schemeClr val="bg1"/>
                </a:solidFill>
                <a:effectLst>
                  <a:outerShdw blurRad="38100" dist="38100" dir="2700000" algn="tl">
                    <a:srgbClr val="000000">
                      <a:alpha val="43137"/>
                    </a:srgbClr>
                  </a:outerShdw>
                </a:effectLst>
                <a:cs typeface="Times New Roman" panose="02020603050405020304" pitchFamily="18" charset="0"/>
              </a:rPr>
              <a:t>Vì, </a:t>
            </a:r>
            <a:r>
              <a:rPr lang="vi-VN" sz="5400" b="1" dirty="0">
                <a:solidFill>
                  <a:schemeClr val="bg1"/>
                </a:solidFill>
                <a:effectLst>
                  <a:outerShdw blurRad="38100" dist="38100" dir="2700000" algn="tl">
                    <a:srgbClr val="000000">
                      <a:alpha val="43137"/>
                    </a:srgbClr>
                  </a:outerShdw>
                </a:effectLst>
                <a:cs typeface="Times New Roman" panose="02020603050405020304" pitchFamily="18" charset="0"/>
              </a:rPr>
              <a:t>Ngài chỉ đến sống cho tình yêu chết cho tình yêu, để cứu nhân loại lỗi tội, đưa về trời đẹp tươi. </a:t>
            </a:r>
          </a:p>
        </p:txBody>
      </p:sp>
    </p:spTree>
    <p:extLst>
      <p:ext uri="{BB962C8B-B14F-4D97-AF65-F5344CB8AC3E}">
        <p14:creationId xmlns:p14="http://schemas.microsoft.com/office/powerpoint/2010/main" val="193054317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vi-VN" sz="5400" b="1" dirty="0" smtClean="0">
                <a:solidFill>
                  <a:srgbClr val="FFFF00"/>
                </a:solidFill>
                <a:effectLst>
                  <a:outerShdw blurRad="38100" dist="38100" dir="2700000" algn="tl">
                    <a:srgbClr val="000000">
                      <a:alpha val="43137"/>
                    </a:srgbClr>
                  </a:outerShdw>
                </a:effectLst>
                <a:cs typeface="Times New Roman" panose="02020603050405020304" pitchFamily="18" charset="0"/>
              </a:rPr>
              <a:t>Coda</a:t>
            </a:r>
            <a:r>
              <a:rPr lang="vi-VN" sz="5400" b="1" dirty="0">
                <a:solidFill>
                  <a:srgbClr val="FFFF00"/>
                </a:solidFill>
                <a:effectLst>
                  <a:outerShdw blurRad="38100" dist="38100" dir="2700000" algn="tl">
                    <a:srgbClr val="000000">
                      <a:alpha val="43137"/>
                    </a:srgbClr>
                  </a:outerShdw>
                </a:effectLst>
                <a:cs typeface="Times New Roman" panose="02020603050405020304" pitchFamily="18" charset="0"/>
              </a:rPr>
              <a:t>. </a:t>
            </a:r>
            <a:r>
              <a:rPr lang="vi-VN" sz="5400" b="1" dirty="0">
                <a:solidFill>
                  <a:schemeClr val="bg1"/>
                </a:solidFill>
                <a:effectLst>
                  <a:outerShdw blurRad="38100" dist="38100" dir="2700000" algn="tl">
                    <a:srgbClr val="000000">
                      <a:alpha val="43137"/>
                    </a:srgbClr>
                  </a:outerShdw>
                </a:effectLst>
                <a:cs typeface="Times New Roman" panose="02020603050405020304" pitchFamily="18" charset="0"/>
              </a:rPr>
              <a:t>La la la la la la la la la la la la. La la la la la la la la la la la la, la la la la la la, la la la la la.</a:t>
            </a:r>
          </a:p>
        </p:txBody>
      </p:sp>
    </p:spTree>
    <p:extLst>
      <p:ext uri="{BB962C8B-B14F-4D97-AF65-F5344CB8AC3E}">
        <p14:creationId xmlns:p14="http://schemas.microsoft.com/office/powerpoint/2010/main" val="21381445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r>
              <a:rPr lang="en-US" sz="4800" b="1" dirty="0">
                <a:solidFill>
                  <a:schemeClr val="bg1"/>
                </a:solidFill>
                <a:effectLst>
                  <a:outerShdw blurRad="38100" dist="38100" dir="2700000" algn="tl">
                    <a:srgbClr val="000000">
                      <a:alpha val="43137"/>
                    </a:srgbClr>
                  </a:outerShdw>
                </a:effectLst>
                <a:latin typeface="+mj-lt"/>
                <a:cs typeface="Times New Roman" pitchFamily="18" charset="0"/>
              </a:rPr>
              <a:t>CHÚA NHẬT </a:t>
            </a:r>
            <a:r>
              <a:rPr lang="en-US" sz="4800" b="1" dirty="0" smtClean="0">
                <a:solidFill>
                  <a:schemeClr val="bg1"/>
                </a:solidFill>
                <a:effectLst>
                  <a:outerShdw blurRad="38100" dist="38100" dir="2700000" algn="tl">
                    <a:srgbClr val="000000">
                      <a:alpha val="43137"/>
                    </a:srgbClr>
                  </a:outerShdw>
                </a:effectLst>
                <a:latin typeface="+mj-lt"/>
                <a:cs typeface="Times New Roman" pitchFamily="18" charset="0"/>
              </a:rPr>
              <a:t>LỄ LÁ</a:t>
            </a:r>
            <a:endParaRPr lang="en-US" sz="48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465"/>
            <a:ext cx="9144000" cy="5134570"/>
          </a:xfrm>
          <a:prstGeom prst="rect">
            <a:avLst/>
          </a:prstGeom>
        </p:spPr>
      </p:pic>
    </p:spTree>
    <p:extLst>
      <p:ext uri="{BB962C8B-B14F-4D97-AF65-F5344CB8AC3E}">
        <p14:creationId xmlns:p14="http://schemas.microsoft.com/office/powerpoint/2010/main" val="408748024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r>
              <a:rPr lang="en-US" sz="8000" b="1" dirty="0">
                <a:solidFill>
                  <a:srgbClr val="FFFF00"/>
                </a:solidFill>
                <a:effectLst>
                  <a:outerShdw blurRad="38100" dist="38100" dir="2700000" algn="tl">
                    <a:srgbClr val="000000">
                      <a:alpha val="43137"/>
                    </a:srgbClr>
                  </a:outerShdw>
                </a:effectLst>
                <a:latin typeface="+mj-lt"/>
                <a:cs typeface="Times New Roman" pitchFamily="18" charset="0"/>
              </a:rPr>
              <a:t>Ca </a:t>
            </a:r>
            <a:r>
              <a:rPr lang="en-US" sz="8000" b="1" dirty="0" err="1">
                <a:solidFill>
                  <a:srgbClr val="FFFF00"/>
                </a:solidFill>
                <a:effectLst>
                  <a:outerShdw blurRad="38100" dist="38100" dir="2700000" algn="tl">
                    <a:srgbClr val="000000">
                      <a:alpha val="43137"/>
                    </a:srgbClr>
                  </a:outerShdw>
                </a:effectLst>
                <a:latin typeface="+mj-lt"/>
                <a:cs typeface="Times New Roman" pitchFamily="18" charset="0"/>
              </a:rPr>
              <a:t>Kết</a:t>
            </a:r>
            <a:r>
              <a:rPr lang="en-US" sz="8000" b="1"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8000" b="1" dirty="0" err="1">
                <a:solidFill>
                  <a:srgbClr val="FFFF00"/>
                </a:solidFill>
                <a:effectLst>
                  <a:outerShdw blurRad="38100" dist="38100" dir="2700000" algn="tl">
                    <a:srgbClr val="000000">
                      <a:alpha val="43137"/>
                    </a:srgbClr>
                  </a:outerShdw>
                </a:effectLst>
                <a:latin typeface="+mj-lt"/>
                <a:cs typeface="Times New Roman" pitchFamily="18" charset="0"/>
              </a:rPr>
              <a:t>Lễ</a:t>
            </a:r>
            <a:r>
              <a:rPr lang="en-US" sz="8000" b="1" dirty="0">
                <a:solidFill>
                  <a:srgbClr val="FFFF00"/>
                </a:solidFill>
                <a:effectLst>
                  <a:outerShdw blurRad="38100" dist="38100" dir="2700000" algn="tl">
                    <a:srgbClr val="000000">
                      <a:alpha val="43137"/>
                    </a:srgbClr>
                  </a:outerShdw>
                </a:effectLst>
                <a:latin typeface="+mj-lt"/>
                <a:cs typeface="Times New Roman" pitchFamily="18" charset="0"/>
              </a:rPr>
              <a:t/>
            </a:r>
            <a:br>
              <a:rPr lang="en-US" sz="8000" b="1" dirty="0">
                <a:solidFill>
                  <a:srgbClr val="FFFF00"/>
                </a:solidFill>
                <a:effectLst>
                  <a:outerShdw blurRad="38100" dist="38100" dir="2700000" algn="tl">
                    <a:srgbClr val="000000">
                      <a:alpha val="43137"/>
                    </a:srgbClr>
                  </a:outerShdw>
                </a:effectLst>
                <a:latin typeface="+mj-lt"/>
                <a:cs typeface="Times New Roman" pitchFamily="18" charset="0"/>
              </a:rPr>
            </a:br>
            <a:r>
              <a:rPr lang="en-US" sz="6000" b="1" dirty="0" err="1">
                <a:solidFill>
                  <a:srgbClr val="FFFF00"/>
                </a:solidFill>
                <a:effectLst>
                  <a:outerShdw blurRad="38100" dist="38100" dir="2700000" algn="tl">
                    <a:srgbClr val="000000">
                      <a:alpha val="43137"/>
                    </a:srgbClr>
                  </a:outerShdw>
                </a:effectLst>
                <a:latin typeface="+mj-lt"/>
                <a:cs typeface="Times New Roman" pitchFamily="18" charset="0"/>
              </a:rPr>
              <a:t>Mẹ</a:t>
            </a:r>
            <a:r>
              <a:rPr lang="en-US" sz="6000" b="1"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6000" b="1" dirty="0" err="1" smtClean="0">
                <a:solidFill>
                  <a:srgbClr val="FFFF00"/>
                </a:solidFill>
                <a:effectLst>
                  <a:outerShdw blurRad="38100" dist="38100" dir="2700000" algn="tl">
                    <a:srgbClr val="000000">
                      <a:alpha val="43137"/>
                    </a:srgbClr>
                  </a:outerShdw>
                </a:effectLst>
                <a:latin typeface="+mj-lt"/>
                <a:cs typeface="Times New Roman" pitchFamily="18" charset="0"/>
              </a:rPr>
              <a:t>Đồng</a:t>
            </a:r>
            <a:r>
              <a:rPr lang="en-US" sz="6000" b="1" dirty="0" smtClean="0">
                <a:solidFill>
                  <a:srgbClr val="FFFF00"/>
                </a:solidFill>
                <a:effectLst>
                  <a:outerShdw blurRad="38100" dist="38100" dir="2700000" algn="tl">
                    <a:srgbClr val="000000">
                      <a:alpha val="43137"/>
                    </a:srgbClr>
                  </a:outerShdw>
                </a:effectLst>
                <a:latin typeface="+mj-lt"/>
                <a:cs typeface="Times New Roman" pitchFamily="18" charset="0"/>
              </a:rPr>
              <a:t> </a:t>
            </a:r>
            <a:r>
              <a:rPr lang="en-US" sz="6000" b="1" dirty="0" err="1" smtClean="0">
                <a:solidFill>
                  <a:srgbClr val="FFFF00"/>
                </a:solidFill>
                <a:effectLst>
                  <a:outerShdw blurRad="38100" dist="38100" dir="2700000" algn="tl">
                    <a:srgbClr val="000000">
                      <a:alpha val="43137"/>
                    </a:srgbClr>
                  </a:outerShdw>
                </a:effectLst>
                <a:latin typeface="+mj-lt"/>
                <a:cs typeface="Times New Roman" pitchFamily="18" charset="0"/>
              </a:rPr>
              <a:t>Công</a:t>
            </a:r>
            <a:r>
              <a:rPr lang="en-US" sz="6000" b="1" dirty="0">
                <a:solidFill>
                  <a:srgbClr val="FFFF00"/>
                </a:solidFill>
                <a:effectLst>
                  <a:outerShdw blurRad="38100" dist="38100" dir="2700000" algn="tl">
                    <a:srgbClr val="000000">
                      <a:alpha val="43137"/>
                    </a:srgbClr>
                  </a:outerShdw>
                </a:effectLst>
                <a:latin typeface="+mj-lt"/>
                <a:cs typeface="Times New Roman" pitchFamily="18" charset="0"/>
              </a:rPr>
              <a:t/>
            </a:r>
            <a:br>
              <a:rPr lang="en-US" sz="6000" b="1" dirty="0">
                <a:solidFill>
                  <a:srgbClr val="FFFF00"/>
                </a:solidFill>
                <a:effectLst>
                  <a:outerShdw blurRad="38100" dist="38100" dir="2700000" algn="tl">
                    <a:srgbClr val="000000">
                      <a:alpha val="43137"/>
                    </a:srgbClr>
                  </a:outerShdw>
                </a:effectLst>
                <a:latin typeface="+mj-lt"/>
                <a:cs typeface="Times New Roman" pitchFamily="18" charset="0"/>
              </a:rPr>
            </a:br>
            <a:r>
              <a:rPr lang="en-US" sz="4000" b="1" i="1" dirty="0" err="1" smtClean="0">
                <a:solidFill>
                  <a:schemeClr val="bg1"/>
                </a:solidFill>
                <a:effectLst>
                  <a:outerShdw blurRad="38100" dist="38100" dir="2700000" algn="tl">
                    <a:srgbClr val="000000">
                      <a:alpha val="43137"/>
                    </a:srgbClr>
                  </a:outerShdw>
                </a:effectLst>
                <a:latin typeface="+mj-lt"/>
                <a:cs typeface="Times New Roman" pitchFamily="18" charset="0"/>
              </a:rPr>
              <a:t>Phanxicô</a:t>
            </a:r>
            <a:endParaRPr lang="vi-VN" sz="8000" b="1" i="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3241549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vi-VN" sz="5400" b="1" dirty="0" smtClean="0">
                <a:solidFill>
                  <a:srgbClr val="FFFF00"/>
                </a:solidFill>
                <a:effectLst>
                  <a:outerShdw blurRad="38100" dist="38100" dir="2700000" algn="tl">
                    <a:srgbClr val="000000">
                      <a:alpha val="43137"/>
                    </a:srgbClr>
                  </a:outerShdw>
                </a:effectLst>
                <a:cs typeface="Times New Roman" panose="02020603050405020304" pitchFamily="18" charset="0"/>
              </a:rPr>
              <a:t>Pk1</a:t>
            </a:r>
            <a:r>
              <a:rPr lang="vi-VN" sz="5400" b="1" dirty="0">
                <a:solidFill>
                  <a:srgbClr val="FFFF00"/>
                </a:solidFill>
                <a:effectLst>
                  <a:outerShdw blurRad="38100" dist="38100" dir="2700000" algn="tl">
                    <a:srgbClr val="000000">
                      <a:alpha val="43137"/>
                    </a:srgbClr>
                  </a:outerShdw>
                </a:effectLst>
                <a:cs typeface="Times New Roman" panose="02020603050405020304" pitchFamily="18" charset="0"/>
              </a:rPr>
              <a:t>: </a:t>
            </a:r>
            <a:r>
              <a:rPr lang="vi-VN" sz="5400" b="1" dirty="0">
                <a:solidFill>
                  <a:schemeClr val="bg1"/>
                </a:solidFill>
                <a:effectLst>
                  <a:outerShdw blurRad="38100" dist="38100" dir="2700000" algn="tl">
                    <a:srgbClr val="000000">
                      <a:alpha val="43137"/>
                    </a:srgbClr>
                  </a:outerShdw>
                </a:effectLst>
                <a:cs typeface="Times New Roman" panose="02020603050405020304" pitchFamily="18" charset="0"/>
              </a:rPr>
              <a:t>Chiều xưa khi Chúa giang tay trên Thập Giá, Mẹ </a:t>
            </a:r>
            <a:r>
              <a:rPr lang="vi-VN" sz="5400" b="1" dirty="0" smtClean="0">
                <a:solidFill>
                  <a:schemeClr val="bg1"/>
                </a:solidFill>
                <a:effectLst>
                  <a:outerShdw blurRad="38100" dist="38100" dir="2700000" algn="tl">
                    <a:srgbClr val="000000">
                      <a:alpha val="43137"/>
                    </a:srgbClr>
                  </a:outerShdw>
                </a:effectLst>
                <a:cs typeface="Times New Roman" panose="02020603050405020304" pitchFamily="18" charset="0"/>
              </a:rPr>
              <a:t>đứng, </a:t>
            </a:r>
            <a:r>
              <a:rPr lang="vi-VN" sz="5400" b="1" dirty="0">
                <a:solidFill>
                  <a:schemeClr val="bg1"/>
                </a:solidFill>
                <a:effectLst>
                  <a:outerShdw blurRad="38100" dist="38100" dir="2700000" algn="tl">
                    <a:srgbClr val="000000">
                      <a:alpha val="43137"/>
                    </a:srgbClr>
                  </a:outerShdw>
                </a:effectLst>
                <a:cs typeface="Times New Roman" panose="02020603050405020304" pitchFamily="18" charset="0"/>
              </a:rPr>
              <a:t>chắp tay nguyện cầu. Đồi cao ôi tím </a:t>
            </a:r>
            <a:r>
              <a:rPr lang="vi-VN" sz="5400" b="1" dirty="0" smtClean="0">
                <a:solidFill>
                  <a:schemeClr val="bg1"/>
                </a:solidFill>
                <a:effectLst>
                  <a:outerShdw blurRad="38100" dist="38100" dir="2700000" algn="tl">
                    <a:srgbClr val="000000">
                      <a:alpha val="43137"/>
                    </a:srgbClr>
                  </a:outerShdw>
                </a:effectLst>
                <a:cs typeface="Times New Roman" panose="02020603050405020304" pitchFamily="18" charset="0"/>
              </a:rPr>
              <a:t>sầu, </a:t>
            </a:r>
            <a:r>
              <a:rPr lang="vi-VN" sz="5400" b="1" dirty="0">
                <a:solidFill>
                  <a:schemeClr val="bg1"/>
                </a:solidFill>
                <a:effectLst>
                  <a:outerShdw blurRad="38100" dist="38100" dir="2700000" algn="tl">
                    <a:srgbClr val="000000">
                      <a:alpha val="43137"/>
                    </a:srgbClr>
                  </a:outerShdw>
                </a:effectLst>
                <a:cs typeface="Times New Roman" panose="02020603050405020304" pitchFamily="18" charset="0"/>
              </a:rPr>
              <a:t>là hồn thế gian đen mầu. </a:t>
            </a:r>
          </a:p>
        </p:txBody>
      </p:sp>
    </p:spTree>
    <p:extLst>
      <p:ext uri="{BB962C8B-B14F-4D97-AF65-F5344CB8AC3E}">
        <p14:creationId xmlns:p14="http://schemas.microsoft.com/office/powerpoint/2010/main" val="23241549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vi-VN" sz="5400" b="1" dirty="0" smtClean="0">
                <a:solidFill>
                  <a:srgbClr val="FFFF00"/>
                </a:solidFill>
                <a:effectLst>
                  <a:outerShdw blurRad="38100" dist="38100" dir="2700000" algn="tl">
                    <a:srgbClr val="000000">
                      <a:alpha val="43137"/>
                    </a:srgbClr>
                  </a:outerShdw>
                </a:effectLst>
                <a:cs typeface="Times New Roman" panose="02020603050405020304" pitchFamily="18" charset="0"/>
              </a:rPr>
              <a:t>ĐK</a:t>
            </a:r>
            <a:r>
              <a:rPr lang="vi-VN" sz="5400" b="1" dirty="0">
                <a:solidFill>
                  <a:srgbClr val="FFFF00"/>
                </a:solidFill>
                <a:effectLst>
                  <a:outerShdw blurRad="38100" dist="38100" dir="2700000" algn="tl">
                    <a:srgbClr val="000000">
                      <a:alpha val="43137"/>
                    </a:srgbClr>
                  </a:outerShdw>
                </a:effectLst>
                <a:cs typeface="Times New Roman" panose="02020603050405020304" pitchFamily="18" charset="0"/>
              </a:rPr>
              <a:t>: </a:t>
            </a:r>
            <a:r>
              <a:rPr lang="vi-VN" sz="5400" b="1" dirty="0">
                <a:solidFill>
                  <a:schemeClr val="bg1"/>
                </a:solidFill>
                <a:effectLst>
                  <a:outerShdw blurRad="38100" dist="38100" dir="2700000" algn="tl">
                    <a:srgbClr val="000000">
                      <a:alpha val="43137"/>
                    </a:srgbClr>
                  </a:outerShdw>
                </a:effectLst>
                <a:cs typeface="Times New Roman" panose="02020603050405020304" pitchFamily="18" charset="0"/>
              </a:rPr>
              <a:t>Mẹ mãi mãi là Mẹ chúng con, </a:t>
            </a:r>
            <a:r>
              <a:rPr lang="vi-VN" sz="5400" b="1" dirty="0" smtClean="0">
                <a:solidFill>
                  <a:schemeClr val="bg1"/>
                </a:solidFill>
                <a:effectLst>
                  <a:outerShdw blurRad="38100" dist="38100" dir="2700000" algn="tl">
                    <a:srgbClr val="000000">
                      <a:alpha val="43137"/>
                    </a:srgbClr>
                  </a:outerShdw>
                </a:effectLst>
                <a:cs typeface="Times New Roman" panose="02020603050405020304" pitchFamily="18" charset="0"/>
              </a:rPr>
              <a:t>Ma–ri–a, </a:t>
            </a:r>
            <a:r>
              <a:rPr lang="vi-VN" sz="5400" b="1" dirty="0">
                <a:solidFill>
                  <a:schemeClr val="bg1"/>
                </a:solidFill>
                <a:effectLst>
                  <a:outerShdw blurRad="38100" dist="38100" dir="2700000" algn="tl">
                    <a:srgbClr val="000000">
                      <a:alpha val="43137"/>
                    </a:srgbClr>
                  </a:outerShdw>
                </a:effectLst>
                <a:cs typeface="Times New Roman" panose="02020603050405020304" pitchFamily="18" charset="0"/>
              </a:rPr>
              <a:t>mãi mãi là Mẹ chúng con. Mẹ đồng công năm xưa cứu đời, xin mãi </a:t>
            </a:r>
            <a:r>
              <a:rPr lang="vi-VN" sz="5400" b="1" dirty="0" smtClean="0">
                <a:solidFill>
                  <a:schemeClr val="bg1"/>
                </a:solidFill>
                <a:effectLst>
                  <a:outerShdw blurRad="38100" dist="38100" dir="2700000" algn="tl">
                    <a:srgbClr val="000000">
                      <a:alpha val="43137"/>
                    </a:srgbClr>
                  </a:outerShdw>
                </a:effectLst>
                <a:cs typeface="Times New Roman" panose="02020603050405020304" pitchFamily="18" charset="0"/>
              </a:rPr>
              <a:t>mãi, </a:t>
            </a:r>
            <a:r>
              <a:rPr lang="vi-VN" sz="5400" b="1" dirty="0">
                <a:solidFill>
                  <a:schemeClr val="bg1"/>
                </a:solidFill>
                <a:effectLst>
                  <a:outerShdw blurRad="38100" dist="38100" dir="2700000" algn="tl">
                    <a:srgbClr val="000000">
                      <a:alpha val="43137"/>
                    </a:srgbClr>
                  </a:outerShdw>
                </a:effectLst>
                <a:cs typeface="Times New Roman" panose="02020603050405020304" pitchFamily="18" charset="0"/>
              </a:rPr>
              <a:t>che chở chúng con.</a:t>
            </a:r>
            <a:endParaRPr lang="vi-VN" sz="54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3241549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vi-VN" sz="5400" b="1" dirty="0" smtClean="0">
                <a:solidFill>
                  <a:srgbClr val="FFFF00"/>
                </a:solidFill>
                <a:effectLst>
                  <a:outerShdw blurRad="38100" dist="38100" dir="2700000" algn="tl">
                    <a:srgbClr val="000000">
                      <a:alpha val="43137"/>
                    </a:srgbClr>
                  </a:outerShdw>
                </a:effectLst>
                <a:cs typeface="Times New Roman" panose="02020603050405020304" pitchFamily="18" charset="0"/>
              </a:rPr>
              <a:t>Pk2: </a:t>
            </a:r>
            <a:r>
              <a:rPr lang="vi-VN" sz="5400" b="1" dirty="0" smtClean="0">
                <a:solidFill>
                  <a:schemeClr val="bg1"/>
                </a:solidFill>
                <a:effectLst>
                  <a:outerShdw blurRad="38100" dist="38100" dir="2700000" algn="tl">
                    <a:srgbClr val="000000">
                      <a:alpha val="43137"/>
                    </a:srgbClr>
                  </a:outerShdw>
                </a:effectLst>
                <a:cs typeface="Times New Roman" panose="02020603050405020304" pitchFamily="18" charset="0"/>
              </a:rPr>
              <a:t>Chiều </a:t>
            </a:r>
            <a:r>
              <a:rPr lang="vi-VN" sz="5400" b="1" dirty="0">
                <a:solidFill>
                  <a:schemeClr val="bg1"/>
                </a:solidFill>
                <a:effectLst>
                  <a:outerShdw blurRad="38100" dist="38100" dir="2700000" algn="tl">
                    <a:srgbClr val="000000">
                      <a:alpha val="43137"/>
                    </a:srgbClr>
                  </a:outerShdw>
                </a:effectLst>
                <a:cs typeface="Times New Roman" panose="02020603050405020304" pitchFamily="18" charset="0"/>
              </a:rPr>
              <a:t>xưa trong gió mênh mang trên đồi cao, Mẹ </a:t>
            </a:r>
            <a:r>
              <a:rPr lang="vi-VN" sz="5400" b="1" dirty="0" smtClean="0">
                <a:solidFill>
                  <a:schemeClr val="bg1"/>
                </a:solidFill>
                <a:effectLst>
                  <a:outerShdw blurRad="38100" dist="38100" dir="2700000" algn="tl">
                    <a:srgbClr val="000000">
                      <a:alpha val="43137"/>
                    </a:srgbClr>
                  </a:outerShdw>
                </a:effectLst>
                <a:cs typeface="Times New Roman" panose="02020603050405020304" pitchFamily="18" charset="0"/>
              </a:rPr>
              <a:t>thấy, </a:t>
            </a:r>
            <a:r>
              <a:rPr lang="vi-VN" sz="5400" b="1" dirty="0">
                <a:solidFill>
                  <a:schemeClr val="bg1"/>
                </a:solidFill>
                <a:effectLst>
                  <a:outerShdw blurRad="38100" dist="38100" dir="2700000" algn="tl">
                    <a:srgbClr val="000000">
                      <a:alpha val="43137"/>
                    </a:srgbClr>
                  </a:outerShdw>
                </a:effectLst>
                <a:cs typeface="Times New Roman" panose="02020603050405020304" pitchFamily="18" charset="0"/>
              </a:rPr>
              <a:t>thế gian tội tình. Mẹ thương bao kiếp </a:t>
            </a:r>
            <a:r>
              <a:rPr lang="vi-VN" sz="5400" b="1" dirty="0" smtClean="0">
                <a:solidFill>
                  <a:schemeClr val="bg1"/>
                </a:solidFill>
                <a:effectLst>
                  <a:outerShdw blurRad="38100" dist="38100" dir="2700000" algn="tl">
                    <a:srgbClr val="000000">
                      <a:alpha val="43137"/>
                    </a:srgbClr>
                  </a:outerShdw>
                </a:effectLst>
                <a:cs typeface="Times New Roman" panose="02020603050405020304" pitchFamily="18" charset="0"/>
              </a:rPr>
              <a:t>người, </a:t>
            </a:r>
            <a:r>
              <a:rPr lang="vi-VN" sz="5400" b="1" dirty="0">
                <a:solidFill>
                  <a:schemeClr val="bg1"/>
                </a:solidFill>
                <a:effectLst>
                  <a:outerShdw blurRad="38100" dist="38100" dir="2700000" algn="tl">
                    <a:srgbClr val="000000">
                      <a:alpha val="43137"/>
                    </a:srgbClr>
                  </a:outerShdw>
                </a:effectLst>
                <a:cs typeface="Times New Roman" panose="02020603050405020304" pitchFamily="18" charset="0"/>
              </a:rPr>
              <a:t>còn chìm đắm quên ơn Trời.</a:t>
            </a:r>
          </a:p>
        </p:txBody>
      </p:sp>
    </p:spTree>
    <p:extLst>
      <p:ext uri="{BB962C8B-B14F-4D97-AF65-F5344CB8AC3E}">
        <p14:creationId xmlns:p14="http://schemas.microsoft.com/office/powerpoint/2010/main" val="9586137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vi-VN" sz="5400" b="1" dirty="0" smtClean="0">
                <a:solidFill>
                  <a:srgbClr val="FFFF00"/>
                </a:solidFill>
                <a:effectLst>
                  <a:outerShdw blurRad="38100" dist="38100" dir="2700000" algn="tl">
                    <a:srgbClr val="000000">
                      <a:alpha val="43137"/>
                    </a:srgbClr>
                  </a:outerShdw>
                </a:effectLst>
                <a:cs typeface="Times New Roman" panose="02020603050405020304" pitchFamily="18" charset="0"/>
              </a:rPr>
              <a:t>ĐK</a:t>
            </a:r>
            <a:r>
              <a:rPr lang="vi-VN" sz="5400" b="1" dirty="0">
                <a:solidFill>
                  <a:srgbClr val="FFFF00"/>
                </a:solidFill>
                <a:effectLst>
                  <a:outerShdw blurRad="38100" dist="38100" dir="2700000" algn="tl">
                    <a:srgbClr val="000000">
                      <a:alpha val="43137"/>
                    </a:srgbClr>
                  </a:outerShdw>
                </a:effectLst>
                <a:cs typeface="Times New Roman" panose="02020603050405020304" pitchFamily="18" charset="0"/>
              </a:rPr>
              <a:t>: </a:t>
            </a:r>
            <a:r>
              <a:rPr lang="vi-VN" sz="5400" b="1" dirty="0">
                <a:solidFill>
                  <a:schemeClr val="bg1"/>
                </a:solidFill>
                <a:effectLst>
                  <a:outerShdw blurRad="38100" dist="38100" dir="2700000" algn="tl">
                    <a:srgbClr val="000000">
                      <a:alpha val="43137"/>
                    </a:srgbClr>
                  </a:outerShdw>
                </a:effectLst>
                <a:cs typeface="Times New Roman" panose="02020603050405020304" pitchFamily="18" charset="0"/>
              </a:rPr>
              <a:t>Mẹ mãi mãi là Mẹ chúng con, </a:t>
            </a:r>
            <a:r>
              <a:rPr lang="vi-VN" sz="5400" b="1" dirty="0" smtClean="0">
                <a:solidFill>
                  <a:schemeClr val="bg1"/>
                </a:solidFill>
                <a:effectLst>
                  <a:outerShdw blurRad="38100" dist="38100" dir="2700000" algn="tl">
                    <a:srgbClr val="000000">
                      <a:alpha val="43137"/>
                    </a:srgbClr>
                  </a:outerShdw>
                </a:effectLst>
                <a:cs typeface="Times New Roman" panose="02020603050405020304" pitchFamily="18" charset="0"/>
              </a:rPr>
              <a:t>Ma–ri–a, </a:t>
            </a:r>
            <a:r>
              <a:rPr lang="vi-VN" sz="5400" b="1" dirty="0">
                <a:solidFill>
                  <a:schemeClr val="bg1"/>
                </a:solidFill>
                <a:effectLst>
                  <a:outerShdw blurRad="38100" dist="38100" dir="2700000" algn="tl">
                    <a:srgbClr val="000000">
                      <a:alpha val="43137"/>
                    </a:srgbClr>
                  </a:outerShdw>
                </a:effectLst>
                <a:cs typeface="Times New Roman" panose="02020603050405020304" pitchFamily="18" charset="0"/>
              </a:rPr>
              <a:t>mãi mãi là Mẹ chúng con. Mẹ đồng công năm xưa cứu đời, xin mãi </a:t>
            </a:r>
            <a:r>
              <a:rPr lang="vi-VN" sz="5400" b="1" dirty="0" smtClean="0">
                <a:solidFill>
                  <a:schemeClr val="bg1"/>
                </a:solidFill>
                <a:effectLst>
                  <a:outerShdw blurRad="38100" dist="38100" dir="2700000" algn="tl">
                    <a:srgbClr val="000000">
                      <a:alpha val="43137"/>
                    </a:srgbClr>
                  </a:outerShdw>
                </a:effectLst>
                <a:cs typeface="Times New Roman" panose="02020603050405020304" pitchFamily="18" charset="0"/>
              </a:rPr>
              <a:t>mãi, </a:t>
            </a:r>
            <a:r>
              <a:rPr lang="vi-VN" sz="5400" b="1" dirty="0">
                <a:solidFill>
                  <a:schemeClr val="bg1"/>
                </a:solidFill>
                <a:effectLst>
                  <a:outerShdw blurRad="38100" dist="38100" dir="2700000" algn="tl">
                    <a:srgbClr val="000000">
                      <a:alpha val="43137"/>
                    </a:srgbClr>
                  </a:outerShdw>
                </a:effectLst>
                <a:cs typeface="Times New Roman" panose="02020603050405020304" pitchFamily="18" charset="0"/>
              </a:rPr>
              <a:t>che chở chúng con.</a:t>
            </a:r>
            <a:endParaRPr lang="vi-VN" sz="54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03481611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143500"/>
          </a:xfrm>
        </p:spPr>
        <p:txBody>
          <a:bodyPr>
            <a:normAutofit/>
          </a:bodyPr>
          <a:lstStyle/>
          <a:p>
            <a:pPr algn="just"/>
            <a:r>
              <a:rPr lang="vi-VN" sz="5400" b="1" dirty="0" smtClean="0">
                <a:solidFill>
                  <a:srgbClr val="FFFF00"/>
                </a:solidFill>
                <a:effectLst>
                  <a:outerShdw blurRad="38100" dist="38100" dir="2700000" algn="tl">
                    <a:srgbClr val="000000">
                      <a:alpha val="43137"/>
                    </a:srgbClr>
                  </a:outerShdw>
                </a:effectLst>
                <a:cs typeface="Times New Roman" panose="02020603050405020304" pitchFamily="18" charset="0"/>
              </a:rPr>
              <a:t>Pk1</a:t>
            </a:r>
            <a:r>
              <a:rPr lang="vi-VN" sz="5400" b="1" dirty="0">
                <a:solidFill>
                  <a:srgbClr val="FFFF00"/>
                </a:solidFill>
                <a:effectLst>
                  <a:outerShdw blurRad="38100" dist="38100" dir="2700000" algn="tl">
                    <a:srgbClr val="000000">
                      <a:alpha val="43137"/>
                    </a:srgbClr>
                  </a:outerShdw>
                </a:effectLst>
                <a:cs typeface="Times New Roman" panose="02020603050405020304" pitchFamily="18" charset="0"/>
              </a:rPr>
              <a:t>: </a:t>
            </a:r>
            <a:r>
              <a:rPr lang="vi-VN" sz="5400" b="1" dirty="0" smtClean="0">
                <a:solidFill>
                  <a:schemeClr val="bg1"/>
                </a:solidFill>
                <a:effectLst>
                  <a:outerShdw blurRad="38100" dist="38100" dir="2700000" algn="tl">
                    <a:srgbClr val="000000">
                      <a:alpha val="43137"/>
                    </a:srgbClr>
                  </a:outerShdw>
                </a:effectLst>
                <a:cs typeface="Times New Roman" panose="02020603050405020304" pitchFamily="18" charset="0"/>
              </a:rPr>
              <a:t>Các </a:t>
            </a:r>
            <a:r>
              <a:rPr lang="vi-VN" sz="5400" b="1" dirty="0">
                <a:solidFill>
                  <a:schemeClr val="bg1"/>
                </a:solidFill>
                <a:effectLst>
                  <a:outerShdw blurRad="38100" dist="38100" dir="2700000" algn="tl">
                    <a:srgbClr val="000000">
                      <a:alpha val="43137"/>
                    </a:srgbClr>
                  </a:outerShdw>
                </a:effectLst>
                <a:cs typeface="Times New Roman" panose="02020603050405020304" pitchFamily="18" charset="0"/>
              </a:rPr>
              <a:t>trẻ Do </a:t>
            </a:r>
            <a:r>
              <a:rPr lang="vi-VN" sz="5400" b="1" dirty="0" smtClean="0">
                <a:solidFill>
                  <a:schemeClr val="bg1"/>
                </a:solidFill>
                <a:effectLst>
                  <a:outerShdw blurRad="38100" dist="38100" dir="2700000" algn="tl">
                    <a:srgbClr val="000000">
                      <a:alpha val="43137"/>
                    </a:srgbClr>
                  </a:outerShdw>
                </a:effectLst>
                <a:cs typeface="Times New Roman" panose="02020603050405020304" pitchFamily="18" charset="0"/>
              </a:rPr>
              <a:t>Thái, </a:t>
            </a:r>
            <a:r>
              <a:rPr lang="vi-VN" sz="5400" b="1" dirty="0">
                <a:solidFill>
                  <a:schemeClr val="bg1"/>
                </a:solidFill>
                <a:effectLst>
                  <a:outerShdw blurRad="38100" dist="38100" dir="2700000" algn="tl">
                    <a:srgbClr val="000000">
                      <a:alpha val="43137"/>
                    </a:srgbClr>
                  </a:outerShdw>
                </a:effectLst>
                <a:cs typeface="Times New Roman" panose="02020603050405020304" pitchFamily="18" charset="0"/>
              </a:rPr>
              <a:t>lấy áo trải xuống đường, tâm hồn hoan </a:t>
            </a:r>
            <a:r>
              <a:rPr lang="vi-VN" sz="5400" b="1" dirty="0" smtClean="0">
                <a:solidFill>
                  <a:schemeClr val="bg1"/>
                </a:solidFill>
                <a:effectLst>
                  <a:outerShdw blurRad="38100" dist="38100" dir="2700000" algn="tl">
                    <a:srgbClr val="000000">
                      <a:alpha val="43137"/>
                    </a:srgbClr>
                  </a:outerShdw>
                </a:effectLst>
                <a:cs typeface="Times New Roman" panose="02020603050405020304" pitchFamily="18" charset="0"/>
              </a:rPr>
              <a:t>hỉ, </a:t>
            </a:r>
            <a:r>
              <a:rPr lang="vi-VN" sz="5400" b="1" dirty="0">
                <a:solidFill>
                  <a:schemeClr val="bg1"/>
                </a:solidFill>
                <a:effectLst>
                  <a:outerShdw blurRad="38100" dist="38100" dir="2700000" algn="tl">
                    <a:srgbClr val="000000">
                      <a:alpha val="43137"/>
                    </a:srgbClr>
                  </a:outerShdw>
                </a:effectLst>
                <a:cs typeface="Times New Roman" panose="02020603050405020304" pitchFamily="18" charset="0"/>
              </a:rPr>
              <a:t>miệng trào câu ca. Hoan </a:t>
            </a:r>
            <a:r>
              <a:rPr lang="vi-VN" sz="5400" b="1" dirty="0" smtClean="0">
                <a:solidFill>
                  <a:schemeClr val="bg1"/>
                </a:solidFill>
                <a:effectLst>
                  <a:outerShdw blurRad="38100" dist="38100" dir="2700000" algn="tl">
                    <a:srgbClr val="000000">
                      <a:alpha val="43137"/>
                    </a:srgbClr>
                  </a:outerShdw>
                </a:effectLst>
                <a:cs typeface="Times New Roman" panose="02020603050405020304" pitchFamily="18" charset="0"/>
              </a:rPr>
              <a:t>hô. </a:t>
            </a:r>
            <a:r>
              <a:rPr lang="vi-VN" sz="5400" b="1" dirty="0">
                <a:solidFill>
                  <a:schemeClr val="bg1"/>
                </a:solidFill>
                <a:effectLst>
                  <a:outerShdw blurRad="38100" dist="38100" dir="2700000" algn="tl">
                    <a:srgbClr val="000000">
                      <a:alpha val="43137"/>
                    </a:srgbClr>
                  </a:outerShdw>
                </a:effectLst>
                <a:cs typeface="Times New Roman" panose="02020603050405020304" pitchFamily="18" charset="0"/>
              </a:rPr>
              <a:t>Hoan hô Con Vua Đa-vít. Chúc </a:t>
            </a:r>
            <a:r>
              <a:rPr lang="vi-VN" sz="5400" b="1" dirty="0" smtClean="0">
                <a:solidFill>
                  <a:schemeClr val="bg1"/>
                </a:solidFill>
                <a:effectLst>
                  <a:outerShdw blurRad="38100" dist="38100" dir="2700000" algn="tl">
                    <a:srgbClr val="000000">
                      <a:alpha val="43137"/>
                    </a:srgbClr>
                  </a:outerShdw>
                </a:effectLst>
                <a:cs typeface="Times New Roman" panose="02020603050405020304" pitchFamily="18" charset="0"/>
              </a:rPr>
              <a:t>tụng, </a:t>
            </a:r>
            <a:r>
              <a:rPr lang="vi-VN" sz="5400" b="1" dirty="0">
                <a:solidFill>
                  <a:schemeClr val="bg1"/>
                </a:solidFill>
                <a:effectLst>
                  <a:outerShdw blurRad="38100" dist="38100" dir="2700000" algn="tl">
                    <a:srgbClr val="000000">
                      <a:alpha val="43137"/>
                    </a:srgbClr>
                  </a:outerShdw>
                </a:effectLst>
                <a:cs typeface="Times New Roman" panose="02020603050405020304" pitchFamily="18" charset="0"/>
              </a:rPr>
              <a:t>Đấng nhân danh Chúa mà đến.</a:t>
            </a:r>
            <a:endParaRPr lang="en-US" sz="54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860800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r>
              <a:rPr lang="en-US" sz="4800" b="1" dirty="0">
                <a:solidFill>
                  <a:schemeClr val="bg1"/>
                </a:solidFill>
                <a:effectLst>
                  <a:outerShdw blurRad="38100" dist="38100" dir="2700000" algn="tl">
                    <a:srgbClr val="000000">
                      <a:alpha val="43137"/>
                    </a:srgbClr>
                  </a:outerShdw>
                </a:effectLst>
                <a:latin typeface="+mj-lt"/>
                <a:cs typeface="Times New Roman" pitchFamily="18" charset="0"/>
              </a:rPr>
              <a:t>CHÚA NHẬT </a:t>
            </a:r>
            <a:r>
              <a:rPr lang="en-US" sz="4800" b="1" dirty="0" smtClean="0">
                <a:solidFill>
                  <a:schemeClr val="bg1"/>
                </a:solidFill>
                <a:effectLst>
                  <a:outerShdw blurRad="38100" dist="38100" dir="2700000" algn="tl">
                    <a:srgbClr val="000000">
                      <a:alpha val="43137"/>
                    </a:srgbClr>
                  </a:outerShdw>
                </a:effectLst>
                <a:latin typeface="+mj-lt"/>
                <a:cs typeface="Times New Roman" pitchFamily="18" charset="0"/>
              </a:rPr>
              <a:t>LỄ LÁ</a:t>
            </a:r>
            <a:endParaRPr lang="en-US" sz="48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465"/>
            <a:ext cx="9144000" cy="5134570"/>
          </a:xfrm>
          <a:prstGeom prst="rect">
            <a:avLst/>
          </a:prstGeom>
        </p:spPr>
      </p:pic>
    </p:spTree>
    <p:extLst>
      <p:ext uri="{BB962C8B-B14F-4D97-AF65-F5344CB8AC3E}">
        <p14:creationId xmlns:p14="http://schemas.microsoft.com/office/powerpoint/2010/main" val="192023030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143500"/>
          </a:xfrm>
        </p:spPr>
        <p:txBody>
          <a:bodyPr>
            <a:normAutofit/>
          </a:bodyPr>
          <a:lstStyle/>
          <a:p>
            <a:pPr algn="just"/>
            <a:r>
              <a:rPr lang="vi-VN" sz="5400" b="1" dirty="0" smtClean="0">
                <a:solidFill>
                  <a:srgbClr val="FFFF00"/>
                </a:solidFill>
                <a:effectLst>
                  <a:outerShdw blurRad="38100" dist="38100" dir="2700000" algn="tl">
                    <a:srgbClr val="000000">
                      <a:alpha val="43137"/>
                    </a:srgbClr>
                  </a:outerShdw>
                </a:effectLst>
              </a:rPr>
              <a:t>ĐK</a:t>
            </a:r>
            <a:r>
              <a:rPr lang="vi-VN" sz="5400" b="1" dirty="0">
                <a:solidFill>
                  <a:srgbClr val="FFFF00"/>
                </a:solidFill>
                <a:effectLst>
                  <a:outerShdw blurRad="38100" dist="38100" dir="2700000" algn="tl">
                    <a:srgbClr val="000000">
                      <a:alpha val="43137"/>
                    </a:srgbClr>
                  </a:outerShdw>
                </a:effectLst>
              </a:rPr>
              <a:t>: </a:t>
            </a:r>
            <a:r>
              <a:rPr lang="vi-VN" sz="5400" b="1" dirty="0">
                <a:solidFill>
                  <a:schemeClr val="bg1"/>
                </a:solidFill>
                <a:effectLst>
                  <a:outerShdw blurRad="38100" dist="38100" dir="2700000" algn="tl">
                    <a:srgbClr val="000000">
                      <a:alpha val="43137"/>
                    </a:srgbClr>
                  </a:outerShdw>
                </a:effectLst>
              </a:rPr>
              <a:t>Các trẻ Do </a:t>
            </a:r>
            <a:r>
              <a:rPr lang="vi-VN" sz="5400" b="1" dirty="0" smtClean="0">
                <a:solidFill>
                  <a:schemeClr val="bg1"/>
                </a:solidFill>
                <a:effectLst>
                  <a:outerShdw blurRad="38100" dist="38100" dir="2700000" algn="tl">
                    <a:srgbClr val="000000">
                      <a:alpha val="43137"/>
                    </a:srgbClr>
                  </a:outerShdw>
                </a:effectLst>
              </a:rPr>
              <a:t>Thái, </a:t>
            </a:r>
            <a:r>
              <a:rPr lang="vi-VN" sz="5400" b="1" dirty="0">
                <a:solidFill>
                  <a:schemeClr val="bg1"/>
                </a:solidFill>
                <a:effectLst>
                  <a:outerShdw blurRad="38100" dist="38100" dir="2700000" algn="tl">
                    <a:srgbClr val="000000">
                      <a:alpha val="43137"/>
                    </a:srgbClr>
                  </a:outerShdw>
                </a:effectLst>
              </a:rPr>
              <a:t>cầm cành Ô-liu đón Chúa. Hớn hở reo </a:t>
            </a:r>
            <a:r>
              <a:rPr lang="vi-VN" sz="5400" b="1" dirty="0" smtClean="0">
                <a:solidFill>
                  <a:schemeClr val="bg1"/>
                </a:solidFill>
                <a:effectLst>
                  <a:outerShdw blurRad="38100" dist="38100" dir="2700000" algn="tl">
                    <a:srgbClr val="000000">
                      <a:alpha val="43137"/>
                    </a:srgbClr>
                  </a:outerShdw>
                </a:effectLst>
              </a:rPr>
              <a:t>vang, </a:t>
            </a:r>
            <a:r>
              <a:rPr lang="vi-VN" sz="5400" b="1" dirty="0">
                <a:solidFill>
                  <a:schemeClr val="bg1"/>
                </a:solidFill>
                <a:effectLst>
                  <a:outerShdw blurRad="38100" dist="38100" dir="2700000" algn="tl">
                    <a:srgbClr val="000000">
                      <a:alpha val="43137"/>
                    </a:srgbClr>
                  </a:outerShdw>
                </a:effectLst>
              </a:rPr>
              <a:t>hoan hô trên các tầng trời.</a:t>
            </a:r>
            <a:endParaRPr lang="en-US" sz="60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17296009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Chúa Nhật II Mùa Chay Năm C 2022</Template>
  <TotalTime>579</TotalTime>
  <Words>2148</Words>
  <Application>Microsoft Office PowerPoint</Application>
  <PresentationFormat>On-screen Show (16:9)</PresentationFormat>
  <Paragraphs>89</Paragraphs>
  <Slides>80</Slides>
  <Notes>4</Notes>
  <HiddenSlides>0</HiddenSlides>
  <MMClips>0</MMClips>
  <ScaleCrop>false</ScaleCrop>
  <HeadingPairs>
    <vt:vector size="4" baseType="variant">
      <vt:variant>
        <vt:lpstr>Theme</vt:lpstr>
      </vt:variant>
      <vt:variant>
        <vt:i4>15</vt:i4>
      </vt:variant>
      <vt:variant>
        <vt:lpstr>Slide Titles</vt:lpstr>
      </vt:variant>
      <vt:variant>
        <vt:i4>80</vt:i4>
      </vt:variant>
    </vt:vector>
  </HeadingPairs>
  <TitlesOfParts>
    <vt:vector size="95" baseType="lpstr">
      <vt:lpstr>Office Theme</vt:lpstr>
      <vt:lpstr>5_Office Theme</vt:lpstr>
      <vt:lpstr>4_Office Theme</vt:lpstr>
      <vt:lpstr>6_Office Theme</vt:lpstr>
      <vt:lpstr>7_Office Theme</vt:lpstr>
      <vt:lpstr>11_Office Theme</vt:lpstr>
      <vt:lpstr>1_Office Theme</vt:lpstr>
      <vt:lpstr>2_Office Theme</vt:lpstr>
      <vt:lpstr>3_Office Theme</vt:lpstr>
      <vt:lpstr>8_Office Theme</vt:lpstr>
      <vt:lpstr>9_Office Theme</vt:lpstr>
      <vt:lpstr>10_Office Theme</vt:lpstr>
      <vt:lpstr>12_Office Theme</vt:lpstr>
      <vt:lpstr>13_Office Theme</vt:lpstr>
      <vt:lpstr>14_Office Theme</vt:lpstr>
      <vt:lpstr>PowerPoint Presentation</vt:lpstr>
      <vt:lpstr>TẬP HÁT CỘNG ĐOÀN</vt:lpstr>
      <vt:lpstr>Đk: Ôi Thiên Chúa, ôi Thiên Chúa sao Ngài nỡ bỏ con.</vt:lpstr>
      <vt:lpstr>Đức Ki-tô vì chúng ta đã vâng lời cho đến chết, và chết trên thập giá. Vì thế, Thiên Chúa đã tôn vinh Người, ban cho Người một danh hiệu vượt trên mọi danh hiệu. </vt:lpstr>
      <vt:lpstr>CHÚA NHẬT LỄ LÁ</vt:lpstr>
      <vt:lpstr>Ca Nhập Lễ Các Trẻ Do Thái Ngọc Linh</vt:lpstr>
      <vt:lpstr>ĐK: Các trẻ Do Thái, cầm cành Ô-liu đón Chúa. Hớn hở reo vang, hoan hô trên các tầng trời.</vt:lpstr>
      <vt:lpstr>Pk1: Các trẻ Do Thái, lấy áo trải xuống đường, tâm hồn hoan hỉ, miệng trào câu ca. Hoan hô. Hoan hô Con Vua Đa-vít. Chúc tụng, Đấng nhân danh Chúa mà đến.</vt:lpstr>
      <vt:lpstr>ĐK: Các trẻ Do Thái, cầm cành Ô-liu đón Chúa. Hớn hở reo vang, hoan hô trên các tầng trời.</vt:lpstr>
      <vt:lpstr>Pk2: Chúc tụng Thiên Chúa, đã đến thống trị, cất giọng reo hò, mừng Vua uy linh. Hoan hô. Hoan hô Con Vua Đa-vít. Chúc tụng, Đấng nhân danh Chúa mà đến.</vt:lpstr>
      <vt:lpstr>ĐK: Các trẻ Do Thái, cầm cành Ô-liu đón Chúa. Hớn hở reo vang, hoan hô trên các tầng trời.</vt:lpstr>
      <vt:lpstr>Pk3: Chúa thật cao cả, đáng kính và tốt lành. thống trị muôn loài, quyền năng vô song. Hoan hô. Hoan hô Con Vua Đa-vít. Chúc tụng, Đấng nhân danh Chúa mà đến.</vt:lpstr>
      <vt:lpstr>ĐK: Các trẻ Do Thái, cầm cành Ô-liu đón Chúa. Hớn hở reo vang, hoan hô trên các tầng trời.</vt:lpstr>
      <vt:lpstr>Pk4: Muôn ngàn dân hỡi, hãy đến thờ kính Ngài. Chúa thực gia nghiệp, là nguồn yêu thương. Hoan hô. Hoan hô Con Vua Đa-vít. Chúc tụng, Đấng nhân danh Chúa mà đến.</vt:lpstr>
      <vt:lpstr>ĐK: Các trẻ Do Thái, cầm cành Ô-liu đón Chúa. Hớn hở reo vang, hoan hô trên các tầng trời.</vt:lpstr>
      <vt:lpstr>Pk5: Muôn ngàn dân hỡi, hãy hát mừng Danh Ngài, Chúa là sức mạnh, là Vua muôn vua. Hoan hô. Hoan hô Con Vua Đa-vít. Chúc tụng, Đấng nhân danh Chúa mà đến.</vt:lpstr>
      <vt:lpstr>ĐK: Các trẻ Do Thái, cầm cành Ô-liu đón Chúa. Hớn hở reo vang, hoan hô trên các tầng trời.</vt:lpstr>
      <vt:lpstr>PowerPoint Presentation</vt:lpstr>
      <vt:lpstr>PowerPoint Presentation</vt:lpstr>
      <vt:lpstr> </vt:lpstr>
      <vt:lpstr>Đk: Ôi Thiên Chúa, ôi Thiên Chúa sao Ngài nỡ bỏ con.</vt:lpstr>
      <vt:lpstr>Tk1: Bao người nhiếc mắng, vừa thấy bóng con là họ đã chê bai: Tên này luôn kính tin Chúa Trời, nếu thương tình, hẳn là Ngài lo giải thoát.</vt:lpstr>
      <vt:lpstr>Đk: Ôi Thiên Chúa, ôi Thiên Chúa sao Ngài nỡ bỏ con.</vt:lpstr>
      <vt:lpstr>Tk2: Ác thù xấn tới, tựa lũ chó vây chặt, đâm thủng chân tay. Xương xẩu con đếm xem vắn dài, mắt căm hờn, nhìn chòng chọc con nhạo báng. </vt:lpstr>
      <vt:lpstr>Đk: Ôi Thiên Chúa, ôi Thiên Chúa sao Ngài nỡ bỏ con.</vt:lpstr>
      <vt:lpstr>Tk3: Chia phần áo khoác, còn chiếc áo trong họ cũng bắt thăm luôn. Ôi lạy Thiên Chúa con nương nhờ, cứu con cùng, Ngài đừng lìa xa, bỏ thí. </vt:lpstr>
      <vt:lpstr>Đk: Ôi Thiên Chúa, ôi Thiên Chúa sao Ngài nỡ bỏ con.</vt:lpstr>
      <vt:lpstr>Tk4: Con nguyện mãi mãi, truyền bá Thánh Danh Ngài cho khắp anh em. Xin được lên tiếng nơi công hội, tiến dâng Ngài một bài ngợi ca mừng kính. </vt:lpstr>
      <vt:lpstr>Đk: Ôi Thiên Chúa, ôi Thiên Chúa sao Ngài nỡ bỏ con.</vt:lpstr>
      <vt:lpstr>Tk5: Ai sợ kính Chúa, nào cất tiếng lên mà cung chúc tôn vinh. Miêu duệ Gia-cóp mau ca mừng, Ích-diên nào thần phục quyền uy của Chúa. </vt:lpstr>
      <vt:lpstr>Đk: Ôi Thiên Chúa, ôi Thiên Chúa sao Ngài nỡ bỏ con.</vt:lpstr>
      <vt:lpstr>PowerPoint Presentation</vt:lpstr>
      <vt:lpstr>Đức Ki-tô vì chúng ta, đã vâng lời cho đến chết, và chết trên thập giá. Vì thế, Thiên Chúa đã tôn vinh Người, ban cho Người một danh hiệu, vượt trên mọi danh hiệu. </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Ca Dâng Lễ Lễ Dâng Thống Hối Đinh Công Huỳnh </vt:lpstr>
      <vt:lpstr>Pk1: Lễ vật con dâng hôm nay, là cõi lòng ăn năn thống hối. Lễ vật con dâng hôm nay, là cõi lòng nát tan Ngài ơi. Lòng buồn xót xa ê chề, tìm về dưới bên chân Ngài, để được tình yêu cứu rỗi, xóa sạch vết bợn nhơ. </vt:lpstr>
      <vt:lpstr>ĐK: Này là hiến lễ con dâng Ngài hôm nay, phận người yếu đuối con mang nhiều chua cay. Nhiều lần xa Chúa trót vong ân tình Ngài, giờ xin trở về bên Thiên Chúa, yêu thương. </vt:lpstr>
      <vt:lpstr>** Hiệp cùng tấm bánh với ly rượu thơm ngon, nguyện là hiến lễ khiêm cung này thân con. Đền bù bao năm tháng con không trung thành, Ngài ơi đón nhận đây hiến lễ, con dâng. </vt:lpstr>
      <vt:lpstr> Pk2: Tâm tình con xin dâng lên, hòa bánh rượu như hy lễ mới. Lễ vật con dâng lên Cha, nguyện đón nhận tấm thân tội lỗi. Phận hèn lấy chi dâng Ngài, này là trái tim chân thành, nguyện được tình yêu Thiên Chúa, biến đổi cuộc đời con.  </vt:lpstr>
      <vt:lpstr>ĐK: Này là hiến lễ con dâng Ngài hôm nay, phận người yếu đuối con mang nhiều chua cay. Nhiều lần xa Chúa trót vong ân tình Ngài, giờ xin trở về bên Thiên Chúa, yêu thương. </vt:lpstr>
      <vt:lpstr>** Hiệp cùng tấm bánh với ly rượu thơm ngon, nguyện là hiến lễ khiêm cung này thân con. Đền bù bao năm tháng con không trung thành, Ngài ơi đón nhận đây hiến lễ, con dâng. </vt:lpstr>
      <vt:lpstr>PowerPoint Presentation</vt:lpstr>
      <vt:lpstr>PowerPoint Presentation</vt:lpstr>
      <vt:lpstr>CHÚA NHẬT LỄ LÁ</vt:lpstr>
      <vt:lpstr>Ca Nguyện Hiệp Lễ Thứ bẩy  Bài Ca Thương Khó Lm Phương Anh</vt:lpstr>
      <vt:lpstr>Pk1:  Con còn nhớ mãi chuyện môt đêm thâu, trong vườn dầu, Chúa quỳ, nguyện cầu đôi mắt âu sầu. Con, còn nhớ mãi, con, còn nhớ mãi chuyện một đêm thâu, câu chuyện tình đầy bao thương đau. </vt:lpstr>
      <vt:lpstr>** Ngài, Ngài quỳ đó ngước mắt lên cao yêu thương dạt dào con tim nghẹn ngào đôi môi thì thào, nguyện cầu, cùng Thiên Chúa Cha: Được, thì hãy cất chén đắng xa con nhưng xin một lòng tuân theo lệnh Người có ý tiền định, từ ngàn đời Cha hỡi Cha ơi. </vt:lpstr>
      <vt:lpstr>Pk2: Con còn nhớ mãi ngọn đồi Can-vê trong chiều hè, Chúa chịu, tàn hơi mang gánh cho đời. Con còn nhớ mãi, con còn nhớ mãi một chiều giăng mây, ôi một chiều buồn đau cô liêu.  </vt:lpstr>
      <vt:lpstr>** Rồi, trời mù tối Chúa ngước lên cao yêu thương dạt dào con tim nghẹn ngào đôi môi thì thào nguyện cầu cùng Thiên Chúa Cha: Người, Người hỡi giúp sức cho con thân con mỏi mòn hơi con chẳng còn, sao Cha lại đành, bỏ con Cha hỡi Cha ơi.</vt:lpstr>
      <vt:lpstr>Pk3:  Con, còn nhớ mãi ngọn đồi Can-vê trong chiều hè, Chúa chịu, tàn hơi mang gánh cho đời. Con, còn nhớ mãi, con, còn nhớ mãi một chiều thương yêu, ôi một chiều tình yêu cao siêu.  </vt:lpstr>
      <vt:lpstr>** Ngài, Ngài đã chết mắt nhắm tay giang con tim bàng hoàng mang thân bẽ bàng yêu thương chẳng màng, nhục thân để trọn câu chí nhân. Ngài, Ngài đã chết đã chết cho con tuy con bội tình tuy con chẳng còn xứng đáng là người làm con Cha hỡi Cha ơi.</vt:lpstr>
      <vt:lpstr>Ca Nguyện Hiệp Lễ Chúa Nhật  Lời Vọng tình Yêu Đỗ Vy Hạ</vt:lpstr>
      <vt:lpstr>Pk1: Trên đồi cao vang thiết tha, tiếng vọng, lời tình yêu. Giê-su gục ngã treo trên Thập Giá, giang cánh tay ôm tội loài người. </vt:lpstr>
      <vt:lpstr>** Thân, tàn vơi, Con Chúa Trời, nghe hồn, chợt đơn côi. Ôi. nhân loại hỡi sao chưa vội tới, mà nỡ quên ân tình biển khơi. </vt:lpstr>
      <vt:lpstr>ĐK:  Chỉ, vì tình yêu Chúa chịu nhục thân chết cho trần gian. Vì, Ngài chỉ đến sống cho tình yêu chết cho tình yêu, để cứu nhân loại lỗi tội, đưa về trời đẹp tươi. </vt:lpstr>
      <vt:lpstr>Pk2:  Trên, đồi cao, trong tiếng ngân, chuông chiều, vọng tình yêu. Giê-su lặng lẽ, môi khô bờ hé, tim nát tan gai nhọn bạo tàn. </vt:lpstr>
      <vt:lpstr>** Ân, tình sâu, ai có mau, quay về, nguồn yêu thương. Ôi, Cha từ ái xin tha lầm lỗi, những tháng năm xa lìa tình Cha.  </vt:lpstr>
      <vt:lpstr>ĐK:  Chỉ, vì tình yêu Chúa chịu nhục thân chết cho trần gian. Vì, Ngài chỉ đến sống cho tình yêu chết cho tình yêu, để cứu nhân loại lỗi tội, đưa về trời đẹp tươi. </vt:lpstr>
      <vt:lpstr>Coda. La la la la la la la la la la la la. La la la la la la la la la la la la, la la la la la la, la la la la la.</vt:lpstr>
      <vt:lpstr>CHÚA NHẬT LỄ LÁ</vt:lpstr>
      <vt:lpstr>Ca Kết Lễ Mẹ Đồng Công Phanxicô</vt:lpstr>
      <vt:lpstr>Pk1: Chiều xưa khi Chúa giang tay trên Thập Giá, Mẹ đứng, chắp tay nguyện cầu. Đồi cao ôi tím sầu, là hồn thế gian đen mầu. </vt:lpstr>
      <vt:lpstr>ĐK: Mẹ mãi mãi là Mẹ chúng con, Ma–ri–a, mãi mãi là Mẹ chúng con. Mẹ đồng công năm xưa cứu đời, xin mãi mãi, che chở chúng con.</vt:lpstr>
      <vt:lpstr>Pk2: Chiều xưa trong gió mênh mang trên đồi cao, Mẹ thấy, thế gian tội tình. Mẹ thương bao kiếp người, còn chìm đắm quên ơn Trời.</vt:lpstr>
      <vt:lpstr>ĐK: Mẹ mãi mãi là Mẹ chúng con, Ma–ri–a, mãi mãi là Mẹ chúng con. Mẹ đồng công năm xưa cứu đời, xin mãi mãi, che chở chúng con.</vt:lpstr>
      <vt:lpstr>CHÚA NHẬT LỄ LÁ</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CHÚA NHẬT THỨ II  MÙA CHAY</dc:title>
  <dc:creator>anchinhphu79@gmail.com</dc:creator>
  <cp:lastModifiedBy>RePack by Diakov</cp:lastModifiedBy>
  <cp:revision>59</cp:revision>
  <dcterms:created xsi:type="dcterms:W3CDTF">2022-03-09T10:47:17Z</dcterms:created>
  <dcterms:modified xsi:type="dcterms:W3CDTF">2024-03-21T13:06:13Z</dcterms:modified>
</cp:coreProperties>
</file>