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6.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 id="2147483708" r:id="rId3"/>
    <p:sldMasterId id="2147483716" r:id="rId4"/>
    <p:sldMasterId id="2147483736" r:id="rId5"/>
    <p:sldMasterId id="2147483748" r:id="rId6"/>
    <p:sldMasterId id="2147483760" r:id="rId7"/>
  </p:sldMasterIdLst>
  <p:notesMasterIdLst>
    <p:notesMasterId r:id="rId95"/>
  </p:notesMasterIdLst>
  <p:sldIdLst>
    <p:sldId id="256" r:id="rId8"/>
    <p:sldId id="359" r:id="rId9"/>
    <p:sldId id="9579" r:id="rId10"/>
    <p:sldId id="9583" r:id="rId11"/>
    <p:sldId id="9670" r:id="rId12"/>
    <p:sldId id="2146" r:id="rId13"/>
    <p:sldId id="1982" r:id="rId14"/>
    <p:sldId id="1986" r:id="rId15"/>
    <p:sldId id="9689" r:id="rId16"/>
    <p:sldId id="9521" r:id="rId17"/>
    <p:sldId id="9690" r:id="rId18"/>
    <p:sldId id="9680" r:id="rId19"/>
    <p:sldId id="9661" r:id="rId20"/>
    <p:sldId id="9662" r:id="rId21"/>
    <p:sldId id="9664" r:id="rId22"/>
    <p:sldId id="9691" r:id="rId23"/>
    <p:sldId id="9692" r:id="rId24"/>
    <p:sldId id="9643" r:id="rId25"/>
    <p:sldId id="9671" r:id="rId26"/>
    <p:sldId id="9672" r:id="rId27"/>
    <p:sldId id="9673" r:id="rId28"/>
    <p:sldId id="9687" r:id="rId29"/>
    <p:sldId id="9675" r:id="rId30"/>
    <p:sldId id="9676" r:id="rId31"/>
    <p:sldId id="9677" r:id="rId32"/>
    <p:sldId id="9678" r:id="rId33"/>
    <p:sldId id="9681" r:id="rId34"/>
    <p:sldId id="9684" r:id="rId35"/>
    <p:sldId id="2361" r:id="rId36"/>
    <p:sldId id="261" r:id="rId37"/>
    <p:sldId id="9693" r:id="rId38"/>
    <p:sldId id="9536" r:id="rId39"/>
    <p:sldId id="264" r:id="rId40"/>
    <p:sldId id="9537" r:id="rId41"/>
    <p:sldId id="266" r:id="rId42"/>
    <p:sldId id="9538" r:id="rId43"/>
    <p:sldId id="9685" r:id="rId44"/>
    <p:sldId id="9539" r:id="rId45"/>
    <p:sldId id="9540" r:id="rId46"/>
    <p:sldId id="9550" r:id="rId47"/>
    <p:sldId id="9541" r:id="rId48"/>
    <p:sldId id="9695" r:id="rId49"/>
    <p:sldId id="9551" r:id="rId50"/>
    <p:sldId id="9544" r:id="rId51"/>
    <p:sldId id="9696" r:id="rId52"/>
    <p:sldId id="9688" r:id="rId53"/>
    <p:sldId id="9658" r:id="rId54"/>
    <p:sldId id="9644" r:id="rId55"/>
    <p:sldId id="9645" r:id="rId56"/>
    <p:sldId id="9646" r:id="rId57"/>
    <p:sldId id="9647" r:id="rId58"/>
    <p:sldId id="9648" r:id="rId59"/>
    <p:sldId id="9649" r:id="rId60"/>
    <p:sldId id="9650" r:id="rId61"/>
    <p:sldId id="9651" r:id="rId62"/>
    <p:sldId id="9652" r:id="rId63"/>
    <p:sldId id="9653" r:id="rId64"/>
    <p:sldId id="9654" r:id="rId65"/>
    <p:sldId id="9655" r:id="rId66"/>
    <p:sldId id="9656" r:id="rId67"/>
    <p:sldId id="9686" r:id="rId68"/>
    <p:sldId id="258" r:id="rId69"/>
    <p:sldId id="1134" r:id="rId70"/>
    <p:sldId id="1161" r:id="rId71"/>
    <p:sldId id="1139" r:id="rId72"/>
    <p:sldId id="9697" r:id="rId73"/>
    <p:sldId id="9553" r:id="rId74"/>
    <p:sldId id="9698" r:id="rId75"/>
    <p:sldId id="9669" r:id="rId76"/>
    <p:sldId id="2365" r:id="rId77"/>
    <p:sldId id="9384" r:id="rId78"/>
    <p:sldId id="2344" r:id="rId79"/>
    <p:sldId id="9555" r:id="rId80"/>
    <p:sldId id="9556" r:id="rId81"/>
    <p:sldId id="2348" r:id="rId82"/>
    <p:sldId id="9502" r:id="rId83"/>
    <p:sldId id="9557" r:id="rId84"/>
    <p:sldId id="9699" r:id="rId85"/>
    <p:sldId id="9700" r:id="rId86"/>
    <p:sldId id="9682" r:id="rId87"/>
    <p:sldId id="9390" r:id="rId88"/>
    <p:sldId id="2180" r:id="rId89"/>
    <p:sldId id="2182" r:id="rId90"/>
    <p:sldId id="9701" r:id="rId91"/>
    <p:sldId id="9577" r:id="rId92"/>
    <p:sldId id="9702" r:id="rId93"/>
    <p:sldId id="9513" r:id="rId94"/>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87" autoAdjust="0"/>
    <p:restoredTop sz="94693" autoAdjust="0"/>
  </p:normalViewPr>
  <p:slideViewPr>
    <p:cSldViewPr>
      <p:cViewPr>
        <p:scale>
          <a:sx n="125" d="100"/>
          <a:sy n="125" d="100"/>
        </p:scale>
        <p:origin x="-1212" y="-450"/>
      </p:cViewPr>
      <p:guideLst>
        <p:guide orient="horz" pos="1620"/>
        <p:guide pos="2880"/>
      </p:guideLst>
    </p:cSldViewPr>
  </p:slideViewPr>
  <p:outlineViewPr>
    <p:cViewPr>
      <p:scale>
        <a:sx n="33" d="100"/>
        <a:sy n="33" d="100"/>
      </p:scale>
      <p:origin x="0" y="28584"/>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9.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slide" Target="slides/slide48.xml"/><Relationship Id="rId63" Type="http://schemas.openxmlformats.org/officeDocument/2006/relationships/slide" Target="slides/slide56.xml"/><Relationship Id="rId68" Type="http://schemas.openxmlformats.org/officeDocument/2006/relationships/slide" Target="slides/slide61.xml"/><Relationship Id="rId76" Type="http://schemas.openxmlformats.org/officeDocument/2006/relationships/slide" Target="slides/slide69.xml"/><Relationship Id="rId84" Type="http://schemas.openxmlformats.org/officeDocument/2006/relationships/slide" Target="slides/slide77.xml"/><Relationship Id="rId89" Type="http://schemas.openxmlformats.org/officeDocument/2006/relationships/slide" Target="slides/slide82.xml"/><Relationship Id="rId97" Type="http://schemas.openxmlformats.org/officeDocument/2006/relationships/viewProps" Target="viewProps.xml"/><Relationship Id="rId7" Type="http://schemas.openxmlformats.org/officeDocument/2006/relationships/slideMaster" Target="slideMasters/slideMaster7.xml"/><Relationship Id="rId71" Type="http://schemas.openxmlformats.org/officeDocument/2006/relationships/slide" Target="slides/slide64.xml"/><Relationship Id="rId92" Type="http://schemas.openxmlformats.org/officeDocument/2006/relationships/slide" Target="slides/slide85.xml"/><Relationship Id="rId2" Type="http://schemas.openxmlformats.org/officeDocument/2006/relationships/slideMaster" Target="slideMasters/slideMaster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slide" Target="slides/slide51.xml"/><Relationship Id="rId66" Type="http://schemas.openxmlformats.org/officeDocument/2006/relationships/slide" Target="slides/slide59.xml"/><Relationship Id="rId74" Type="http://schemas.openxmlformats.org/officeDocument/2006/relationships/slide" Target="slides/slide67.xml"/><Relationship Id="rId79" Type="http://schemas.openxmlformats.org/officeDocument/2006/relationships/slide" Target="slides/slide72.xml"/><Relationship Id="rId87" Type="http://schemas.openxmlformats.org/officeDocument/2006/relationships/slide" Target="slides/slide80.xml"/><Relationship Id="rId5" Type="http://schemas.openxmlformats.org/officeDocument/2006/relationships/slideMaster" Target="slideMasters/slideMaster5.xml"/><Relationship Id="rId61" Type="http://schemas.openxmlformats.org/officeDocument/2006/relationships/slide" Target="slides/slide54.xml"/><Relationship Id="rId82" Type="http://schemas.openxmlformats.org/officeDocument/2006/relationships/slide" Target="slides/slide75.xml"/><Relationship Id="rId90" Type="http://schemas.openxmlformats.org/officeDocument/2006/relationships/slide" Target="slides/slide83.xml"/><Relationship Id="rId95" Type="http://schemas.openxmlformats.org/officeDocument/2006/relationships/notesMaster" Target="notesMasters/notesMaster1.xml"/><Relationship Id="rId19" Type="http://schemas.openxmlformats.org/officeDocument/2006/relationships/slide" Target="slides/slide1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slide" Target="slides/slide57.xml"/><Relationship Id="rId69" Type="http://schemas.openxmlformats.org/officeDocument/2006/relationships/slide" Target="slides/slide62.xml"/><Relationship Id="rId77" Type="http://schemas.openxmlformats.org/officeDocument/2006/relationships/slide" Target="slides/slide70.xml"/><Relationship Id="rId8" Type="http://schemas.openxmlformats.org/officeDocument/2006/relationships/slide" Target="slides/slide1.xml"/><Relationship Id="rId51" Type="http://schemas.openxmlformats.org/officeDocument/2006/relationships/slide" Target="slides/slide44.xml"/><Relationship Id="rId72" Type="http://schemas.openxmlformats.org/officeDocument/2006/relationships/slide" Target="slides/slide65.xml"/><Relationship Id="rId80" Type="http://schemas.openxmlformats.org/officeDocument/2006/relationships/slide" Target="slides/slide73.xml"/><Relationship Id="rId85" Type="http://schemas.openxmlformats.org/officeDocument/2006/relationships/slide" Target="slides/slide78.xml"/><Relationship Id="rId93" Type="http://schemas.openxmlformats.org/officeDocument/2006/relationships/slide" Target="slides/slide86.xml"/><Relationship Id="rId98"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 Id="rId67" Type="http://schemas.openxmlformats.org/officeDocument/2006/relationships/slide" Target="slides/slide60.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slide" Target="slides/slide55.xml"/><Relationship Id="rId70" Type="http://schemas.openxmlformats.org/officeDocument/2006/relationships/slide" Target="slides/slide63.xml"/><Relationship Id="rId75" Type="http://schemas.openxmlformats.org/officeDocument/2006/relationships/slide" Target="slides/slide68.xml"/><Relationship Id="rId83" Type="http://schemas.openxmlformats.org/officeDocument/2006/relationships/slide" Target="slides/slide76.xml"/><Relationship Id="rId88" Type="http://schemas.openxmlformats.org/officeDocument/2006/relationships/slide" Target="slides/slide81.xml"/><Relationship Id="rId91" Type="http://schemas.openxmlformats.org/officeDocument/2006/relationships/slide" Target="slides/slide84.xml"/><Relationship Id="rId9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slide" Target="slides/slide58.xml"/><Relationship Id="rId73" Type="http://schemas.openxmlformats.org/officeDocument/2006/relationships/slide" Target="slides/slide66.xml"/><Relationship Id="rId78" Type="http://schemas.openxmlformats.org/officeDocument/2006/relationships/slide" Target="slides/slide71.xml"/><Relationship Id="rId81" Type="http://schemas.openxmlformats.org/officeDocument/2006/relationships/slide" Target="slides/slide74.xml"/><Relationship Id="rId86" Type="http://schemas.openxmlformats.org/officeDocument/2006/relationships/slide" Target="slides/slide79.xml"/><Relationship Id="rId94" Type="http://schemas.openxmlformats.org/officeDocument/2006/relationships/slide" Target="slides/slide87.xml"/><Relationship Id="rId99"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2.xml"/><Relationship Id="rId13" Type="http://schemas.openxmlformats.org/officeDocument/2006/relationships/slide" Target="slides/slide6.xml"/><Relationship Id="rId18" Type="http://schemas.openxmlformats.org/officeDocument/2006/relationships/slide" Target="slides/slide11.xml"/><Relationship Id="rId39" Type="http://schemas.openxmlformats.org/officeDocument/2006/relationships/slide" Target="slides/slide3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51F385A-41BA-478A-AF40-EE388BA4354F}" type="datetimeFigureOut">
              <a:rPr lang="en-US" smtClean="0"/>
              <a:t>3/26/2024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D5AE525-C807-438F-B928-E49A201560F7}" type="slidenum">
              <a:rPr lang="en-US" smtClean="0"/>
              <a:t>‹#›</a:t>
            </a:fld>
            <a:endParaRPr lang="en-US"/>
          </a:p>
        </p:txBody>
      </p:sp>
    </p:spTree>
    <p:extLst>
      <p:ext uri="{BB962C8B-B14F-4D97-AF65-F5344CB8AC3E}">
        <p14:creationId xmlns:p14="http://schemas.microsoft.com/office/powerpoint/2010/main" val="35427365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t>3/26/2024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8396174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3/26/2024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28250704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3/26/2024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26101991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4235639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95827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9434788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3/26/2024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334610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3/26/2024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999999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3/26/2024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714000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3/26/2024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5927788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3/26/2024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32644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3/26/2024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8684144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3/26/2024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397127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429924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827915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423572578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9268083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304429629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343422367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276380843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125981969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35519670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t>3/26/2024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75233364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181105622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341279106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429321392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318731495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193775305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131003711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208181367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3/26/2024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2396941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3/26/2024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4079294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3/26/2024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830354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t>3/26/2024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93642231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3/26/2024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0013515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3/26/2024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4497715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3/26/2024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586728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3/26/2024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8820425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3/26/2024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5692866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3/26/2024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461580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3/26/2024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4732928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3/26/2024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7331975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3/26/2024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2152274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3/26/2024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746739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t>3/26/2024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08787099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3/26/2024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817716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3/26/2024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0268291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3/26/2024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2499851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3/26/2024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9857462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3/26/2024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0389698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3/26/2024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141251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3/26/2024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3043883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3/26/2024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727158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3/26/2024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6986304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3/26/2024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19543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t>3/26/2024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391923456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3/26/2024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3907841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3/26/2024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9385061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3/26/2024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131938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3/26/2024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261234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3/26/2024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3180753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3/26/2024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6648339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3/26/2024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7483492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3/26/2024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8174954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3/26/2024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6556936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3/26/2024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57703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t>3/26/2024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8131086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t>3/26/2024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7153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t>3/26/2024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0379645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9" Type="http://schemas.openxmlformats.org/officeDocument/2006/relationships/image" Target="../media/image1.jpg"/></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32.xml"/><Relationship Id="rId7" Type="http://schemas.openxmlformats.org/officeDocument/2006/relationships/slideLayout" Target="../slideLayouts/slideLayout36.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5" Type="http://schemas.openxmlformats.org/officeDocument/2006/relationships/slideLayout" Target="../slideLayouts/slideLayout34.xml"/><Relationship Id="rId4" Type="http://schemas.openxmlformats.org/officeDocument/2006/relationships/slideLayout" Target="../slideLayouts/slideLayout33.xml"/><Relationship Id="rId9" Type="http://schemas.openxmlformats.org/officeDocument/2006/relationships/image" Target="../media/image2.jp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image" Target="../media/image1.jpg"/><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5.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image" Target="../media/image1.jpg"/><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6.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image" Target="../media/image1.jpg"/><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7.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t>3/26/2024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t>‹#›</a:t>
            </a:fld>
            <a:endParaRPr lang="en-US"/>
          </a:p>
        </p:txBody>
      </p:sp>
    </p:spTree>
    <p:extLst>
      <p:ext uri="{BB962C8B-B14F-4D97-AF65-F5344CB8AC3E}">
        <p14:creationId xmlns:p14="http://schemas.microsoft.com/office/powerpoint/2010/main" val="9995733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3/26/2024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3175883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3733434114"/>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4088582139"/>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3/26/2024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55563735"/>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3/26/2024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53523398"/>
      </p:ext>
    </p:extLst>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3/26/2024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38438097"/>
      </p:ext>
    </p:extLst>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2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5.xml"/></Relationships>
</file>

<file path=ppt/slides/_rels/slide2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5.xml"/></Relationships>
</file>

<file path=ppt/slides/_rels/slide2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5.xml"/></Relationships>
</file>

<file path=ppt/slides/_rels/slide2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5.xml"/></Relationships>
</file>

<file path=ppt/slides/_rels/slide2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5.xml"/></Relationships>
</file>

<file path=ppt/slides/_rels/slide2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7.xml"/></Relationships>
</file>

<file path=ppt/slides/_rels/slide2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8.xml"/></Relationships>
</file>

<file path=ppt/slides/_rels/slide2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59.xml"/></Relationships>
</file>

<file path=ppt/slides/_rels/slide6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1" dirty="0">
              <a:solidFill>
                <a:srgbClr val="003399"/>
              </a:solidFill>
              <a:effectLst/>
              <a:latin typeface="+mj-lt"/>
              <a:cs typeface="Times New Roman"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9166402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buNone/>
            </a:pPr>
            <a:r>
              <a:rPr lang="vi-VN" sz="5400" b="1" dirty="0" smtClean="0">
                <a:solidFill>
                  <a:srgbClr val="FF0000"/>
                </a:solidFill>
                <a:latin typeface="+mj-lt"/>
              </a:rPr>
              <a:t>Pk2</a:t>
            </a:r>
            <a:r>
              <a:rPr lang="vi-VN" sz="5400" b="1" dirty="0">
                <a:solidFill>
                  <a:srgbClr val="FF0000"/>
                </a:solidFill>
                <a:latin typeface="+mj-lt"/>
              </a:rPr>
              <a:t>: </a:t>
            </a:r>
            <a:r>
              <a:rPr lang="vi-VN" sz="5400" b="1" dirty="0" smtClean="0">
                <a:solidFill>
                  <a:srgbClr val="003399"/>
                </a:solidFill>
                <a:latin typeface="+mj-lt"/>
              </a:rPr>
              <a:t>Nguồn </a:t>
            </a:r>
            <a:r>
              <a:rPr lang="vi-VN" sz="5400" b="1" dirty="0">
                <a:solidFill>
                  <a:srgbClr val="003399"/>
                </a:solidFill>
                <a:latin typeface="+mj-lt"/>
              </a:rPr>
              <a:t>ân thiêng Chúa dạt dào, tình yêu ơ</a:t>
            </a:r>
            <a:r>
              <a:rPr lang="vi-VN" sz="5400" b="1" dirty="0" smtClean="0">
                <a:solidFill>
                  <a:srgbClr val="003399"/>
                </a:solidFill>
                <a:latin typeface="+mj-lt"/>
              </a:rPr>
              <a:t>i </a:t>
            </a:r>
            <a:r>
              <a:rPr lang="vi-VN" sz="5400" b="1" dirty="0">
                <a:solidFill>
                  <a:srgbClr val="003399"/>
                </a:solidFill>
                <a:latin typeface="+mj-lt"/>
              </a:rPr>
              <a:t>quá nhiệm mầu, Ngài chịu bao đớn đau. Để cho nhân thế khổ sầu hưởng niềm vui sống ngọt ngào, hạnh phúc mãi ngàn sau. </a:t>
            </a:r>
            <a:endParaRPr lang="en-US" sz="5400" b="1" u="sng" dirty="0">
              <a:solidFill>
                <a:srgbClr val="003399"/>
              </a:solidFill>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87942029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buNone/>
            </a:pPr>
            <a:r>
              <a:rPr lang="vi-VN" sz="5400" b="1" dirty="0" smtClean="0">
                <a:solidFill>
                  <a:srgbClr val="FF0000"/>
                </a:solidFill>
                <a:latin typeface="+mj-lt"/>
              </a:rPr>
              <a:t>ĐK</a:t>
            </a:r>
            <a:r>
              <a:rPr lang="vi-VN" sz="5400" b="1" dirty="0">
                <a:solidFill>
                  <a:srgbClr val="FF0000"/>
                </a:solidFill>
                <a:latin typeface="+mj-lt"/>
              </a:rPr>
              <a:t>: </a:t>
            </a:r>
            <a:r>
              <a:rPr lang="vi-VN" sz="5400" b="1" dirty="0">
                <a:solidFill>
                  <a:srgbClr val="003399"/>
                </a:solidFill>
                <a:latin typeface="+mj-lt"/>
              </a:rPr>
              <a:t>Chúa đã sống lại thật rồi. Chúa đã sống lại thật rồi người ơi vui lên tiếng ca. Chúa đã sống lại thật rồi. Chúa chiến thắng tử thần rồi đem </a:t>
            </a:r>
            <a:r>
              <a:rPr lang="vi-VN" sz="5400" b="1" dirty="0" smtClean="0">
                <a:solidFill>
                  <a:srgbClr val="003399"/>
                </a:solidFill>
                <a:latin typeface="+mj-lt"/>
              </a:rPr>
              <a:t>lại </a:t>
            </a:r>
            <a:r>
              <a:rPr lang="vi-VN" sz="5400" b="1" dirty="0">
                <a:solidFill>
                  <a:srgbClr val="003399"/>
                </a:solidFill>
                <a:latin typeface="+mj-lt"/>
              </a:rPr>
              <a:t>hạnh phúc khắp </a:t>
            </a:r>
            <a:r>
              <a:rPr lang="vi-VN" sz="5400" b="1" dirty="0" smtClean="0">
                <a:solidFill>
                  <a:srgbClr val="003399"/>
                </a:solidFill>
                <a:latin typeface="+mj-lt"/>
              </a:rPr>
              <a:t>nơi. </a:t>
            </a:r>
            <a:endParaRPr lang="en-US" sz="5400" b="1" u="sng" dirty="0">
              <a:solidFill>
                <a:srgbClr val="003399"/>
              </a:solidFill>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401939439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1" dirty="0">
              <a:solidFill>
                <a:srgbClr val="003399"/>
              </a:solidFill>
              <a:effectLst/>
              <a:latin typeface="+mj-lt"/>
              <a:cs typeface="Times New Roman" pitchFamily="18"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39111932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19050" y="990600"/>
            <a:ext cx="9144000" cy="4171950"/>
          </a:xfrm>
        </p:spPr>
        <p:txBody>
          <a:bodyPr/>
          <a:lstStyle/>
          <a:p>
            <a:pPr marL="27432" indent="0" algn="ctr">
              <a:lnSpc>
                <a:spcPct val="120000"/>
              </a:lnSpc>
              <a:buNone/>
            </a:pPr>
            <a:r>
              <a:rPr lang="en-US" sz="6000" b="1" u="sng" dirty="0" err="1" smtClean="0">
                <a:solidFill>
                  <a:srgbClr val="FF0000"/>
                </a:solidFill>
                <a:effectLst/>
                <a:latin typeface="+mj-lt"/>
                <a:ea typeface="Tahoma" pitchFamily="34" charset="0"/>
                <a:cs typeface="Times New Roman" pitchFamily="18" charset="0"/>
              </a:rPr>
              <a:t>Kinh</a:t>
            </a:r>
            <a:r>
              <a:rPr lang="en-US" sz="6000" b="1" u="sng" dirty="0" smtClean="0">
                <a:solidFill>
                  <a:srgbClr val="FF0000"/>
                </a:solidFill>
                <a:effectLst/>
                <a:latin typeface="+mj-lt"/>
                <a:ea typeface="Tahoma" pitchFamily="34" charset="0"/>
                <a:cs typeface="Times New Roman" pitchFamily="18" charset="0"/>
              </a:rPr>
              <a:t> </a:t>
            </a:r>
            <a:r>
              <a:rPr lang="en-US" sz="6000" b="1" u="sng" dirty="0" err="1" smtClean="0">
                <a:solidFill>
                  <a:srgbClr val="FF0000"/>
                </a:solidFill>
                <a:effectLst/>
                <a:latin typeface="+mj-lt"/>
                <a:ea typeface="Tahoma" pitchFamily="34" charset="0"/>
                <a:cs typeface="Times New Roman" pitchFamily="18" charset="0"/>
              </a:rPr>
              <a:t>Rảy</a:t>
            </a:r>
            <a:r>
              <a:rPr lang="en-US" sz="6000" b="1" u="sng" dirty="0" smtClean="0">
                <a:solidFill>
                  <a:srgbClr val="FF0000"/>
                </a:solidFill>
                <a:effectLst/>
                <a:latin typeface="+mj-lt"/>
                <a:ea typeface="Tahoma" pitchFamily="34" charset="0"/>
                <a:cs typeface="Times New Roman" pitchFamily="18" charset="0"/>
              </a:rPr>
              <a:t> </a:t>
            </a:r>
            <a:r>
              <a:rPr lang="en-US" sz="6000" b="1" u="sng" dirty="0">
                <a:solidFill>
                  <a:srgbClr val="FF0000"/>
                </a:solidFill>
                <a:effectLst/>
                <a:latin typeface="+mj-lt"/>
                <a:ea typeface="Tahoma" pitchFamily="34" charset="0"/>
                <a:cs typeface="Times New Roman" pitchFamily="18" charset="0"/>
              </a:rPr>
              <a:t>N</a:t>
            </a:r>
            <a:r>
              <a:rPr lang="vi-VN" sz="6000" b="1" u="sng" dirty="0">
                <a:solidFill>
                  <a:srgbClr val="FF0000"/>
                </a:solidFill>
                <a:effectLst/>
                <a:latin typeface="+mj-lt"/>
                <a:ea typeface="Tahoma" pitchFamily="34" charset="0"/>
                <a:cs typeface="Times New Roman" pitchFamily="18" charset="0"/>
              </a:rPr>
              <a:t>ư</a:t>
            </a:r>
            <a:r>
              <a:rPr lang="en-US" sz="6000" b="1" u="sng" dirty="0" err="1">
                <a:solidFill>
                  <a:srgbClr val="FF0000"/>
                </a:solidFill>
                <a:effectLst/>
                <a:latin typeface="+mj-lt"/>
                <a:ea typeface="Tahoma" pitchFamily="34" charset="0"/>
                <a:cs typeface="Times New Roman" pitchFamily="18" charset="0"/>
              </a:rPr>
              <a:t>ớc</a:t>
            </a:r>
            <a:r>
              <a:rPr lang="en-US" sz="6000" b="1" u="sng" dirty="0">
                <a:solidFill>
                  <a:srgbClr val="FF0000"/>
                </a:solidFill>
                <a:effectLst/>
                <a:latin typeface="+mj-lt"/>
                <a:ea typeface="Tahoma" pitchFamily="34" charset="0"/>
                <a:cs typeface="Times New Roman" pitchFamily="18" charset="0"/>
              </a:rPr>
              <a:t> </a:t>
            </a:r>
            <a:r>
              <a:rPr lang="en-US" sz="6000" b="1" u="sng" dirty="0" err="1">
                <a:solidFill>
                  <a:srgbClr val="FF0000"/>
                </a:solidFill>
                <a:effectLst/>
                <a:latin typeface="+mj-lt"/>
                <a:ea typeface="Tahoma" pitchFamily="34" charset="0"/>
                <a:cs typeface="Times New Roman" pitchFamily="18" charset="0"/>
              </a:rPr>
              <a:t>Thánh</a:t>
            </a:r>
            <a:endParaRPr lang="en-US" sz="6000" b="1" dirty="0">
              <a:solidFill>
                <a:srgbClr val="FF0000"/>
              </a:solidFill>
              <a:effectLst/>
              <a:latin typeface="+mj-lt"/>
              <a:ea typeface="Tahoma" pitchFamily="34" charset="0"/>
              <a:cs typeface="Times New Roman" pitchFamily="18" charset="0"/>
            </a:endParaRPr>
          </a:p>
          <a:p>
            <a:pPr marL="27432" indent="0" algn="ctr">
              <a:lnSpc>
                <a:spcPct val="120000"/>
              </a:lnSpc>
              <a:buNone/>
            </a:pPr>
            <a:r>
              <a:rPr lang="en-US" sz="6600" b="1" dirty="0" err="1">
                <a:solidFill>
                  <a:srgbClr val="FF0000"/>
                </a:solidFill>
                <a:effectLst/>
                <a:latin typeface="+mj-lt"/>
                <a:ea typeface="Tahoma" pitchFamily="34" charset="0"/>
                <a:cs typeface="Times New Roman" pitchFamily="18" charset="0"/>
              </a:rPr>
              <a:t>Tôi</a:t>
            </a:r>
            <a:r>
              <a:rPr lang="en-US" sz="6600" b="1" dirty="0">
                <a:solidFill>
                  <a:srgbClr val="FF0000"/>
                </a:solidFill>
                <a:effectLst/>
                <a:latin typeface="+mj-lt"/>
                <a:ea typeface="Tahoma" pitchFamily="34" charset="0"/>
                <a:cs typeface="Times New Roman" pitchFamily="18" charset="0"/>
              </a:rPr>
              <a:t> </a:t>
            </a:r>
            <a:r>
              <a:rPr lang="en-US" sz="6600" b="1" dirty="0" err="1">
                <a:solidFill>
                  <a:srgbClr val="FF0000"/>
                </a:solidFill>
                <a:effectLst/>
                <a:latin typeface="+mj-lt"/>
                <a:ea typeface="Tahoma" pitchFamily="34" charset="0"/>
                <a:cs typeface="Times New Roman" pitchFamily="18" charset="0"/>
              </a:rPr>
              <a:t>Đã</a:t>
            </a:r>
            <a:r>
              <a:rPr lang="en-US" sz="6600" b="1" dirty="0">
                <a:solidFill>
                  <a:srgbClr val="FF0000"/>
                </a:solidFill>
                <a:effectLst/>
                <a:latin typeface="+mj-lt"/>
                <a:ea typeface="Tahoma" pitchFamily="34" charset="0"/>
                <a:cs typeface="Times New Roman" pitchFamily="18" charset="0"/>
              </a:rPr>
              <a:t> </a:t>
            </a:r>
            <a:r>
              <a:rPr lang="en-US" sz="6600" b="1" dirty="0" err="1">
                <a:solidFill>
                  <a:srgbClr val="FF0000"/>
                </a:solidFill>
                <a:effectLst/>
                <a:latin typeface="+mj-lt"/>
                <a:ea typeface="Tahoma" pitchFamily="34" charset="0"/>
                <a:cs typeface="Times New Roman" pitchFamily="18" charset="0"/>
              </a:rPr>
              <a:t>Thấy</a:t>
            </a:r>
            <a:r>
              <a:rPr lang="en-US" sz="6600" b="1" dirty="0">
                <a:solidFill>
                  <a:srgbClr val="FF0000"/>
                </a:solidFill>
                <a:effectLst/>
                <a:latin typeface="+mj-lt"/>
                <a:ea typeface="Tahoma" pitchFamily="34" charset="0"/>
                <a:cs typeface="Times New Roman" pitchFamily="18" charset="0"/>
              </a:rPr>
              <a:t> N</a:t>
            </a:r>
            <a:r>
              <a:rPr lang="vi-VN" sz="6600" b="1" dirty="0">
                <a:solidFill>
                  <a:srgbClr val="FF0000"/>
                </a:solidFill>
                <a:effectLst/>
                <a:latin typeface="+mj-lt"/>
                <a:ea typeface="Tahoma" pitchFamily="34" charset="0"/>
                <a:cs typeface="Times New Roman" pitchFamily="18" charset="0"/>
              </a:rPr>
              <a:t>ư</a:t>
            </a:r>
            <a:r>
              <a:rPr lang="en-US" sz="6600" b="1" dirty="0" err="1" smtClean="0">
                <a:solidFill>
                  <a:srgbClr val="FF0000"/>
                </a:solidFill>
                <a:effectLst/>
                <a:latin typeface="+mj-lt"/>
                <a:ea typeface="Tahoma" pitchFamily="34" charset="0"/>
                <a:cs typeface="Times New Roman" pitchFamily="18" charset="0"/>
              </a:rPr>
              <a:t>ớc</a:t>
            </a:r>
            <a:endParaRPr lang="en-US" sz="6600" b="1" dirty="0">
              <a:solidFill>
                <a:srgbClr val="FF0000"/>
              </a:solidFill>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332317295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9050"/>
            <a:ext cx="9144000" cy="5143500"/>
          </a:xfrm>
        </p:spPr>
        <p:txBody>
          <a:bodyPr>
            <a:noAutofit/>
          </a:bodyPr>
          <a:lstStyle/>
          <a:p>
            <a:pPr marL="27432" indent="0" algn="just">
              <a:buNone/>
            </a:pPr>
            <a:r>
              <a:rPr lang="vi-VN" sz="4800" b="1" dirty="0" smtClean="0">
                <a:solidFill>
                  <a:srgbClr val="FF0000"/>
                </a:solidFill>
                <a:effectLst/>
                <a:latin typeface="+mj-lt"/>
              </a:rPr>
              <a:t>Tôi </a:t>
            </a:r>
            <a:r>
              <a:rPr lang="vi-VN" sz="4800" b="1" dirty="0">
                <a:solidFill>
                  <a:srgbClr val="FF0000"/>
                </a:solidFill>
                <a:effectLst/>
                <a:latin typeface="+mj-lt"/>
              </a:rPr>
              <a:t>đã thấy nước </a:t>
            </a:r>
            <a:r>
              <a:rPr lang="vi-VN" sz="4800" b="1" dirty="0">
                <a:solidFill>
                  <a:srgbClr val="003399"/>
                </a:solidFill>
                <a:effectLst/>
                <a:latin typeface="+mj-lt"/>
              </a:rPr>
              <a:t>từ bên phải Đền Thờ chảy ra. </a:t>
            </a:r>
            <a:r>
              <a:rPr lang="vi-VN" sz="4800" b="1" dirty="0" smtClean="0">
                <a:solidFill>
                  <a:srgbClr val="003399"/>
                </a:solidFill>
                <a:effectLst/>
                <a:latin typeface="+mj-lt"/>
              </a:rPr>
              <a:t>Al-le-lu-ia. </a:t>
            </a:r>
            <a:r>
              <a:rPr lang="vi-VN" sz="4800" b="1" dirty="0">
                <a:solidFill>
                  <a:srgbClr val="003399"/>
                </a:solidFill>
                <a:effectLst/>
                <a:latin typeface="+mj-lt"/>
              </a:rPr>
              <a:t>Và nước ấy chảy đến những ai, thì tất cả được cứu rỗi và reo </a:t>
            </a:r>
            <a:r>
              <a:rPr lang="vi-VN" sz="4800" b="1" dirty="0" smtClean="0">
                <a:solidFill>
                  <a:srgbClr val="003399"/>
                </a:solidFill>
                <a:effectLst/>
                <a:latin typeface="+mj-lt"/>
              </a:rPr>
              <a:t>lên. Al-le-lu-ia. Al-le-lu-ia. </a:t>
            </a:r>
            <a:r>
              <a:rPr lang="vi-VN" sz="4800" b="1" dirty="0">
                <a:solidFill>
                  <a:srgbClr val="003399"/>
                </a:solidFill>
                <a:effectLst/>
                <a:latin typeface="+mj-lt"/>
              </a:rPr>
              <a:t>Lạy </a:t>
            </a:r>
            <a:r>
              <a:rPr lang="vi-VN" sz="4800" b="1" dirty="0" smtClean="0">
                <a:solidFill>
                  <a:srgbClr val="003399"/>
                </a:solidFill>
                <a:effectLst/>
                <a:latin typeface="+mj-lt"/>
              </a:rPr>
              <a:t>Chúa, </a:t>
            </a:r>
            <a:r>
              <a:rPr lang="vi-VN" sz="4800" b="1" dirty="0">
                <a:solidFill>
                  <a:srgbClr val="003399"/>
                </a:solidFill>
                <a:effectLst/>
                <a:latin typeface="+mj-lt"/>
              </a:rPr>
              <a:t>xin thương xót con theo lượng từ bi của Chúa. </a:t>
            </a:r>
            <a:endParaRPr lang="en-US" sz="4800" b="1" u="sng" dirty="0">
              <a:solidFill>
                <a:srgbClr val="003399"/>
              </a:solidFill>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158758135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buNone/>
            </a:pPr>
            <a:r>
              <a:rPr lang="en-US" sz="5400" b="1" dirty="0" smtClean="0">
                <a:solidFill>
                  <a:srgbClr val="FF0000"/>
                </a:solidFill>
                <a:effectLst/>
                <a:latin typeface="+mj-lt"/>
                <a:ea typeface="Tahoma" pitchFamily="34" charset="0"/>
                <a:cs typeface="Times New Roman" pitchFamily="18" charset="0"/>
              </a:rPr>
              <a:t>***</a:t>
            </a:r>
            <a:r>
              <a:rPr lang="en-US" sz="5400" b="1" dirty="0" smtClean="0">
                <a:solidFill>
                  <a:srgbClr val="003399"/>
                </a:solidFill>
                <a:effectLst/>
                <a:latin typeface="+mj-lt"/>
                <a:ea typeface="Tahoma" pitchFamily="34" charset="0"/>
                <a:cs typeface="Times New Roman" pitchFamily="18" charset="0"/>
              </a:rPr>
              <a:t> </a:t>
            </a:r>
            <a:r>
              <a:rPr lang="vi-VN" sz="5400" b="1" dirty="0">
                <a:solidFill>
                  <a:srgbClr val="003399"/>
                </a:solidFill>
                <a:effectLst/>
                <a:latin typeface="+mj-lt"/>
                <a:cs typeface="Times New Roman" panose="02020603050405020304" pitchFamily="18" charset="0"/>
              </a:rPr>
              <a:t>Sáng danh Đức Chúa Cha, và Đức Chúa Con, và Đức Chúa Thánh Thần, như đã có trước vô </a:t>
            </a:r>
            <a:r>
              <a:rPr lang="vi-VN" sz="5400" b="1" dirty="0" smtClean="0">
                <a:solidFill>
                  <a:srgbClr val="003399"/>
                </a:solidFill>
                <a:effectLst/>
                <a:latin typeface="+mj-lt"/>
                <a:cs typeface="Times New Roman" panose="02020603050405020304" pitchFamily="18" charset="0"/>
              </a:rPr>
              <a:t>cùng, </a:t>
            </a:r>
            <a:r>
              <a:rPr lang="vi-VN" sz="5400" b="1" dirty="0">
                <a:solidFill>
                  <a:srgbClr val="003399"/>
                </a:solidFill>
                <a:effectLst/>
                <a:latin typeface="+mj-lt"/>
                <a:cs typeface="Times New Roman" panose="02020603050405020304" pitchFamily="18" charset="0"/>
              </a:rPr>
              <a:t>và bây </a:t>
            </a:r>
            <a:r>
              <a:rPr lang="vi-VN" sz="5400" b="1" dirty="0" smtClean="0">
                <a:solidFill>
                  <a:srgbClr val="003399"/>
                </a:solidFill>
                <a:effectLst/>
                <a:latin typeface="+mj-lt"/>
                <a:cs typeface="Times New Roman" panose="02020603050405020304" pitchFamily="18" charset="0"/>
              </a:rPr>
              <a:t>giờ </a:t>
            </a:r>
            <a:r>
              <a:rPr lang="vi-VN" sz="5400" b="1" dirty="0">
                <a:solidFill>
                  <a:srgbClr val="003399"/>
                </a:solidFill>
                <a:effectLst/>
                <a:latin typeface="+mj-lt"/>
                <a:cs typeface="Times New Roman" panose="02020603050405020304" pitchFamily="18" charset="0"/>
              </a:rPr>
              <a:t>và hằng có, và đời đời chẳng cùng. Amen.</a:t>
            </a:r>
            <a:endParaRPr lang="en-US" sz="5400" b="1" u="sng" dirty="0">
              <a:solidFill>
                <a:srgbClr val="003399"/>
              </a:solidFill>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175632822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9050"/>
            <a:ext cx="9144000" cy="5143500"/>
          </a:xfrm>
        </p:spPr>
        <p:txBody>
          <a:bodyPr>
            <a:noAutofit/>
          </a:bodyPr>
          <a:lstStyle/>
          <a:p>
            <a:pPr marL="27432" indent="0" algn="just">
              <a:buNone/>
            </a:pPr>
            <a:r>
              <a:rPr lang="vi-VN" sz="4800" b="1" dirty="0" smtClean="0">
                <a:solidFill>
                  <a:srgbClr val="FF0000"/>
                </a:solidFill>
                <a:effectLst/>
                <a:latin typeface="+mj-lt"/>
              </a:rPr>
              <a:t>Tôi </a:t>
            </a:r>
            <a:r>
              <a:rPr lang="vi-VN" sz="4800" b="1" dirty="0">
                <a:solidFill>
                  <a:srgbClr val="FF0000"/>
                </a:solidFill>
                <a:effectLst/>
                <a:latin typeface="+mj-lt"/>
              </a:rPr>
              <a:t>đã thấy nước </a:t>
            </a:r>
            <a:r>
              <a:rPr lang="vi-VN" sz="4800" b="1" dirty="0">
                <a:solidFill>
                  <a:srgbClr val="003399"/>
                </a:solidFill>
                <a:effectLst/>
                <a:latin typeface="+mj-lt"/>
              </a:rPr>
              <a:t>từ bên phải Đền Thờ chảy ra. </a:t>
            </a:r>
            <a:r>
              <a:rPr lang="vi-VN" sz="4800" b="1" dirty="0" smtClean="0">
                <a:solidFill>
                  <a:srgbClr val="003399"/>
                </a:solidFill>
                <a:effectLst/>
                <a:latin typeface="+mj-lt"/>
              </a:rPr>
              <a:t>Al-le-lu-ia. </a:t>
            </a:r>
            <a:r>
              <a:rPr lang="vi-VN" sz="4800" b="1" dirty="0">
                <a:solidFill>
                  <a:srgbClr val="003399"/>
                </a:solidFill>
                <a:effectLst/>
                <a:latin typeface="+mj-lt"/>
              </a:rPr>
              <a:t>Và nước ấy chảy đến những ai, thì tất cả được cứu rỗi và reo </a:t>
            </a:r>
            <a:r>
              <a:rPr lang="vi-VN" sz="4800" b="1" dirty="0" smtClean="0">
                <a:solidFill>
                  <a:srgbClr val="003399"/>
                </a:solidFill>
                <a:effectLst/>
                <a:latin typeface="+mj-lt"/>
              </a:rPr>
              <a:t>lên. Al-le-lu-ia. Al-le-lu-ia. </a:t>
            </a:r>
            <a:r>
              <a:rPr lang="vi-VN" sz="4800" b="1" dirty="0">
                <a:solidFill>
                  <a:srgbClr val="003399"/>
                </a:solidFill>
                <a:effectLst/>
                <a:latin typeface="+mj-lt"/>
              </a:rPr>
              <a:t>Lạy </a:t>
            </a:r>
            <a:r>
              <a:rPr lang="vi-VN" sz="4800" b="1" dirty="0" smtClean="0">
                <a:solidFill>
                  <a:srgbClr val="003399"/>
                </a:solidFill>
                <a:effectLst/>
                <a:latin typeface="+mj-lt"/>
              </a:rPr>
              <a:t>Chúa, </a:t>
            </a:r>
            <a:r>
              <a:rPr lang="vi-VN" sz="4800" b="1" dirty="0">
                <a:solidFill>
                  <a:srgbClr val="003399"/>
                </a:solidFill>
                <a:effectLst/>
                <a:latin typeface="+mj-lt"/>
              </a:rPr>
              <a:t>xin thương xót con theo lượng từ bi của Chúa. </a:t>
            </a:r>
            <a:endParaRPr lang="en-US" sz="4800" b="1" u="sng" dirty="0">
              <a:solidFill>
                <a:srgbClr val="003399"/>
              </a:solidFill>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367534470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buNone/>
            </a:pPr>
            <a:r>
              <a:rPr lang="en-US" sz="5400" b="1" dirty="0" smtClean="0">
                <a:solidFill>
                  <a:srgbClr val="FF0000"/>
                </a:solidFill>
                <a:effectLst/>
                <a:latin typeface="+mj-lt"/>
                <a:ea typeface="Tahoma" pitchFamily="34" charset="0"/>
                <a:cs typeface="Times New Roman" pitchFamily="18" charset="0"/>
              </a:rPr>
              <a:t>***</a:t>
            </a:r>
            <a:r>
              <a:rPr lang="en-US" sz="5400" b="1" dirty="0" smtClean="0">
                <a:solidFill>
                  <a:srgbClr val="003399"/>
                </a:solidFill>
                <a:effectLst/>
                <a:latin typeface="+mj-lt"/>
                <a:ea typeface="Tahoma" pitchFamily="34" charset="0"/>
                <a:cs typeface="Times New Roman" pitchFamily="18" charset="0"/>
              </a:rPr>
              <a:t> </a:t>
            </a:r>
            <a:r>
              <a:rPr lang="vi-VN" sz="5400" b="1" dirty="0">
                <a:solidFill>
                  <a:srgbClr val="003399"/>
                </a:solidFill>
                <a:effectLst/>
                <a:latin typeface="+mj-lt"/>
                <a:cs typeface="Times New Roman" panose="02020603050405020304" pitchFamily="18" charset="0"/>
              </a:rPr>
              <a:t>Sáng danh Đức Chúa Cha, và Đức Chúa Con, và Đức Chúa Thánh Thần, như đã có trước vô </a:t>
            </a:r>
            <a:r>
              <a:rPr lang="vi-VN" sz="5400" b="1" dirty="0" smtClean="0">
                <a:solidFill>
                  <a:srgbClr val="003399"/>
                </a:solidFill>
                <a:effectLst/>
                <a:latin typeface="+mj-lt"/>
                <a:cs typeface="Times New Roman" panose="02020603050405020304" pitchFamily="18" charset="0"/>
              </a:rPr>
              <a:t>cùng, </a:t>
            </a:r>
            <a:r>
              <a:rPr lang="vi-VN" sz="5400" b="1" dirty="0">
                <a:solidFill>
                  <a:srgbClr val="003399"/>
                </a:solidFill>
                <a:effectLst/>
                <a:latin typeface="+mj-lt"/>
                <a:cs typeface="Times New Roman" panose="02020603050405020304" pitchFamily="18" charset="0"/>
              </a:rPr>
              <a:t>và bây </a:t>
            </a:r>
            <a:r>
              <a:rPr lang="vi-VN" sz="5400" b="1" dirty="0" smtClean="0">
                <a:solidFill>
                  <a:srgbClr val="003399"/>
                </a:solidFill>
                <a:effectLst/>
                <a:latin typeface="+mj-lt"/>
                <a:cs typeface="Times New Roman" panose="02020603050405020304" pitchFamily="18" charset="0"/>
              </a:rPr>
              <a:t>giờ </a:t>
            </a:r>
            <a:r>
              <a:rPr lang="vi-VN" sz="5400" b="1" dirty="0">
                <a:solidFill>
                  <a:srgbClr val="003399"/>
                </a:solidFill>
                <a:effectLst/>
                <a:latin typeface="+mj-lt"/>
                <a:cs typeface="Times New Roman" panose="02020603050405020304" pitchFamily="18" charset="0"/>
              </a:rPr>
              <a:t>và hằng có, và đời đời chẳng cùng. </a:t>
            </a:r>
            <a:r>
              <a:rPr lang="vi-VN" sz="5400" b="1" dirty="0">
                <a:solidFill>
                  <a:srgbClr val="FF0000"/>
                </a:solidFill>
                <a:effectLst/>
                <a:latin typeface="+mj-lt"/>
                <a:cs typeface="Times New Roman" panose="02020603050405020304" pitchFamily="18" charset="0"/>
              </a:rPr>
              <a:t>Amen.</a:t>
            </a:r>
            <a:endParaRPr lang="en-US" sz="5400" b="1" u="sng" dirty="0">
              <a:solidFill>
                <a:srgbClr val="FF0000"/>
              </a:solidFill>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126063810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normAutofit fontScale="90000"/>
          </a:bodyPr>
          <a:lstStyle/>
          <a:p>
            <a:pPr eaLnBrk="1" hangingPunct="1"/>
            <a:r>
              <a:rPr lang="en-US" dirty="0">
                <a:solidFill>
                  <a:srgbClr val="003399"/>
                </a:solidFill>
                <a:effectLst/>
                <a:latin typeface="+mj-lt"/>
              </a:rPr>
              <a:t/>
            </a:r>
            <a:br>
              <a:rPr lang="en-US" dirty="0">
                <a:solidFill>
                  <a:srgbClr val="003399"/>
                </a:solidFill>
                <a:effectLst/>
                <a:latin typeface="+mj-lt"/>
              </a:rPr>
            </a:br>
            <a:endParaRPr lang="en-US" dirty="0">
              <a:solidFill>
                <a:srgbClr val="003399"/>
              </a:solidFill>
              <a:effectLst/>
              <a:latin typeface="+mj-lt"/>
            </a:endParaRPr>
          </a:p>
        </p:txBody>
      </p:sp>
      <p:sp>
        <p:nvSpPr>
          <p:cNvPr id="2051" name="Rectangle 3"/>
          <p:cNvSpPr>
            <a:spLocks noGrp="1" noChangeArrowheads="1"/>
          </p:cNvSpPr>
          <p:nvPr>
            <p:ph type="subTitle" idx="1"/>
          </p:nvPr>
        </p:nvSpPr>
        <p:spPr>
          <a:xfrm>
            <a:off x="0" y="0"/>
            <a:ext cx="9144000" cy="5143500"/>
          </a:xfrm>
        </p:spPr>
        <p:txBody>
          <a:bodyPr anchor="ctr"/>
          <a:lstStyle/>
          <a:p>
            <a:pPr eaLnBrk="1" hangingPunct="1">
              <a:lnSpc>
                <a:spcPct val="120000"/>
              </a:lnSpc>
            </a:pPr>
            <a:endParaRPr lang="en-US" sz="4500" b="1" dirty="0">
              <a:solidFill>
                <a:srgbClr val="FFFF00"/>
              </a:solidFill>
              <a:latin typeface="Tahoma" pitchFamily="34" charset="0"/>
              <a:cs typeface="Tahoma" pitchFamily="34" charset="0"/>
            </a:endParaRPr>
          </a:p>
        </p:txBody>
      </p:sp>
      <p:sp>
        <p:nvSpPr>
          <p:cNvPr id="2052" name="Rectangle 4"/>
          <p:cNvSpPr>
            <a:spLocks noChangeArrowheads="1"/>
          </p:cNvSpPr>
          <p:nvPr/>
        </p:nvSpPr>
        <p:spPr bwMode="auto">
          <a:xfrm>
            <a:off x="3786187" y="16669"/>
            <a:ext cx="261610"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sz="1350">
                <a:solidFill>
                  <a:srgbClr val="000000"/>
                </a:solidFill>
              </a:rPr>
              <a:t>  </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013"/>
            <a:ext cx="9144000" cy="5133474"/>
          </a:xfrm>
          <a:prstGeom prst="rect">
            <a:avLst/>
          </a:prstGeom>
        </p:spPr>
      </p:pic>
    </p:spTree>
    <p:extLst>
      <p:ext uri="{BB962C8B-B14F-4D97-AF65-F5344CB8AC3E}">
        <p14:creationId xmlns:p14="http://schemas.microsoft.com/office/powerpoint/2010/main" val="333289111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1" dirty="0">
              <a:solidFill>
                <a:srgbClr val="FF0000"/>
              </a:solidFill>
              <a:latin typeface="+mj-lt"/>
              <a:cs typeface="Times New Roman" panose="02020603050405020304" pitchFamily="18" charset="0"/>
            </a:endParaRPr>
          </a:p>
          <a:p>
            <a:pPr eaLnBrk="1" hangingPunct="1"/>
            <a:r>
              <a:rPr lang="en-US" sz="7200" b="1" i="1" dirty="0">
                <a:solidFill>
                  <a:srgbClr val="FF0000"/>
                </a:solidFill>
                <a:latin typeface="+mj-lt"/>
                <a:cs typeface="Times New Roman" panose="02020603050405020304" pitchFamily="18" charset="0"/>
              </a:rPr>
              <a:t>KINH VINH </a:t>
            </a:r>
            <a:r>
              <a:rPr lang="en-US" sz="7200" b="1" i="1" dirty="0" smtClean="0">
                <a:solidFill>
                  <a:srgbClr val="FF0000"/>
                </a:solidFill>
                <a:latin typeface="+mj-lt"/>
                <a:cs typeface="Times New Roman" panose="02020603050405020304" pitchFamily="18" charset="0"/>
              </a:rPr>
              <a:t>DANH</a:t>
            </a:r>
          </a:p>
          <a:p>
            <a:pPr eaLnBrk="1" hangingPunct="1"/>
            <a:r>
              <a:rPr lang="en-US" sz="7200" b="1" i="1" dirty="0" err="1" smtClean="0">
                <a:solidFill>
                  <a:srgbClr val="FF0000"/>
                </a:solidFill>
                <a:latin typeface="+mj-lt"/>
                <a:cs typeface="Times New Roman" panose="02020603050405020304" pitchFamily="18" charset="0"/>
              </a:rPr>
              <a:t>Ca</a:t>
            </a:r>
            <a:r>
              <a:rPr lang="en-US" sz="7200" b="1" i="1" dirty="0" smtClean="0">
                <a:solidFill>
                  <a:srgbClr val="FF0000"/>
                </a:solidFill>
                <a:latin typeface="+mj-lt"/>
                <a:cs typeface="Times New Roman" panose="02020603050405020304" pitchFamily="18" charset="0"/>
              </a:rPr>
              <a:t> </a:t>
            </a:r>
            <a:r>
              <a:rPr lang="en-US" sz="7200" b="1" i="1" dirty="0" err="1" smtClean="0">
                <a:solidFill>
                  <a:srgbClr val="FF0000"/>
                </a:solidFill>
                <a:latin typeface="+mj-lt"/>
                <a:cs typeface="Times New Roman" panose="02020603050405020304" pitchFamily="18" charset="0"/>
              </a:rPr>
              <a:t>Lên</a:t>
            </a:r>
            <a:r>
              <a:rPr lang="en-US" sz="7200" b="1" i="1" dirty="0" smtClean="0">
                <a:solidFill>
                  <a:srgbClr val="FF0000"/>
                </a:solidFill>
                <a:latin typeface="+mj-lt"/>
                <a:cs typeface="Times New Roman" panose="02020603050405020304" pitchFamily="18" charset="0"/>
              </a:rPr>
              <a:t> </a:t>
            </a:r>
            <a:r>
              <a:rPr lang="en-US" sz="7200" b="1" i="1" dirty="0" err="1" smtClean="0">
                <a:solidFill>
                  <a:srgbClr val="FF0000"/>
                </a:solidFill>
                <a:latin typeface="+mj-lt"/>
                <a:cs typeface="Times New Roman" panose="02020603050405020304" pitchFamily="18" charset="0"/>
              </a:rPr>
              <a:t>Đi</a:t>
            </a:r>
            <a:r>
              <a:rPr lang="en-US" sz="7200" b="1" i="1" dirty="0" smtClean="0">
                <a:solidFill>
                  <a:srgbClr val="FF0000"/>
                </a:solidFill>
                <a:latin typeface="+mj-lt"/>
                <a:cs typeface="Times New Roman" panose="02020603050405020304" pitchFamily="18" charset="0"/>
              </a:rPr>
              <a:t> 2</a:t>
            </a:r>
            <a:endParaRPr lang="vi-VN" sz="7200" b="1" i="1" dirty="0">
              <a:solidFill>
                <a:srgbClr val="FF0000"/>
              </a:solidFill>
              <a:latin typeface="+mj-lt"/>
              <a:cs typeface="Times New Roman" panose="02020603050405020304" pitchFamily="18" charset="0"/>
            </a:endParaRPr>
          </a:p>
        </p:txBody>
      </p:sp>
    </p:spTree>
    <p:extLst>
      <p:ext uri="{BB962C8B-B14F-4D97-AF65-F5344CB8AC3E}">
        <p14:creationId xmlns:p14="http://schemas.microsoft.com/office/powerpoint/2010/main" val="62671850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7000" b="1" dirty="0" err="1">
                <a:solidFill>
                  <a:srgbClr val="FF0000"/>
                </a:solidFill>
                <a:effectLst/>
                <a:latin typeface="+mj-lt"/>
                <a:cs typeface="Times New Roman" pitchFamily="18" charset="0"/>
              </a:rPr>
              <a:t>Tập</a:t>
            </a:r>
            <a:r>
              <a:rPr lang="en-US" sz="7000" b="1" dirty="0">
                <a:solidFill>
                  <a:srgbClr val="FF0000"/>
                </a:solidFill>
                <a:effectLst/>
                <a:latin typeface="+mj-lt"/>
                <a:cs typeface="Times New Roman" pitchFamily="18" charset="0"/>
              </a:rPr>
              <a:t> </a:t>
            </a:r>
            <a:r>
              <a:rPr lang="en-US" sz="7000" b="1" dirty="0" err="1">
                <a:solidFill>
                  <a:srgbClr val="FF0000"/>
                </a:solidFill>
                <a:effectLst/>
                <a:latin typeface="+mj-lt"/>
                <a:cs typeface="Times New Roman" pitchFamily="18" charset="0"/>
              </a:rPr>
              <a:t>Hát</a:t>
            </a:r>
            <a:r>
              <a:rPr lang="en-US" sz="7000" b="1" dirty="0">
                <a:solidFill>
                  <a:srgbClr val="FF0000"/>
                </a:solidFill>
                <a:effectLst/>
                <a:latin typeface="+mj-lt"/>
                <a:cs typeface="Times New Roman" pitchFamily="18" charset="0"/>
              </a:rPr>
              <a:t> </a:t>
            </a:r>
            <a:r>
              <a:rPr lang="en-US" sz="7000" b="1" dirty="0" err="1">
                <a:solidFill>
                  <a:srgbClr val="FF0000"/>
                </a:solidFill>
                <a:effectLst/>
                <a:latin typeface="+mj-lt"/>
                <a:cs typeface="Times New Roman" pitchFamily="18" charset="0"/>
              </a:rPr>
              <a:t>Cộng</a:t>
            </a:r>
            <a:r>
              <a:rPr lang="en-US" sz="7000" b="1" dirty="0">
                <a:solidFill>
                  <a:srgbClr val="FF0000"/>
                </a:solidFill>
                <a:effectLst/>
                <a:latin typeface="+mj-lt"/>
                <a:cs typeface="Times New Roman" pitchFamily="18" charset="0"/>
              </a:rPr>
              <a:t> </a:t>
            </a:r>
            <a:r>
              <a:rPr lang="en-US" sz="7000" b="1" dirty="0" err="1">
                <a:solidFill>
                  <a:srgbClr val="FF0000"/>
                </a:solidFill>
                <a:effectLst/>
                <a:latin typeface="+mj-lt"/>
                <a:cs typeface="Times New Roman" pitchFamily="18" charset="0"/>
              </a:rPr>
              <a:t>Đoàn</a:t>
            </a:r>
            <a:endParaRPr lang="en-US" sz="7000" b="1" dirty="0">
              <a:solidFill>
                <a:srgbClr val="FF0000"/>
              </a:solidFill>
              <a:effectLst/>
              <a:latin typeface="+mj-lt"/>
              <a:cs typeface="Times New Roman" pitchFamily="18" charset="0"/>
            </a:endParaRPr>
          </a:p>
        </p:txBody>
      </p:sp>
    </p:spTree>
    <p:extLst>
      <p:ext uri="{BB962C8B-B14F-4D97-AF65-F5344CB8AC3E}">
        <p14:creationId xmlns:p14="http://schemas.microsoft.com/office/powerpoint/2010/main" val="356199864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285750"/>
            <a:ext cx="9144000" cy="5143500"/>
          </a:xfrm>
        </p:spPr>
        <p:txBody>
          <a:bodyPr/>
          <a:lstStyle/>
          <a:p>
            <a:pPr eaLnBrk="1" hangingPunct="1">
              <a:lnSpc>
                <a:spcPct val="150000"/>
              </a:lnSpc>
            </a:pPr>
            <a:endParaRPr lang="en-US" sz="3600" b="1" dirty="0">
              <a:solidFill>
                <a:srgbClr val="FF0000"/>
              </a:solidFill>
              <a:latin typeface="+mj-lt"/>
              <a:cs typeface="Times New Roman" panose="02020603050405020304" pitchFamily="18" charset="0"/>
            </a:endParaRPr>
          </a:p>
          <a:p>
            <a:pPr eaLnBrk="1" hangingPunct="1">
              <a:lnSpc>
                <a:spcPct val="150000"/>
              </a:lnSpc>
            </a:pPr>
            <a:r>
              <a:rPr lang="en-US" sz="7200" b="1" dirty="0">
                <a:solidFill>
                  <a:srgbClr val="FF0000"/>
                </a:solidFill>
                <a:latin typeface="+mj-lt"/>
                <a:cs typeface="Times New Roman" panose="02020603050405020304" pitchFamily="18" charset="0"/>
              </a:rPr>
              <a:t>KINH VINH DANH</a:t>
            </a:r>
            <a:endParaRPr lang="vi-VN" sz="7200" b="1" dirty="0">
              <a:solidFill>
                <a:srgbClr val="FF0000"/>
              </a:solidFill>
              <a:latin typeface="+mj-lt"/>
              <a:cs typeface="Times New Roman" panose="02020603050405020304" pitchFamily="18" charset="0"/>
            </a:endParaRPr>
          </a:p>
        </p:txBody>
      </p:sp>
    </p:spTree>
    <p:extLst>
      <p:ext uri="{BB962C8B-B14F-4D97-AF65-F5344CB8AC3E}">
        <p14:creationId xmlns:p14="http://schemas.microsoft.com/office/powerpoint/2010/main" val="55935066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2060"/>
                </a:solidFill>
                <a:effectLst>
                  <a:outerShdw blurRad="38100" dist="38100" dir="2700000" algn="tl">
                    <a:srgbClr val="000000">
                      <a:alpha val="43137"/>
                    </a:srgbClr>
                  </a:outerShdw>
                </a:effectLst>
                <a:latin typeface="+mj-lt"/>
              </a:rPr>
              <a:t/>
            </a:r>
            <a:br>
              <a:rPr lang="en-US">
                <a:solidFill>
                  <a:srgbClr val="002060"/>
                </a:solidFill>
                <a:effectLst>
                  <a:outerShdw blurRad="38100" dist="38100" dir="2700000" algn="tl">
                    <a:srgbClr val="000000">
                      <a:alpha val="43137"/>
                    </a:srgbClr>
                  </a:outerShdw>
                </a:effectLst>
                <a:latin typeface="+mj-lt"/>
              </a:rPr>
            </a:br>
            <a:endParaRPr lang="en-US">
              <a:solidFill>
                <a:srgbClr val="002060"/>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just" eaLnBrk="1" hangingPunct="1">
              <a:lnSpc>
                <a:spcPct val="150000"/>
              </a:lnSpc>
            </a:pPr>
            <a:r>
              <a:rPr lang="vi-VN" sz="5400" b="1" i="1" u="sng" dirty="0">
                <a:solidFill>
                  <a:srgbClr val="C00000"/>
                </a:solidFill>
                <a:latin typeface="+mj-lt"/>
                <a:cs typeface="Times New Roman" panose="02020603050405020304" pitchFamily="18" charset="0"/>
              </a:rPr>
              <a:t>Chủ tế: </a:t>
            </a:r>
            <a:r>
              <a:rPr lang="vi-VN" sz="5400" b="1" i="1" dirty="0">
                <a:solidFill>
                  <a:srgbClr val="C00000"/>
                </a:solidFill>
                <a:latin typeface="+mj-lt"/>
                <a:cs typeface="Times New Roman" panose="02020603050405020304" pitchFamily="18" charset="0"/>
              </a:rPr>
              <a:t>Vinh danh Thiên Chúa trên các tầng trời. </a:t>
            </a:r>
            <a:r>
              <a:rPr lang="vi-VN" sz="5400" b="1" dirty="0" smtClean="0">
                <a:solidFill>
                  <a:srgbClr val="002060"/>
                </a:solidFill>
                <a:latin typeface="+mj-lt"/>
                <a:cs typeface="Times New Roman" panose="02020603050405020304" pitchFamily="18" charset="0"/>
              </a:rPr>
              <a:t>Và </a:t>
            </a:r>
            <a:r>
              <a:rPr lang="vi-VN" sz="5400" b="1" dirty="0">
                <a:solidFill>
                  <a:srgbClr val="002060"/>
                </a:solidFill>
                <a:latin typeface="+mj-lt"/>
                <a:cs typeface="Times New Roman" panose="02020603050405020304" pitchFamily="18" charset="0"/>
              </a:rPr>
              <a:t>bình an dưới thế, bình an dưới </a:t>
            </a:r>
            <a:r>
              <a:rPr lang="vi-VN" sz="5400" b="1" dirty="0" smtClean="0">
                <a:solidFill>
                  <a:srgbClr val="002060"/>
                </a:solidFill>
                <a:latin typeface="+mj-lt"/>
                <a:cs typeface="Times New Roman" panose="02020603050405020304" pitchFamily="18" charset="0"/>
              </a:rPr>
              <a:t>thế, </a:t>
            </a:r>
            <a:r>
              <a:rPr lang="vi-VN" sz="5400" b="1" dirty="0">
                <a:solidFill>
                  <a:srgbClr val="002060"/>
                </a:solidFill>
                <a:latin typeface="+mj-lt"/>
                <a:cs typeface="Times New Roman" panose="02020603050405020304" pitchFamily="18" charset="0"/>
              </a:rPr>
              <a:t>cho người thiện tâm. </a:t>
            </a:r>
            <a:endParaRPr lang="vi-VN" sz="7200" b="1" dirty="0">
              <a:solidFill>
                <a:srgbClr val="002060"/>
              </a:solidFill>
              <a:latin typeface="+mj-lt"/>
              <a:cs typeface="Times New Roman" panose="02020603050405020304" pitchFamily="18" charset="0"/>
            </a:endParaRPr>
          </a:p>
        </p:txBody>
      </p:sp>
    </p:spTree>
    <p:extLst>
      <p:ext uri="{BB962C8B-B14F-4D97-AF65-F5344CB8AC3E}">
        <p14:creationId xmlns:p14="http://schemas.microsoft.com/office/powerpoint/2010/main" val="9457098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a:solidFill>
                  <a:srgbClr val="002060"/>
                </a:solidFill>
                <a:effectLst>
                  <a:outerShdw blurRad="38100" dist="38100" dir="2700000" algn="tl">
                    <a:srgbClr val="000000">
                      <a:alpha val="43137"/>
                    </a:srgbClr>
                  </a:outerShdw>
                </a:effectLst>
                <a:latin typeface="+mj-lt"/>
              </a:rPr>
              <a:t/>
            </a:r>
            <a:br>
              <a:rPr lang="en-US" sz="4000">
                <a:solidFill>
                  <a:srgbClr val="002060"/>
                </a:solidFill>
                <a:effectLst>
                  <a:outerShdw blurRad="38100" dist="38100" dir="2700000" algn="tl">
                    <a:srgbClr val="000000">
                      <a:alpha val="43137"/>
                    </a:srgbClr>
                  </a:outerShdw>
                </a:effectLst>
                <a:latin typeface="+mj-lt"/>
              </a:rPr>
            </a:br>
            <a:endParaRPr lang="en-US" sz="4000">
              <a:solidFill>
                <a:srgbClr val="002060"/>
              </a:solidFill>
              <a:effectLst>
                <a:outerShdw blurRad="38100" dist="38100" dir="2700000" algn="tl">
                  <a:srgbClr val="000000">
                    <a:alpha val="43137"/>
                  </a:srgbClr>
                </a:outerShdw>
              </a:effectLst>
              <a:latin typeface="+mj-lt"/>
            </a:endParaRPr>
          </a:p>
        </p:txBody>
      </p:sp>
      <p:sp>
        <p:nvSpPr>
          <p:cNvPr id="82947" name="Rectangle 3"/>
          <p:cNvSpPr>
            <a:spLocks noGrp="1" noChangeArrowheads="1"/>
          </p:cNvSpPr>
          <p:nvPr>
            <p:ph type="body" idx="1"/>
          </p:nvPr>
        </p:nvSpPr>
        <p:spPr>
          <a:xfrm>
            <a:off x="0" y="0"/>
            <a:ext cx="9144000" cy="5143500"/>
          </a:xfrm>
        </p:spPr>
        <p:txBody>
          <a:bodyPr/>
          <a:lstStyle/>
          <a:p>
            <a:pPr marL="0" indent="0" algn="just" eaLnBrk="1" hangingPunct="1">
              <a:buFontTx/>
              <a:buNone/>
            </a:pPr>
            <a:r>
              <a:rPr lang="it-IT" sz="5400" b="1" dirty="0" smtClean="0">
                <a:solidFill>
                  <a:srgbClr val="002060"/>
                </a:solidFill>
                <a:latin typeface="+mj-lt"/>
                <a:cs typeface="Times New Roman" panose="02020603050405020304" pitchFamily="18" charset="0"/>
              </a:rPr>
              <a:t>Chúng </a:t>
            </a:r>
            <a:r>
              <a:rPr lang="it-IT" sz="5400" b="1" dirty="0">
                <a:solidFill>
                  <a:srgbClr val="002060"/>
                </a:solidFill>
                <a:latin typeface="+mj-lt"/>
                <a:cs typeface="Times New Roman" panose="02020603050405020304" pitchFamily="18" charset="0"/>
              </a:rPr>
              <a:t>con ca ngợi Chúa. Chúng con chúc tụng Chúa. Chúng con thờ lạy Chúa. Chúng con tôn vinh Chúa. Chúng con cảm tạ Chúa vì vinh quang cao cả Chúa. </a:t>
            </a:r>
          </a:p>
          <a:p>
            <a:pPr marL="0" indent="0" algn="just" eaLnBrk="1" hangingPunct="1">
              <a:buFontTx/>
              <a:buNone/>
            </a:pPr>
            <a:r>
              <a:rPr lang="it-IT" sz="5400" b="1" dirty="0" smtClean="0">
                <a:solidFill>
                  <a:srgbClr val="002060"/>
                </a:solidFill>
                <a:latin typeface="+mj-lt"/>
                <a:cs typeface="Times New Roman" panose="02020603050405020304" pitchFamily="18" charset="0"/>
              </a:rPr>
              <a:t>  </a:t>
            </a:r>
            <a:r>
              <a:rPr lang="vi-VN" sz="5400" b="1" dirty="0" smtClean="0">
                <a:solidFill>
                  <a:srgbClr val="002060"/>
                </a:solidFill>
                <a:latin typeface="+mj-lt"/>
                <a:cs typeface="Times New Roman" panose="02020603050405020304" pitchFamily="18" charset="0"/>
              </a:rPr>
              <a:t> </a:t>
            </a:r>
            <a:endParaRPr lang="vi-VN" sz="5400" b="1" dirty="0">
              <a:solidFill>
                <a:srgbClr val="C00000"/>
              </a:solidFill>
              <a:latin typeface="+mj-lt"/>
              <a:cs typeface="Times New Roman" panose="02020603050405020304" pitchFamily="18" charset="0"/>
            </a:endParaRPr>
          </a:p>
        </p:txBody>
      </p:sp>
    </p:spTree>
    <p:extLst>
      <p:ext uri="{BB962C8B-B14F-4D97-AF65-F5344CB8AC3E}">
        <p14:creationId xmlns:p14="http://schemas.microsoft.com/office/powerpoint/2010/main" val="41096922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a:solidFill>
                  <a:srgbClr val="002060"/>
                </a:solidFill>
                <a:effectLst>
                  <a:outerShdw blurRad="38100" dist="38100" dir="2700000" algn="tl">
                    <a:srgbClr val="000000">
                      <a:alpha val="43137"/>
                    </a:srgbClr>
                  </a:outerShdw>
                </a:effectLst>
                <a:latin typeface="+mj-lt"/>
              </a:rPr>
              <a:t/>
            </a:r>
            <a:br>
              <a:rPr lang="en-US" sz="4000">
                <a:solidFill>
                  <a:srgbClr val="002060"/>
                </a:solidFill>
                <a:effectLst>
                  <a:outerShdw blurRad="38100" dist="38100" dir="2700000" algn="tl">
                    <a:srgbClr val="000000">
                      <a:alpha val="43137"/>
                    </a:srgbClr>
                  </a:outerShdw>
                </a:effectLst>
                <a:latin typeface="+mj-lt"/>
              </a:rPr>
            </a:br>
            <a:endParaRPr lang="en-US" sz="4000">
              <a:solidFill>
                <a:srgbClr val="002060"/>
              </a:solidFill>
              <a:effectLst>
                <a:outerShdw blurRad="38100" dist="38100" dir="2700000" algn="tl">
                  <a:srgbClr val="000000">
                    <a:alpha val="43137"/>
                  </a:srgbClr>
                </a:outerShdw>
              </a:effectLst>
              <a:latin typeface="+mj-lt"/>
            </a:endParaRPr>
          </a:p>
        </p:txBody>
      </p:sp>
      <p:sp>
        <p:nvSpPr>
          <p:cNvPr id="82947" name="Rectangle 3"/>
          <p:cNvSpPr>
            <a:spLocks noGrp="1" noChangeArrowheads="1"/>
          </p:cNvSpPr>
          <p:nvPr>
            <p:ph type="body" idx="1"/>
          </p:nvPr>
        </p:nvSpPr>
        <p:spPr>
          <a:xfrm>
            <a:off x="0" y="133350"/>
            <a:ext cx="9144000" cy="5143500"/>
          </a:xfrm>
        </p:spPr>
        <p:txBody>
          <a:bodyPr/>
          <a:lstStyle/>
          <a:p>
            <a:pPr marL="0" indent="0" algn="just" eaLnBrk="1" hangingPunct="1">
              <a:lnSpc>
                <a:spcPct val="140000"/>
              </a:lnSpc>
              <a:buFontTx/>
              <a:buNone/>
            </a:pPr>
            <a:r>
              <a:rPr lang="vi-VN" sz="5400" b="1" dirty="0">
                <a:solidFill>
                  <a:srgbClr val="002060"/>
                </a:solidFill>
                <a:latin typeface="+mj-lt"/>
                <a:cs typeface="Times New Roman" panose="02020603050405020304" pitchFamily="18" charset="0"/>
              </a:rPr>
              <a:t>Lạy Chúa là Thiên Chúa, là Vua trên trời, là Chúa Cha toàn năng. Lạy Con Một Thiên Chúa, </a:t>
            </a:r>
            <a:r>
              <a:rPr lang="vi-VN" sz="5400" b="1" dirty="0">
                <a:solidFill>
                  <a:srgbClr val="C00000"/>
                </a:solidFill>
                <a:latin typeface="+mj-lt"/>
                <a:cs typeface="Times New Roman" panose="02020603050405020304" pitchFamily="18" charset="0"/>
              </a:rPr>
              <a:t>Chúa Giê-su Ki-tô. </a:t>
            </a:r>
          </a:p>
        </p:txBody>
      </p:sp>
    </p:spTree>
    <p:extLst>
      <p:ext uri="{BB962C8B-B14F-4D97-AF65-F5344CB8AC3E}">
        <p14:creationId xmlns:p14="http://schemas.microsoft.com/office/powerpoint/2010/main" val="3014115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a:solidFill>
                  <a:srgbClr val="002060"/>
                </a:solidFill>
                <a:effectLst>
                  <a:outerShdw blurRad="38100" dist="38100" dir="2700000" algn="tl">
                    <a:srgbClr val="000000">
                      <a:alpha val="43137"/>
                    </a:srgbClr>
                  </a:outerShdw>
                </a:effectLst>
                <a:latin typeface="+mj-lt"/>
              </a:rPr>
              <a:t/>
            </a:r>
            <a:br>
              <a:rPr lang="en-US" sz="4000">
                <a:solidFill>
                  <a:srgbClr val="002060"/>
                </a:solidFill>
                <a:effectLst>
                  <a:outerShdw blurRad="38100" dist="38100" dir="2700000" algn="tl">
                    <a:srgbClr val="000000">
                      <a:alpha val="43137"/>
                    </a:srgbClr>
                  </a:outerShdw>
                </a:effectLst>
                <a:latin typeface="+mj-lt"/>
              </a:rPr>
            </a:br>
            <a:endParaRPr lang="en-US" sz="4000">
              <a:solidFill>
                <a:srgbClr val="002060"/>
              </a:solidFill>
              <a:effectLst>
                <a:outerShdw blurRad="38100" dist="38100" dir="2700000" algn="tl">
                  <a:srgbClr val="000000">
                    <a:alpha val="43137"/>
                  </a:srgbClr>
                </a:outerShdw>
              </a:effectLst>
              <a:latin typeface="+mj-lt"/>
            </a:endParaRPr>
          </a:p>
        </p:txBody>
      </p:sp>
      <p:sp>
        <p:nvSpPr>
          <p:cNvPr id="84995" name="Rectangle 3"/>
          <p:cNvSpPr>
            <a:spLocks noGrp="1" noChangeArrowheads="1"/>
          </p:cNvSpPr>
          <p:nvPr>
            <p:ph type="body" idx="1"/>
          </p:nvPr>
        </p:nvSpPr>
        <p:spPr>
          <a:xfrm>
            <a:off x="0" y="-152400"/>
            <a:ext cx="9144000" cy="5391150"/>
          </a:xfrm>
        </p:spPr>
        <p:txBody>
          <a:bodyPr/>
          <a:lstStyle/>
          <a:p>
            <a:pPr marL="0" indent="0" algn="just" eaLnBrk="1" hangingPunct="1">
              <a:lnSpc>
                <a:spcPct val="145000"/>
              </a:lnSpc>
              <a:buFontTx/>
              <a:buNone/>
            </a:pPr>
            <a:r>
              <a:rPr lang="vi-VN" sz="4800" b="1" dirty="0">
                <a:solidFill>
                  <a:srgbClr val="002060"/>
                </a:solidFill>
                <a:latin typeface="+mj-lt"/>
                <a:cs typeface="Times New Roman" panose="02020603050405020304" pitchFamily="18" charset="0"/>
              </a:rPr>
              <a:t>Lạy Chúa là Thiên Chúa, là Chiên Thiên Chúa, là Con Đức Chúa Cha. Chúa xoá tội trần gian, xin thương, xin thương, xin thương xót chúng con.</a:t>
            </a:r>
          </a:p>
        </p:txBody>
      </p:sp>
    </p:spTree>
    <p:extLst>
      <p:ext uri="{BB962C8B-B14F-4D97-AF65-F5344CB8AC3E}">
        <p14:creationId xmlns:p14="http://schemas.microsoft.com/office/powerpoint/2010/main" val="376383297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a:solidFill>
                  <a:srgbClr val="002060"/>
                </a:solidFill>
                <a:effectLst>
                  <a:outerShdw blurRad="38100" dist="38100" dir="2700000" algn="tl">
                    <a:srgbClr val="000000">
                      <a:alpha val="43137"/>
                    </a:srgbClr>
                  </a:outerShdw>
                </a:effectLst>
                <a:latin typeface="+mj-lt"/>
              </a:rPr>
              <a:t/>
            </a:r>
            <a:br>
              <a:rPr lang="en-US" sz="4000">
                <a:solidFill>
                  <a:srgbClr val="002060"/>
                </a:solidFill>
                <a:effectLst>
                  <a:outerShdw blurRad="38100" dist="38100" dir="2700000" algn="tl">
                    <a:srgbClr val="000000">
                      <a:alpha val="43137"/>
                    </a:srgbClr>
                  </a:outerShdw>
                </a:effectLst>
                <a:latin typeface="+mj-lt"/>
              </a:rPr>
            </a:br>
            <a:endParaRPr lang="en-US" sz="4000">
              <a:solidFill>
                <a:srgbClr val="002060"/>
              </a:solidFill>
              <a:effectLst>
                <a:outerShdw blurRad="38100" dist="38100" dir="2700000" algn="tl">
                  <a:srgbClr val="000000">
                    <a:alpha val="43137"/>
                  </a:srgbClr>
                </a:outerShdw>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vi-VN" sz="4800" b="1">
                <a:solidFill>
                  <a:srgbClr val="002060"/>
                </a:solidFill>
                <a:latin typeface="+mj-lt"/>
                <a:cs typeface="Times New Roman" panose="02020603050405020304" pitchFamily="18" charset="0"/>
              </a:rPr>
              <a:t>Chúa xoá tội trần gian, Xin nhận lời chúng con cầu khẩn. Chúa ngự bên hữu Đức Chúa Cha, xin thương, xin thương, xin thương xót chúng con.</a:t>
            </a:r>
            <a:endParaRPr lang="en-US" sz="4800" b="1">
              <a:solidFill>
                <a:srgbClr val="002060"/>
              </a:solidFill>
              <a:latin typeface="+mj-lt"/>
              <a:cs typeface="Times New Roman" panose="02020603050405020304" pitchFamily="18" charset="0"/>
            </a:endParaRPr>
          </a:p>
        </p:txBody>
      </p:sp>
    </p:spTree>
    <p:extLst>
      <p:ext uri="{BB962C8B-B14F-4D97-AF65-F5344CB8AC3E}">
        <p14:creationId xmlns:p14="http://schemas.microsoft.com/office/powerpoint/2010/main" val="30562062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a:solidFill>
                  <a:srgbClr val="002060"/>
                </a:solidFill>
                <a:effectLst>
                  <a:outerShdw blurRad="38100" dist="38100" dir="2700000" algn="tl">
                    <a:srgbClr val="000000">
                      <a:alpha val="43137"/>
                    </a:srgbClr>
                  </a:outerShdw>
                </a:effectLst>
                <a:latin typeface="+mj-lt"/>
              </a:rPr>
              <a:t/>
            </a:r>
            <a:br>
              <a:rPr lang="en-US" sz="4000">
                <a:solidFill>
                  <a:srgbClr val="002060"/>
                </a:solidFill>
                <a:effectLst>
                  <a:outerShdw blurRad="38100" dist="38100" dir="2700000" algn="tl">
                    <a:srgbClr val="000000">
                      <a:alpha val="43137"/>
                    </a:srgbClr>
                  </a:outerShdw>
                </a:effectLst>
                <a:latin typeface="+mj-lt"/>
              </a:rPr>
            </a:br>
            <a:endParaRPr lang="en-US" sz="4000">
              <a:solidFill>
                <a:srgbClr val="002060"/>
              </a:solidFill>
              <a:effectLst>
                <a:outerShdw blurRad="38100" dist="38100" dir="2700000" algn="tl">
                  <a:srgbClr val="000000">
                    <a:alpha val="43137"/>
                  </a:srgbClr>
                </a:outerShdw>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400" b="1">
                <a:solidFill>
                  <a:srgbClr val="C00000"/>
                </a:solidFill>
                <a:latin typeface="+mj-lt"/>
                <a:cs typeface="Times New Roman" panose="02020603050405020304" pitchFamily="18" charset="0"/>
              </a:rPr>
              <a:t>Vì lạy Chúa Giê-su Ki-tô, </a:t>
            </a:r>
            <a:r>
              <a:rPr lang="en-US" sz="4400" b="1">
                <a:solidFill>
                  <a:srgbClr val="002060"/>
                </a:solidFill>
                <a:latin typeface="+mj-lt"/>
                <a:cs typeface="Times New Roman" panose="02020603050405020304" pitchFamily="18" charset="0"/>
              </a:rPr>
              <a:t>chỉ có Chúa là Đấng Thánh, chỉ có Chúa là Chúa, chỉ có Chúa là Đấng Tối Cao, cùng Đức Chúa Thánh Thần trong vinh quang Đức Chúa Cha. </a:t>
            </a:r>
            <a:r>
              <a:rPr lang="en-US" sz="4400" b="1" u="sng">
                <a:solidFill>
                  <a:srgbClr val="C00000"/>
                </a:solidFill>
                <a:latin typeface="+mj-lt"/>
                <a:cs typeface="Times New Roman" panose="02020603050405020304" pitchFamily="18" charset="0"/>
              </a:rPr>
              <a:t>A-men. A-men. </a:t>
            </a:r>
            <a:endParaRPr lang="vi-VN" sz="4400" b="1" u="sng">
              <a:solidFill>
                <a:srgbClr val="C00000"/>
              </a:solidFill>
              <a:latin typeface="+mj-lt"/>
              <a:cs typeface="Times New Roman" panose="02020603050405020304" pitchFamily="18" charset="0"/>
            </a:endParaRPr>
          </a:p>
        </p:txBody>
      </p:sp>
    </p:spTree>
    <p:extLst>
      <p:ext uri="{BB962C8B-B14F-4D97-AF65-F5344CB8AC3E}">
        <p14:creationId xmlns:p14="http://schemas.microsoft.com/office/powerpoint/2010/main" val="89290179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1" dirty="0">
              <a:solidFill>
                <a:srgbClr val="003399"/>
              </a:solidFill>
              <a:effectLst/>
              <a:latin typeface="+mj-lt"/>
              <a:cs typeface="Times New Roman" pitchFamily="18"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510"/>
            <a:ext cx="9144000" cy="5134480"/>
          </a:xfrm>
          <a:prstGeom prst="rect">
            <a:avLst/>
          </a:prstGeom>
        </p:spPr>
      </p:pic>
    </p:spTree>
    <p:extLst>
      <p:ext uri="{BB962C8B-B14F-4D97-AF65-F5344CB8AC3E}">
        <p14:creationId xmlns:p14="http://schemas.microsoft.com/office/powerpoint/2010/main" val="225614292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r>
              <a:rPr lang="en-US" altLang="en-US" sz="7200" b="1" u="sng" dirty="0">
                <a:solidFill>
                  <a:srgbClr val="003399"/>
                </a:solidFill>
                <a:effectLst/>
                <a:latin typeface="+mj-lt"/>
                <a:cs typeface="Times New Roman" panose="02020603050405020304" pitchFamily="18" charset="0"/>
              </a:rPr>
              <a:t/>
            </a:r>
            <a:br>
              <a:rPr lang="en-US" altLang="en-US" sz="7200" b="1" u="sng" dirty="0">
                <a:solidFill>
                  <a:srgbClr val="003399"/>
                </a:solidFill>
                <a:effectLst/>
                <a:latin typeface="+mj-lt"/>
                <a:cs typeface="Times New Roman" panose="02020603050405020304" pitchFamily="18" charset="0"/>
              </a:rPr>
            </a:br>
            <a:endParaRPr lang="en-US" sz="6600" b="1" dirty="0">
              <a:solidFill>
                <a:srgbClr val="003399"/>
              </a:solidFill>
              <a:effectLst/>
              <a:latin typeface="+mj-lt"/>
              <a:cs typeface="Times New Roman" pitchFamily="18" charset="0"/>
            </a:endParaRPr>
          </a:p>
        </p:txBody>
      </p:sp>
      <p:sp>
        <p:nvSpPr>
          <p:cNvPr id="4" name="Rectangle 3"/>
          <p:cNvSpPr/>
          <p:nvPr/>
        </p:nvSpPr>
        <p:spPr>
          <a:xfrm>
            <a:off x="2286000" y="29134"/>
            <a:ext cx="6781800" cy="2862322"/>
          </a:xfrm>
          <a:prstGeom prst="rect">
            <a:avLst/>
          </a:prstGeom>
        </p:spPr>
        <p:txBody>
          <a:bodyPr wrap="square">
            <a:spAutoFit/>
          </a:bodyPr>
          <a:lstStyle/>
          <a:p>
            <a:r>
              <a:rPr lang="en-US" sz="3600" b="1" u="sng" dirty="0" smtClean="0">
                <a:solidFill>
                  <a:srgbClr val="FF0000"/>
                </a:solidFill>
              </a:rPr>
              <a:t>B</a:t>
            </a:r>
            <a:r>
              <a:rPr lang="vi-VN" sz="3600" b="1" u="sng" dirty="0" smtClean="0">
                <a:solidFill>
                  <a:srgbClr val="FF0000"/>
                </a:solidFill>
              </a:rPr>
              <a:t>ài </a:t>
            </a:r>
            <a:r>
              <a:rPr lang="vi-VN" sz="3600" b="1" u="sng" dirty="0">
                <a:solidFill>
                  <a:srgbClr val="FF0000"/>
                </a:solidFill>
              </a:rPr>
              <a:t>đọc </a:t>
            </a:r>
            <a:r>
              <a:rPr lang="vi-VN" sz="3600" b="1" u="sng" dirty="0" smtClean="0">
                <a:solidFill>
                  <a:srgbClr val="FF0000"/>
                </a:solidFill>
              </a:rPr>
              <a:t>1</a:t>
            </a:r>
            <a:endParaRPr lang="vi-VN" sz="3600" b="1" u="sng" dirty="0">
              <a:solidFill>
                <a:srgbClr val="FF0000"/>
              </a:solidFill>
            </a:endParaRPr>
          </a:p>
          <a:p>
            <a:r>
              <a:rPr lang="vi-VN" sz="3600" b="1" i="1" dirty="0" smtClean="0"/>
              <a:t>Chúng </a:t>
            </a:r>
            <a:r>
              <a:rPr lang="vi-VN" sz="3600" b="1" i="1" dirty="0"/>
              <a:t>tôi đã được cùng ăn cùng uống với Người, sau khi Người từ cõi chết sống lại</a:t>
            </a:r>
            <a:r>
              <a:rPr lang="vi-VN" sz="3600" b="1" i="1" dirty="0" smtClean="0"/>
              <a:t>.</a:t>
            </a:r>
            <a:endParaRPr lang="vi-VN" sz="3600" b="1" i="1" dirty="0"/>
          </a:p>
          <a:p>
            <a:r>
              <a:rPr lang="vi-VN" sz="3600" b="1" dirty="0">
                <a:solidFill>
                  <a:srgbClr val="FF0000"/>
                </a:solidFill>
              </a:rPr>
              <a:t>Bài trích sách Công vụ Tông Đồ.</a:t>
            </a:r>
            <a:r>
              <a:rPr lang="vi-VN" sz="3600" b="1" dirty="0" smtClean="0">
                <a:solidFill>
                  <a:srgbClr val="FF0000"/>
                </a:solidFill>
              </a:rPr>
              <a:t>.</a:t>
            </a:r>
            <a:endParaRPr lang="en-US" sz="3600" b="1" dirty="0">
              <a:solidFill>
                <a:srgbClr val="FF0000"/>
              </a:solidFill>
            </a:endParaRPr>
          </a:p>
        </p:txBody>
      </p:sp>
    </p:spTree>
    <p:extLst>
      <p:ext uri="{BB962C8B-B14F-4D97-AF65-F5344CB8AC3E}">
        <p14:creationId xmlns:p14="http://schemas.microsoft.com/office/powerpoint/2010/main" val="220383030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normAutofit fontScale="90000"/>
          </a:bodyPr>
          <a:lstStyle/>
          <a:p>
            <a:pPr eaLnBrk="1" hangingPunct="1"/>
            <a:r>
              <a:rPr lang="en-US" dirty="0">
                <a:solidFill>
                  <a:srgbClr val="003399"/>
                </a:solidFill>
                <a:effectLst/>
                <a:latin typeface="+mj-lt"/>
              </a:rPr>
              <a:t/>
            </a:r>
            <a:br>
              <a:rPr lang="en-US" dirty="0">
                <a:solidFill>
                  <a:srgbClr val="003399"/>
                </a:solidFill>
                <a:effectLst/>
                <a:latin typeface="+mj-lt"/>
              </a:rPr>
            </a:br>
            <a:endParaRPr lang="en-US" dirty="0">
              <a:solidFill>
                <a:srgbClr val="003399"/>
              </a:solidFill>
              <a:effectLst/>
              <a:latin typeface="+mj-lt"/>
            </a:endParaRPr>
          </a:p>
        </p:txBody>
      </p:sp>
      <p:sp>
        <p:nvSpPr>
          <p:cNvPr id="2051" name="Rectangle 3"/>
          <p:cNvSpPr>
            <a:spLocks noGrp="1" noChangeArrowheads="1"/>
          </p:cNvSpPr>
          <p:nvPr>
            <p:ph type="subTitle" idx="1"/>
          </p:nvPr>
        </p:nvSpPr>
        <p:spPr>
          <a:xfrm>
            <a:off x="0" y="0"/>
            <a:ext cx="9144000" cy="5143500"/>
          </a:xfrm>
        </p:spPr>
        <p:txBody>
          <a:bodyPr anchor="ctr"/>
          <a:lstStyle/>
          <a:p>
            <a:pPr eaLnBrk="1" hangingPunct="1">
              <a:lnSpc>
                <a:spcPct val="120000"/>
              </a:lnSpc>
            </a:pPr>
            <a:endParaRPr lang="en-US" sz="4500" b="1" dirty="0">
              <a:solidFill>
                <a:srgbClr val="FFFF00"/>
              </a:solidFill>
              <a:latin typeface="Tahoma" pitchFamily="34" charset="0"/>
              <a:cs typeface="Tahoma" pitchFamily="34" charset="0"/>
            </a:endParaRPr>
          </a:p>
        </p:txBody>
      </p:sp>
      <p:sp>
        <p:nvSpPr>
          <p:cNvPr id="2052" name="Rectangle 4"/>
          <p:cNvSpPr>
            <a:spLocks noChangeArrowheads="1"/>
          </p:cNvSpPr>
          <p:nvPr/>
        </p:nvSpPr>
        <p:spPr bwMode="auto">
          <a:xfrm>
            <a:off x="3786187" y="16669"/>
            <a:ext cx="261610"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sz="1350">
                <a:solidFill>
                  <a:srgbClr val="000000"/>
                </a:solidFill>
              </a:rPr>
              <a:t>  </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6641767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600" b="1" dirty="0" err="1">
                <a:solidFill>
                  <a:srgbClr val="FF0000"/>
                </a:solidFill>
                <a:effectLst/>
                <a:latin typeface="+mj-lt"/>
                <a:cs typeface="Times New Roman" pitchFamily="18" charset="0"/>
              </a:rPr>
              <a:t>Đk</a:t>
            </a:r>
            <a:r>
              <a:rPr lang="en-US" sz="6600" b="1" dirty="0">
                <a:solidFill>
                  <a:srgbClr val="FF0000"/>
                </a:solidFill>
                <a:effectLst/>
                <a:latin typeface="+mj-lt"/>
                <a:cs typeface="Times New Roman" pitchFamily="18" charset="0"/>
              </a:rPr>
              <a:t>: </a:t>
            </a:r>
            <a:r>
              <a:rPr lang="en-US" altLang="en-US" sz="6600" b="1" dirty="0" err="1">
                <a:solidFill>
                  <a:srgbClr val="003399"/>
                </a:solidFill>
                <a:effectLst/>
                <a:latin typeface="+mj-lt"/>
                <a:cs typeface="Times New Roman" panose="02020603050405020304" pitchFamily="18" charset="0"/>
              </a:rPr>
              <a:t>Đây</a:t>
            </a:r>
            <a:r>
              <a:rPr lang="en-US" altLang="en-US" sz="6600" b="1" dirty="0">
                <a:solidFill>
                  <a:srgbClr val="003399"/>
                </a:solidFill>
                <a:effectLst/>
                <a:latin typeface="+mj-lt"/>
                <a:cs typeface="Times New Roman" panose="02020603050405020304" pitchFamily="18" charset="0"/>
              </a:rPr>
              <a:t> </a:t>
            </a:r>
            <a:r>
              <a:rPr lang="en-US" altLang="en-US" sz="6600" b="1" dirty="0" err="1">
                <a:solidFill>
                  <a:srgbClr val="003399"/>
                </a:solidFill>
                <a:effectLst/>
                <a:latin typeface="+mj-lt"/>
                <a:cs typeface="Times New Roman" panose="02020603050405020304" pitchFamily="18" charset="0"/>
              </a:rPr>
              <a:t>là</a:t>
            </a:r>
            <a:r>
              <a:rPr lang="en-US" altLang="en-US" sz="6600" b="1" dirty="0">
                <a:solidFill>
                  <a:srgbClr val="003399"/>
                </a:solidFill>
                <a:effectLst/>
                <a:latin typeface="+mj-lt"/>
                <a:cs typeface="Times New Roman" panose="02020603050405020304" pitchFamily="18" charset="0"/>
              </a:rPr>
              <a:t> </a:t>
            </a:r>
            <a:r>
              <a:rPr lang="en-US" altLang="en-US" sz="6600" b="1" dirty="0" err="1">
                <a:solidFill>
                  <a:srgbClr val="003399"/>
                </a:solidFill>
                <a:effectLst/>
                <a:latin typeface="+mj-lt"/>
                <a:cs typeface="Times New Roman" panose="02020603050405020304" pitchFamily="18" charset="0"/>
              </a:rPr>
              <a:t>ngày</a:t>
            </a:r>
            <a:r>
              <a:rPr lang="en-US" altLang="en-US" sz="6600" b="1" dirty="0">
                <a:solidFill>
                  <a:srgbClr val="003399"/>
                </a:solidFill>
                <a:effectLst/>
                <a:latin typeface="+mj-lt"/>
                <a:cs typeface="Times New Roman" panose="02020603050405020304" pitchFamily="18" charset="0"/>
              </a:rPr>
              <a:t> </a:t>
            </a:r>
            <a:r>
              <a:rPr lang="en-US" altLang="en-US" sz="6600" b="1" dirty="0" err="1">
                <a:solidFill>
                  <a:srgbClr val="003399"/>
                </a:solidFill>
                <a:effectLst/>
                <a:latin typeface="+mj-lt"/>
                <a:cs typeface="Times New Roman" panose="02020603050405020304" pitchFamily="18" charset="0"/>
              </a:rPr>
              <a:t>Chúa</a:t>
            </a:r>
            <a:r>
              <a:rPr lang="en-US" altLang="en-US" sz="6600" b="1" dirty="0">
                <a:solidFill>
                  <a:srgbClr val="003399"/>
                </a:solidFill>
                <a:effectLst/>
                <a:latin typeface="+mj-lt"/>
                <a:cs typeface="Times New Roman" panose="02020603050405020304" pitchFamily="18" charset="0"/>
              </a:rPr>
              <a:t> </a:t>
            </a:r>
            <a:r>
              <a:rPr lang="en-US" altLang="en-US" sz="6600" b="1" dirty="0" err="1">
                <a:solidFill>
                  <a:srgbClr val="003399"/>
                </a:solidFill>
                <a:effectLst/>
                <a:latin typeface="+mj-lt"/>
                <a:cs typeface="Times New Roman" panose="02020603050405020304" pitchFamily="18" charset="0"/>
              </a:rPr>
              <a:t>đã</a:t>
            </a:r>
            <a:r>
              <a:rPr lang="en-US" altLang="en-US" sz="6600" b="1" dirty="0">
                <a:solidFill>
                  <a:srgbClr val="003399"/>
                </a:solidFill>
                <a:effectLst/>
                <a:latin typeface="+mj-lt"/>
                <a:cs typeface="Times New Roman" panose="02020603050405020304" pitchFamily="18" charset="0"/>
              </a:rPr>
              <a:t> </a:t>
            </a:r>
            <a:r>
              <a:rPr lang="en-US" altLang="en-US" sz="6600" b="1" dirty="0" err="1">
                <a:solidFill>
                  <a:srgbClr val="003399"/>
                </a:solidFill>
                <a:effectLst/>
                <a:latin typeface="+mj-lt"/>
                <a:cs typeface="Times New Roman" panose="02020603050405020304" pitchFamily="18" charset="0"/>
              </a:rPr>
              <a:t>làm</a:t>
            </a:r>
            <a:r>
              <a:rPr lang="en-US" altLang="en-US" sz="6600" b="1" dirty="0">
                <a:solidFill>
                  <a:srgbClr val="003399"/>
                </a:solidFill>
                <a:effectLst/>
                <a:latin typeface="+mj-lt"/>
                <a:cs typeface="Times New Roman" panose="02020603050405020304" pitchFamily="18" charset="0"/>
              </a:rPr>
              <a:t> ra, </a:t>
            </a:r>
            <a:r>
              <a:rPr lang="en-US" altLang="en-US" sz="6600" b="1" dirty="0" err="1">
                <a:solidFill>
                  <a:srgbClr val="003399"/>
                </a:solidFill>
                <a:effectLst/>
                <a:latin typeface="+mj-lt"/>
                <a:cs typeface="Times New Roman" panose="02020603050405020304" pitchFamily="18" charset="0"/>
              </a:rPr>
              <a:t>nào</a:t>
            </a:r>
            <a:r>
              <a:rPr lang="en-US" altLang="en-US" sz="6600" b="1" dirty="0">
                <a:solidFill>
                  <a:srgbClr val="003399"/>
                </a:solidFill>
                <a:effectLst/>
                <a:latin typeface="+mj-lt"/>
                <a:cs typeface="Times New Roman" panose="02020603050405020304" pitchFamily="18" charset="0"/>
              </a:rPr>
              <a:t> ta </a:t>
            </a:r>
            <a:r>
              <a:rPr lang="en-US" altLang="en-US" sz="6600" b="1" dirty="0" err="1">
                <a:solidFill>
                  <a:srgbClr val="003399"/>
                </a:solidFill>
                <a:effectLst/>
                <a:latin typeface="+mj-lt"/>
                <a:cs typeface="Times New Roman" panose="02020603050405020304" pitchFamily="18" charset="0"/>
              </a:rPr>
              <a:t>hãy</a:t>
            </a:r>
            <a:r>
              <a:rPr lang="en-US" altLang="en-US" sz="6600" b="1" dirty="0">
                <a:solidFill>
                  <a:srgbClr val="003399"/>
                </a:solidFill>
                <a:effectLst/>
                <a:latin typeface="+mj-lt"/>
                <a:cs typeface="Times New Roman" panose="02020603050405020304" pitchFamily="18" charset="0"/>
              </a:rPr>
              <a:t> </a:t>
            </a:r>
            <a:r>
              <a:rPr lang="en-US" altLang="en-US" sz="6600" b="1" dirty="0" err="1">
                <a:solidFill>
                  <a:srgbClr val="003399"/>
                </a:solidFill>
                <a:effectLst/>
                <a:latin typeface="+mj-lt"/>
                <a:cs typeface="Times New Roman" panose="02020603050405020304" pitchFamily="18" charset="0"/>
              </a:rPr>
              <a:t>hỉ</a:t>
            </a:r>
            <a:r>
              <a:rPr lang="en-US" altLang="en-US" sz="6600" b="1" dirty="0">
                <a:solidFill>
                  <a:srgbClr val="003399"/>
                </a:solidFill>
                <a:effectLst/>
                <a:latin typeface="+mj-lt"/>
                <a:cs typeface="Times New Roman" panose="02020603050405020304" pitchFamily="18" charset="0"/>
              </a:rPr>
              <a:t> </a:t>
            </a:r>
            <a:r>
              <a:rPr lang="en-US" altLang="en-US" sz="6600" b="1" dirty="0" err="1">
                <a:solidFill>
                  <a:srgbClr val="003399"/>
                </a:solidFill>
                <a:effectLst/>
                <a:latin typeface="+mj-lt"/>
                <a:cs typeface="Times New Roman" panose="02020603050405020304" pitchFamily="18" charset="0"/>
              </a:rPr>
              <a:t>hoan</a:t>
            </a:r>
            <a:r>
              <a:rPr lang="en-US" altLang="en-US" sz="6600" b="1" dirty="0">
                <a:solidFill>
                  <a:srgbClr val="003399"/>
                </a:solidFill>
                <a:effectLst/>
                <a:latin typeface="+mj-lt"/>
                <a:cs typeface="Times New Roman" panose="02020603050405020304" pitchFamily="18" charset="0"/>
              </a:rPr>
              <a:t> </a:t>
            </a:r>
            <a:r>
              <a:rPr lang="en-US" altLang="en-US" sz="6600" b="1" dirty="0" err="1">
                <a:solidFill>
                  <a:srgbClr val="003399"/>
                </a:solidFill>
                <a:effectLst/>
                <a:latin typeface="+mj-lt"/>
                <a:cs typeface="Times New Roman" panose="02020603050405020304" pitchFamily="18" charset="0"/>
              </a:rPr>
              <a:t>vui</a:t>
            </a:r>
            <a:r>
              <a:rPr lang="en-US" altLang="en-US" sz="6600" b="1" dirty="0">
                <a:solidFill>
                  <a:srgbClr val="003399"/>
                </a:solidFill>
                <a:effectLst/>
                <a:latin typeface="+mj-lt"/>
                <a:cs typeface="Times New Roman" panose="02020603050405020304" pitchFamily="18" charset="0"/>
              </a:rPr>
              <a:t> </a:t>
            </a:r>
            <a:r>
              <a:rPr lang="en-US" altLang="en-US" sz="6600" b="1" dirty="0" err="1">
                <a:solidFill>
                  <a:srgbClr val="003399"/>
                </a:solidFill>
                <a:effectLst/>
                <a:latin typeface="+mj-lt"/>
                <a:cs typeface="Times New Roman" panose="02020603050405020304" pitchFamily="18" charset="0"/>
              </a:rPr>
              <a:t>mừng</a:t>
            </a:r>
            <a:r>
              <a:rPr lang="en-US" altLang="en-US" sz="6600" b="1" dirty="0">
                <a:solidFill>
                  <a:srgbClr val="003399"/>
                </a:solidFill>
                <a:effectLst/>
                <a:latin typeface="+mj-lt"/>
                <a:cs typeface="Times New Roman" panose="02020603050405020304" pitchFamily="18" charset="0"/>
              </a:rPr>
              <a:t>. </a:t>
            </a:r>
            <a:endParaRPr lang="en-US" sz="6600" b="1"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235653671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600" b="1" u="sng" dirty="0" err="1">
                <a:solidFill>
                  <a:srgbClr val="FF0000"/>
                </a:solidFill>
                <a:effectLst/>
                <a:latin typeface="+mj-lt"/>
                <a:cs typeface="Times New Roman" pitchFamily="18" charset="0"/>
              </a:rPr>
              <a:t>Đk</a:t>
            </a:r>
            <a:r>
              <a:rPr lang="en-US" sz="6600" b="1" u="sng" dirty="0">
                <a:solidFill>
                  <a:srgbClr val="FF0000"/>
                </a:solidFill>
                <a:effectLst/>
                <a:latin typeface="+mj-lt"/>
                <a:cs typeface="Times New Roman" pitchFamily="18" charset="0"/>
              </a:rPr>
              <a:t>:</a:t>
            </a:r>
            <a:r>
              <a:rPr lang="en-US" sz="6600" b="1" dirty="0">
                <a:solidFill>
                  <a:srgbClr val="003399"/>
                </a:solidFill>
                <a:effectLst/>
                <a:latin typeface="+mj-lt"/>
                <a:cs typeface="Times New Roman" pitchFamily="18" charset="0"/>
              </a:rPr>
              <a:t> </a:t>
            </a:r>
            <a:r>
              <a:rPr lang="en-US" altLang="en-US" sz="6600" b="1" dirty="0" err="1">
                <a:solidFill>
                  <a:srgbClr val="003399"/>
                </a:solidFill>
                <a:effectLst/>
                <a:latin typeface="+mj-lt"/>
                <a:cs typeface="Times New Roman" panose="02020603050405020304" pitchFamily="18" charset="0"/>
              </a:rPr>
              <a:t>Đây</a:t>
            </a:r>
            <a:r>
              <a:rPr lang="en-US" altLang="en-US" sz="6600" b="1" dirty="0">
                <a:solidFill>
                  <a:srgbClr val="003399"/>
                </a:solidFill>
                <a:effectLst/>
                <a:latin typeface="+mj-lt"/>
                <a:cs typeface="Times New Roman" panose="02020603050405020304" pitchFamily="18" charset="0"/>
              </a:rPr>
              <a:t> </a:t>
            </a:r>
            <a:r>
              <a:rPr lang="en-US" altLang="en-US" sz="6600" b="1" dirty="0" err="1">
                <a:solidFill>
                  <a:srgbClr val="003399"/>
                </a:solidFill>
                <a:effectLst/>
                <a:latin typeface="+mj-lt"/>
                <a:cs typeface="Times New Roman" panose="02020603050405020304" pitchFamily="18" charset="0"/>
              </a:rPr>
              <a:t>là</a:t>
            </a:r>
            <a:r>
              <a:rPr lang="en-US" altLang="en-US" sz="6600" b="1" dirty="0">
                <a:solidFill>
                  <a:srgbClr val="003399"/>
                </a:solidFill>
                <a:effectLst/>
                <a:latin typeface="+mj-lt"/>
                <a:cs typeface="Times New Roman" panose="02020603050405020304" pitchFamily="18" charset="0"/>
              </a:rPr>
              <a:t> </a:t>
            </a:r>
            <a:r>
              <a:rPr lang="en-US" altLang="en-US" sz="6600" b="1" dirty="0" err="1">
                <a:solidFill>
                  <a:srgbClr val="003399"/>
                </a:solidFill>
                <a:effectLst/>
                <a:latin typeface="+mj-lt"/>
                <a:cs typeface="Times New Roman" panose="02020603050405020304" pitchFamily="18" charset="0"/>
              </a:rPr>
              <a:t>ngày</a:t>
            </a:r>
            <a:r>
              <a:rPr lang="en-US" altLang="en-US" sz="6600" b="1" dirty="0">
                <a:solidFill>
                  <a:srgbClr val="003399"/>
                </a:solidFill>
                <a:effectLst/>
                <a:latin typeface="+mj-lt"/>
                <a:cs typeface="Times New Roman" panose="02020603050405020304" pitchFamily="18" charset="0"/>
              </a:rPr>
              <a:t> </a:t>
            </a:r>
            <a:r>
              <a:rPr lang="en-US" altLang="en-US" sz="6600" b="1" dirty="0" err="1">
                <a:solidFill>
                  <a:srgbClr val="003399"/>
                </a:solidFill>
                <a:effectLst/>
                <a:latin typeface="+mj-lt"/>
                <a:cs typeface="Times New Roman" panose="02020603050405020304" pitchFamily="18" charset="0"/>
              </a:rPr>
              <a:t>Chúa</a:t>
            </a:r>
            <a:r>
              <a:rPr lang="en-US" altLang="en-US" sz="6600" b="1" dirty="0">
                <a:solidFill>
                  <a:srgbClr val="003399"/>
                </a:solidFill>
                <a:effectLst/>
                <a:latin typeface="+mj-lt"/>
                <a:cs typeface="Times New Roman" panose="02020603050405020304" pitchFamily="18" charset="0"/>
              </a:rPr>
              <a:t> </a:t>
            </a:r>
            <a:r>
              <a:rPr lang="en-US" altLang="en-US" sz="6600" b="1" dirty="0" err="1">
                <a:solidFill>
                  <a:srgbClr val="003399"/>
                </a:solidFill>
                <a:effectLst/>
                <a:latin typeface="+mj-lt"/>
                <a:cs typeface="Times New Roman" panose="02020603050405020304" pitchFamily="18" charset="0"/>
              </a:rPr>
              <a:t>đã</a:t>
            </a:r>
            <a:r>
              <a:rPr lang="en-US" altLang="en-US" sz="6600" b="1" dirty="0">
                <a:solidFill>
                  <a:srgbClr val="003399"/>
                </a:solidFill>
                <a:effectLst/>
                <a:latin typeface="+mj-lt"/>
                <a:cs typeface="Times New Roman" panose="02020603050405020304" pitchFamily="18" charset="0"/>
              </a:rPr>
              <a:t> </a:t>
            </a:r>
            <a:r>
              <a:rPr lang="en-US" altLang="en-US" sz="6600" b="1" dirty="0" err="1">
                <a:solidFill>
                  <a:srgbClr val="003399"/>
                </a:solidFill>
                <a:effectLst/>
                <a:latin typeface="+mj-lt"/>
                <a:cs typeface="Times New Roman" panose="02020603050405020304" pitchFamily="18" charset="0"/>
              </a:rPr>
              <a:t>làm</a:t>
            </a:r>
            <a:r>
              <a:rPr lang="en-US" altLang="en-US" sz="6600" b="1" dirty="0">
                <a:solidFill>
                  <a:srgbClr val="003399"/>
                </a:solidFill>
                <a:effectLst/>
                <a:latin typeface="+mj-lt"/>
                <a:cs typeface="Times New Roman" panose="02020603050405020304" pitchFamily="18" charset="0"/>
              </a:rPr>
              <a:t> ra, </a:t>
            </a:r>
            <a:r>
              <a:rPr lang="en-US" altLang="en-US" sz="6600" b="1" dirty="0" err="1">
                <a:solidFill>
                  <a:srgbClr val="003399"/>
                </a:solidFill>
                <a:effectLst/>
                <a:latin typeface="+mj-lt"/>
                <a:cs typeface="Times New Roman" panose="02020603050405020304" pitchFamily="18" charset="0"/>
              </a:rPr>
              <a:t>nào</a:t>
            </a:r>
            <a:r>
              <a:rPr lang="en-US" altLang="en-US" sz="6600" b="1" dirty="0">
                <a:solidFill>
                  <a:srgbClr val="003399"/>
                </a:solidFill>
                <a:effectLst/>
                <a:latin typeface="+mj-lt"/>
                <a:cs typeface="Times New Roman" panose="02020603050405020304" pitchFamily="18" charset="0"/>
              </a:rPr>
              <a:t> ta </a:t>
            </a:r>
            <a:r>
              <a:rPr lang="en-US" altLang="en-US" sz="6600" b="1" dirty="0" err="1">
                <a:solidFill>
                  <a:srgbClr val="003399"/>
                </a:solidFill>
                <a:effectLst/>
                <a:latin typeface="+mj-lt"/>
                <a:cs typeface="Times New Roman" panose="02020603050405020304" pitchFamily="18" charset="0"/>
              </a:rPr>
              <a:t>hãy</a:t>
            </a:r>
            <a:r>
              <a:rPr lang="en-US" altLang="en-US" sz="6600" b="1" dirty="0">
                <a:solidFill>
                  <a:srgbClr val="003399"/>
                </a:solidFill>
                <a:effectLst/>
                <a:latin typeface="+mj-lt"/>
                <a:cs typeface="Times New Roman" panose="02020603050405020304" pitchFamily="18" charset="0"/>
              </a:rPr>
              <a:t> </a:t>
            </a:r>
            <a:r>
              <a:rPr lang="en-US" altLang="en-US" sz="6600" b="1" dirty="0" err="1">
                <a:solidFill>
                  <a:srgbClr val="003399"/>
                </a:solidFill>
                <a:effectLst/>
                <a:latin typeface="+mj-lt"/>
                <a:cs typeface="Times New Roman" panose="02020603050405020304" pitchFamily="18" charset="0"/>
              </a:rPr>
              <a:t>hỉ</a:t>
            </a:r>
            <a:r>
              <a:rPr lang="en-US" altLang="en-US" sz="6600" b="1" dirty="0">
                <a:solidFill>
                  <a:srgbClr val="003399"/>
                </a:solidFill>
                <a:effectLst/>
                <a:latin typeface="+mj-lt"/>
                <a:cs typeface="Times New Roman" panose="02020603050405020304" pitchFamily="18" charset="0"/>
              </a:rPr>
              <a:t> </a:t>
            </a:r>
            <a:r>
              <a:rPr lang="en-US" altLang="en-US" sz="6600" b="1" dirty="0" err="1">
                <a:solidFill>
                  <a:srgbClr val="003399"/>
                </a:solidFill>
                <a:effectLst/>
                <a:latin typeface="+mj-lt"/>
                <a:cs typeface="Times New Roman" panose="02020603050405020304" pitchFamily="18" charset="0"/>
              </a:rPr>
              <a:t>hoan</a:t>
            </a:r>
            <a:r>
              <a:rPr lang="en-US" altLang="en-US" sz="6600" b="1" dirty="0">
                <a:solidFill>
                  <a:srgbClr val="003399"/>
                </a:solidFill>
                <a:effectLst/>
                <a:latin typeface="+mj-lt"/>
                <a:cs typeface="Times New Roman" panose="02020603050405020304" pitchFamily="18" charset="0"/>
              </a:rPr>
              <a:t> </a:t>
            </a:r>
            <a:r>
              <a:rPr lang="en-US" altLang="en-US" sz="6600" b="1" dirty="0" err="1">
                <a:solidFill>
                  <a:srgbClr val="003399"/>
                </a:solidFill>
                <a:effectLst/>
                <a:latin typeface="+mj-lt"/>
                <a:cs typeface="Times New Roman" panose="02020603050405020304" pitchFamily="18" charset="0"/>
              </a:rPr>
              <a:t>vui</a:t>
            </a:r>
            <a:r>
              <a:rPr lang="en-US" altLang="en-US" sz="6600" b="1" dirty="0">
                <a:solidFill>
                  <a:srgbClr val="003399"/>
                </a:solidFill>
                <a:effectLst/>
                <a:latin typeface="+mj-lt"/>
                <a:cs typeface="Times New Roman" panose="02020603050405020304" pitchFamily="18" charset="0"/>
              </a:rPr>
              <a:t> </a:t>
            </a:r>
            <a:r>
              <a:rPr lang="en-US" altLang="en-US" sz="6600" b="1" dirty="0" err="1">
                <a:solidFill>
                  <a:srgbClr val="003399"/>
                </a:solidFill>
                <a:effectLst/>
                <a:latin typeface="+mj-lt"/>
                <a:cs typeface="Times New Roman" panose="02020603050405020304" pitchFamily="18" charset="0"/>
              </a:rPr>
              <a:t>mừng</a:t>
            </a:r>
            <a:r>
              <a:rPr lang="en-US" altLang="en-US" sz="6600" b="1" dirty="0">
                <a:solidFill>
                  <a:srgbClr val="003399"/>
                </a:solidFill>
                <a:effectLst/>
                <a:latin typeface="+mj-lt"/>
                <a:cs typeface="Times New Roman" panose="02020603050405020304" pitchFamily="18" charset="0"/>
              </a:rPr>
              <a:t>. </a:t>
            </a:r>
            <a:endParaRPr lang="en-US" sz="6600" b="1"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184068231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altLang="en-US" sz="6000" b="1" dirty="0" smtClean="0">
                <a:solidFill>
                  <a:srgbClr val="FF0000"/>
                </a:solidFill>
                <a:cs typeface="Times New Roman" panose="02020603050405020304" pitchFamily="18" charset="0"/>
              </a:rPr>
              <a:t>Tk1</a:t>
            </a:r>
            <a:r>
              <a:rPr lang="en-US" altLang="en-US" sz="6000" b="1" dirty="0">
                <a:solidFill>
                  <a:srgbClr val="FF0000"/>
                </a:solidFill>
                <a:cs typeface="Times New Roman" panose="02020603050405020304" pitchFamily="18" charset="0"/>
              </a:rPr>
              <a:t>: </a:t>
            </a:r>
            <a:r>
              <a:rPr lang="en-US" altLang="en-US" sz="6000" b="1" dirty="0" err="1">
                <a:solidFill>
                  <a:srgbClr val="003399"/>
                </a:solidFill>
                <a:cs typeface="Times New Roman" panose="02020603050405020304" pitchFamily="18" charset="0"/>
              </a:rPr>
              <a:t>Chúc</a:t>
            </a:r>
            <a:r>
              <a:rPr lang="en-US" altLang="en-US" sz="6000" b="1" dirty="0">
                <a:solidFill>
                  <a:srgbClr val="003399"/>
                </a:solidFill>
                <a:cs typeface="Times New Roman" panose="02020603050405020304" pitchFamily="18" charset="0"/>
              </a:rPr>
              <a:t> </a:t>
            </a:r>
            <a:r>
              <a:rPr lang="en-US" altLang="en-US" sz="6000" b="1" dirty="0" err="1">
                <a:solidFill>
                  <a:srgbClr val="003399"/>
                </a:solidFill>
                <a:cs typeface="Times New Roman" panose="02020603050405020304" pitchFamily="18" charset="0"/>
              </a:rPr>
              <a:t>tụng</a:t>
            </a:r>
            <a:r>
              <a:rPr lang="en-US" altLang="en-US" sz="6000" b="1" dirty="0">
                <a:solidFill>
                  <a:srgbClr val="003399"/>
                </a:solidFill>
                <a:cs typeface="Times New Roman" panose="02020603050405020304" pitchFamily="18" charset="0"/>
              </a:rPr>
              <a:t> </a:t>
            </a:r>
            <a:r>
              <a:rPr lang="en-US" altLang="en-US" sz="6000" b="1" dirty="0" err="1">
                <a:solidFill>
                  <a:srgbClr val="003399"/>
                </a:solidFill>
                <a:cs typeface="Times New Roman" panose="02020603050405020304" pitchFamily="18" charset="0"/>
              </a:rPr>
              <a:t>Chúa</a:t>
            </a:r>
            <a:r>
              <a:rPr lang="en-US" altLang="en-US" sz="6000" b="1" dirty="0">
                <a:solidFill>
                  <a:srgbClr val="003399"/>
                </a:solidFill>
                <a:cs typeface="Times New Roman" panose="02020603050405020304" pitchFamily="18" charset="0"/>
              </a:rPr>
              <a:t> </a:t>
            </a:r>
            <a:r>
              <a:rPr lang="en-US" altLang="en-US" sz="6000" b="1" dirty="0" err="1">
                <a:solidFill>
                  <a:srgbClr val="003399"/>
                </a:solidFill>
                <a:cs typeface="Times New Roman" panose="02020603050405020304" pitchFamily="18" charset="0"/>
              </a:rPr>
              <a:t>vì</a:t>
            </a:r>
            <a:r>
              <a:rPr lang="en-US" altLang="en-US" sz="6000" b="1" dirty="0">
                <a:solidFill>
                  <a:srgbClr val="003399"/>
                </a:solidFill>
                <a:cs typeface="Times New Roman" panose="02020603050405020304" pitchFamily="18" charset="0"/>
              </a:rPr>
              <a:t> </a:t>
            </a:r>
            <a:r>
              <a:rPr lang="en-US" altLang="en-US" sz="6000" b="1" dirty="0" err="1">
                <a:solidFill>
                  <a:srgbClr val="003399"/>
                </a:solidFill>
                <a:cs typeface="Times New Roman" panose="02020603050405020304" pitchFamily="18" charset="0"/>
              </a:rPr>
              <a:t>Ngài</a:t>
            </a:r>
            <a:r>
              <a:rPr lang="en-US" altLang="en-US" sz="6000" b="1" dirty="0">
                <a:solidFill>
                  <a:srgbClr val="003399"/>
                </a:solidFill>
                <a:cs typeface="Times New Roman" panose="02020603050405020304" pitchFamily="18" charset="0"/>
              </a:rPr>
              <a:t> </a:t>
            </a:r>
            <a:r>
              <a:rPr lang="en-US" altLang="en-US" sz="6000" b="1" dirty="0" err="1">
                <a:solidFill>
                  <a:srgbClr val="003399"/>
                </a:solidFill>
                <a:cs typeface="Times New Roman" panose="02020603050405020304" pitchFamily="18" charset="0"/>
              </a:rPr>
              <a:t>nhân</a:t>
            </a:r>
            <a:r>
              <a:rPr lang="en-US" altLang="en-US" sz="6000" b="1" dirty="0">
                <a:solidFill>
                  <a:srgbClr val="003399"/>
                </a:solidFill>
                <a:cs typeface="Times New Roman" panose="02020603050405020304" pitchFamily="18" charset="0"/>
              </a:rPr>
              <a:t> </a:t>
            </a:r>
            <a:r>
              <a:rPr lang="en-US" altLang="en-US" sz="6000" b="1" dirty="0" err="1">
                <a:solidFill>
                  <a:srgbClr val="003399"/>
                </a:solidFill>
                <a:cs typeface="Times New Roman" panose="02020603050405020304" pitchFamily="18" charset="0"/>
              </a:rPr>
              <a:t>từ</a:t>
            </a:r>
            <a:r>
              <a:rPr lang="en-US" altLang="en-US" sz="6000" b="1" dirty="0" smtClean="0">
                <a:solidFill>
                  <a:srgbClr val="003399"/>
                </a:solidFill>
                <a:cs typeface="Times New Roman" panose="02020603050405020304" pitchFamily="18" charset="0"/>
              </a:rPr>
              <a:t>,</a:t>
            </a:r>
            <a:r>
              <a:rPr lang="vi-VN" altLang="en-US" sz="6000" b="1" dirty="0">
                <a:solidFill>
                  <a:srgbClr val="003399"/>
                </a:solidFill>
                <a:cs typeface="Times New Roman" panose="02020603050405020304" pitchFamily="18" charset="0"/>
              </a:rPr>
              <a:t> ngàn đời Chúa vẫn trọn tình thương. Is-ra-el hãy nói lên rằng, ngàn đời Chúa vẫn trọn tình thương. </a:t>
            </a:r>
            <a:r>
              <a:rPr lang="en-US" altLang="en-US" sz="6000" b="1" dirty="0" smtClean="0">
                <a:solidFill>
                  <a:srgbClr val="003399"/>
                </a:solidFill>
                <a:cs typeface="Times New Roman" panose="02020603050405020304" pitchFamily="18" charset="0"/>
              </a:rPr>
              <a:t>  </a:t>
            </a:r>
            <a:endParaRPr lang="en-US" sz="6000" b="1" dirty="0">
              <a:solidFill>
                <a:srgbClr val="003399"/>
              </a:solidFill>
              <a:effectLst/>
              <a:cs typeface="Times New Roman" pitchFamily="18" charset="0"/>
            </a:endParaRPr>
          </a:p>
        </p:txBody>
      </p:sp>
    </p:spTree>
    <p:extLst>
      <p:ext uri="{BB962C8B-B14F-4D97-AF65-F5344CB8AC3E}">
        <p14:creationId xmlns:p14="http://schemas.microsoft.com/office/powerpoint/2010/main" val="404563097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600" b="1" u="sng" dirty="0" err="1">
                <a:solidFill>
                  <a:srgbClr val="FF0000"/>
                </a:solidFill>
                <a:effectLst/>
                <a:latin typeface="+mj-lt"/>
                <a:cs typeface="Times New Roman" pitchFamily="18" charset="0"/>
              </a:rPr>
              <a:t>Đk</a:t>
            </a:r>
            <a:r>
              <a:rPr lang="en-US" sz="6600" b="1" u="sng" dirty="0">
                <a:solidFill>
                  <a:srgbClr val="FF0000"/>
                </a:solidFill>
                <a:effectLst/>
                <a:latin typeface="+mj-lt"/>
                <a:cs typeface="Times New Roman" pitchFamily="18" charset="0"/>
              </a:rPr>
              <a:t>:</a:t>
            </a:r>
            <a:r>
              <a:rPr lang="en-US" sz="6600" b="1" dirty="0">
                <a:solidFill>
                  <a:srgbClr val="003399"/>
                </a:solidFill>
                <a:effectLst/>
                <a:latin typeface="+mj-lt"/>
                <a:cs typeface="Times New Roman" pitchFamily="18" charset="0"/>
              </a:rPr>
              <a:t> </a:t>
            </a:r>
            <a:r>
              <a:rPr lang="en-US" altLang="en-US" sz="6600" b="1" dirty="0" err="1">
                <a:solidFill>
                  <a:srgbClr val="003399"/>
                </a:solidFill>
                <a:effectLst/>
                <a:latin typeface="+mj-lt"/>
                <a:cs typeface="Times New Roman" panose="02020603050405020304" pitchFamily="18" charset="0"/>
              </a:rPr>
              <a:t>Đây</a:t>
            </a:r>
            <a:r>
              <a:rPr lang="en-US" altLang="en-US" sz="6600" b="1" dirty="0">
                <a:solidFill>
                  <a:srgbClr val="003399"/>
                </a:solidFill>
                <a:effectLst/>
                <a:latin typeface="+mj-lt"/>
                <a:cs typeface="Times New Roman" panose="02020603050405020304" pitchFamily="18" charset="0"/>
              </a:rPr>
              <a:t> </a:t>
            </a:r>
            <a:r>
              <a:rPr lang="en-US" altLang="en-US" sz="6600" b="1" dirty="0" err="1">
                <a:solidFill>
                  <a:srgbClr val="003399"/>
                </a:solidFill>
                <a:effectLst/>
                <a:latin typeface="+mj-lt"/>
                <a:cs typeface="Times New Roman" panose="02020603050405020304" pitchFamily="18" charset="0"/>
              </a:rPr>
              <a:t>là</a:t>
            </a:r>
            <a:r>
              <a:rPr lang="en-US" altLang="en-US" sz="6600" b="1" dirty="0">
                <a:solidFill>
                  <a:srgbClr val="003399"/>
                </a:solidFill>
                <a:effectLst/>
                <a:latin typeface="+mj-lt"/>
                <a:cs typeface="Times New Roman" panose="02020603050405020304" pitchFamily="18" charset="0"/>
              </a:rPr>
              <a:t> </a:t>
            </a:r>
            <a:r>
              <a:rPr lang="en-US" altLang="en-US" sz="6600" b="1" dirty="0" err="1">
                <a:solidFill>
                  <a:srgbClr val="003399"/>
                </a:solidFill>
                <a:effectLst/>
                <a:latin typeface="+mj-lt"/>
                <a:cs typeface="Times New Roman" panose="02020603050405020304" pitchFamily="18" charset="0"/>
              </a:rPr>
              <a:t>ngày</a:t>
            </a:r>
            <a:r>
              <a:rPr lang="en-US" altLang="en-US" sz="6600" b="1" dirty="0">
                <a:solidFill>
                  <a:srgbClr val="003399"/>
                </a:solidFill>
                <a:effectLst/>
                <a:latin typeface="+mj-lt"/>
                <a:cs typeface="Times New Roman" panose="02020603050405020304" pitchFamily="18" charset="0"/>
              </a:rPr>
              <a:t> </a:t>
            </a:r>
            <a:r>
              <a:rPr lang="en-US" altLang="en-US" sz="6600" b="1" dirty="0" err="1">
                <a:solidFill>
                  <a:srgbClr val="003399"/>
                </a:solidFill>
                <a:effectLst/>
                <a:latin typeface="+mj-lt"/>
                <a:cs typeface="Times New Roman" panose="02020603050405020304" pitchFamily="18" charset="0"/>
              </a:rPr>
              <a:t>Chúa</a:t>
            </a:r>
            <a:r>
              <a:rPr lang="en-US" altLang="en-US" sz="6600" b="1" dirty="0">
                <a:solidFill>
                  <a:srgbClr val="003399"/>
                </a:solidFill>
                <a:effectLst/>
                <a:latin typeface="+mj-lt"/>
                <a:cs typeface="Times New Roman" panose="02020603050405020304" pitchFamily="18" charset="0"/>
              </a:rPr>
              <a:t> </a:t>
            </a:r>
            <a:r>
              <a:rPr lang="en-US" altLang="en-US" sz="6600" b="1" dirty="0" err="1">
                <a:solidFill>
                  <a:srgbClr val="003399"/>
                </a:solidFill>
                <a:effectLst/>
                <a:latin typeface="+mj-lt"/>
                <a:cs typeface="Times New Roman" panose="02020603050405020304" pitchFamily="18" charset="0"/>
              </a:rPr>
              <a:t>đã</a:t>
            </a:r>
            <a:r>
              <a:rPr lang="en-US" altLang="en-US" sz="6600" b="1" dirty="0">
                <a:solidFill>
                  <a:srgbClr val="003399"/>
                </a:solidFill>
                <a:effectLst/>
                <a:latin typeface="+mj-lt"/>
                <a:cs typeface="Times New Roman" panose="02020603050405020304" pitchFamily="18" charset="0"/>
              </a:rPr>
              <a:t> </a:t>
            </a:r>
            <a:r>
              <a:rPr lang="en-US" altLang="en-US" sz="6600" b="1" dirty="0" err="1">
                <a:solidFill>
                  <a:srgbClr val="003399"/>
                </a:solidFill>
                <a:effectLst/>
                <a:latin typeface="+mj-lt"/>
                <a:cs typeface="Times New Roman" panose="02020603050405020304" pitchFamily="18" charset="0"/>
              </a:rPr>
              <a:t>làm</a:t>
            </a:r>
            <a:r>
              <a:rPr lang="en-US" altLang="en-US" sz="6600" b="1" dirty="0">
                <a:solidFill>
                  <a:srgbClr val="003399"/>
                </a:solidFill>
                <a:effectLst/>
                <a:latin typeface="+mj-lt"/>
                <a:cs typeface="Times New Roman" panose="02020603050405020304" pitchFamily="18" charset="0"/>
              </a:rPr>
              <a:t> ra, </a:t>
            </a:r>
            <a:r>
              <a:rPr lang="en-US" altLang="en-US" sz="6600" b="1" dirty="0" err="1">
                <a:solidFill>
                  <a:srgbClr val="003399"/>
                </a:solidFill>
                <a:effectLst/>
                <a:latin typeface="+mj-lt"/>
                <a:cs typeface="Times New Roman" panose="02020603050405020304" pitchFamily="18" charset="0"/>
              </a:rPr>
              <a:t>nào</a:t>
            </a:r>
            <a:r>
              <a:rPr lang="en-US" altLang="en-US" sz="6600" b="1" dirty="0">
                <a:solidFill>
                  <a:srgbClr val="003399"/>
                </a:solidFill>
                <a:effectLst/>
                <a:latin typeface="+mj-lt"/>
                <a:cs typeface="Times New Roman" panose="02020603050405020304" pitchFamily="18" charset="0"/>
              </a:rPr>
              <a:t> ta </a:t>
            </a:r>
            <a:r>
              <a:rPr lang="en-US" altLang="en-US" sz="6600" b="1" dirty="0" err="1">
                <a:solidFill>
                  <a:srgbClr val="003399"/>
                </a:solidFill>
                <a:effectLst/>
                <a:latin typeface="+mj-lt"/>
                <a:cs typeface="Times New Roman" panose="02020603050405020304" pitchFamily="18" charset="0"/>
              </a:rPr>
              <a:t>hãy</a:t>
            </a:r>
            <a:r>
              <a:rPr lang="en-US" altLang="en-US" sz="6600" b="1" dirty="0">
                <a:solidFill>
                  <a:srgbClr val="003399"/>
                </a:solidFill>
                <a:effectLst/>
                <a:latin typeface="+mj-lt"/>
                <a:cs typeface="Times New Roman" panose="02020603050405020304" pitchFamily="18" charset="0"/>
              </a:rPr>
              <a:t> </a:t>
            </a:r>
            <a:r>
              <a:rPr lang="en-US" altLang="en-US" sz="6600" b="1" dirty="0" err="1">
                <a:solidFill>
                  <a:srgbClr val="003399"/>
                </a:solidFill>
                <a:effectLst/>
                <a:latin typeface="+mj-lt"/>
                <a:cs typeface="Times New Roman" panose="02020603050405020304" pitchFamily="18" charset="0"/>
              </a:rPr>
              <a:t>hỉ</a:t>
            </a:r>
            <a:r>
              <a:rPr lang="en-US" altLang="en-US" sz="6600" b="1" dirty="0">
                <a:solidFill>
                  <a:srgbClr val="003399"/>
                </a:solidFill>
                <a:effectLst/>
                <a:latin typeface="+mj-lt"/>
                <a:cs typeface="Times New Roman" panose="02020603050405020304" pitchFamily="18" charset="0"/>
              </a:rPr>
              <a:t> </a:t>
            </a:r>
            <a:r>
              <a:rPr lang="en-US" altLang="en-US" sz="6600" b="1" dirty="0" err="1">
                <a:solidFill>
                  <a:srgbClr val="003399"/>
                </a:solidFill>
                <a:effectLst/>
                <a:latin typeface="+mj-lt"/>
                <a:cs typeface="Times New Roman" panose="02020603050405020304" pitchFamily="18" charset="0"/>
              </a:rPr>
              <a:t>hoan</a:t>
            </a:r>
            <a:r>
              <a:rPr lang="en-US" altLang="en-US" sz="6600" b="1" dirty="0">
                <a:solidFill>
                  <a:srgbClr val="003399"/>
                </a:solidFill>
                <a:effectLst/>
                <a:latin typeface="+mj-lt"/>
                <a:cs typeface="Times New Roman" panose="02020603050405020304" pitchFamily="18" charset="0"/>
              </a:rPr>
              <a:t> </a:t>
            </a:r>
            <a:r>
              <a:rPr lang="en-US" altLang="en-US" sz="6600" b="1" dirty="0" err="1">
                <a:solidFill>
                  <a:srgbClr val="003399"/>
                </a:solidFill>
                <a:effectLst/>
                <a:latin typeface="+mj-lt"/>
                <a:cs typeface="Times New Roman" panose="02020603050405020304" pitchFamily="18" charset="0"/>
              </a:rPr>
              <a:t>vui</a:t>
            </a:r>
            <a:r>
              <a:rPr lang="en-US" altLang="en-US" sz="6600" b="1" dirty="0">
                <a:solidFill>
                  <a:srgbClr val="003399"/>
                </a:solidFill>
                <a:effectLst/>
                <a:latin typeface="+mj-lt"/>
                <a:cs typeface="Times New Roman" panose="02020603050405020304" pitchFamily="18" charset="0"/>
              </a:rPr>
              <a:t> </a:t>
            </a:r>
            <a:r>
              <a:rPr lang="en-US" altLang="en-US" sz="6600" b="1" dirty="0" err="1">
                <a:solidFill>
                  <a:srgbClr val="003399"/>
                </a:solidFill>
                <a:effectLst/>
                <a:latin typeface="+mj-lt"/>
                <a:cs typeface="Times New Roman" panose="02020603050405020304" pitchFamily="18" charset="0"/>
              </a:rPr>
              <a:t>mừng</a:t>
            </a:r>
            <a:r>
              <a:rPr lang="en-US" altLang="en-US" sz="6600" b="1" dirty="0">
                <a:solidFill>
                  <a:srgbClr val="003399"/>
                </a:solidFill>
                <a:effectLst/>
                <a:latin typeface="+mj-lt"/>
                <a:cs typeface="Times New Roman" panose="02020603050405020304" pitchFamily="18" charset="0"/>
              </a:rPr>
              <a:t>. </a:t>
            </a:r>
            <a:endParaRPr lang="en-US" sz="6600" b="1"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38004237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800" b="1" u="sng" dirty="0" smtClean="0">
                <a:solidFill>
                  <a:srgbClr val="FF0000"/>
                </a:solidFill>
                <a:effectLst/>
                <a:cs typeface="Times New Roman" pitchFamily="18" charset="0"/>
              </a:rPr>
              <a:t>Tk2:</a:t>
            </a:r>
            <a:r>
              <a:rPr lang="en-US" sz="5800" b="1" dirty="0">
                <a:solidFill>
                  <a:srgbClr val="003399"/>
                </a:solidFill>
                <a:cs typeface="Times New Roman" pitchFamily="18" charset="0"/>
              </a:rPr>
              <a:t> </a:t>
            </a:r>
            <a:r>
              <a:rPr lang="en-US" altLang="en-US" sz="5800" b="1" dirty="0" err="1" smtClean="0">
                <a:solidFill>
                  <a:srgbClr val="003399"/>
                </a:solidFill>
                <a:effectLst/>
                <a:cs typeface="Times New Roman" panose="02020603050405020304" pitchFamily="18" charset="0"/>
              </a:rPr>
              <a:t>Cánh</a:t>
            </a:r>
            <a:r>
              <a:rPr lang="en-US" altLang="en-US" sz="5800" b="1" dirty="0" smtClean="0">
                <a:solidFill>
                  <a:srgbClr val="003399"/>
                </a:solidFill>
                <a:effectLst/>
                <a:cs typeface="Times New Roman" panose="02020603050405020304" pitchFamily="18" charset="0"/>
              </a:rPr>
              <a:t> </a:t>
            </a:r>
            <a:r>
              <a:rPr lang="en-US" altLang="en-US" sz="5800" b="1" dirty="0" err="1">
                <a:solidFill>
                  <a:srgbClr val="003399"/>
                </a:solidFill>
                <a:effectLst/>
                <a:cs typeface="Times New Roman" panose="02020603050405020304" pitchFamily="18" charset="0"/>
              </a:rPr>
              <a:t>tay</a:t>
            </a:r>
            <a:r>
              <a:rPr lang="en-US" altLang="en-US" sz="5800" b="1" dirty="0">
                <a:solidFill>
                  <a:srgbClr val="003399"/>
                </a:solidFill>
                <a:effectLst/>
                <a:cs typeface="Times New Roman" panose="02020603050405020304" pitchFamily="18" charset="0"/>
              </a:rPr>
              <a:t> </a:t>
            </a:r>
            <a:r>
              <a:rPr lang="en-US" altLang="en-US" sz="5800" b="1" dirty="0" err="1">
                <a:solidFill>
                  <a:srgbClr val="003399"/>
                </a:solidFill>
                <a:effectLst/>
                <a:cs typeface="Times New Roman" panose="02020603050405020304" pitchFamily="18" charset="0"/>
              </a:rPr>
              <a:t>Chúa</a:t>
            </a:r>
            <a:r>
              <a:rPr lang="en-US" altLang="en-US" sz="5800" b="1" dirty="0">
                <a:solidFill>
                  <a:srgbClr val="003399"/>
                </a:solidFill>
                <a:effectLst/>
                <a:cs typeface="Times New Roman" panose="02020603050405020304" pitchFamily="18" charset="0"/>
              </a:rPr>
              <a:t> </a:t>
            </a:r>
            <a:r>
              <a:rPr lang="en-US" altLang="en-US" sz="5800" b="1" dirty="0" err="1">
                <a:solidFill>
                  <a:srgbClr val="003399"/>
                </a:solidFill>
                <a:effectLst/>
                <a:cs typeface="Times New Roman" panose="02020603050405020304" pitchFamily="18" charset="0"/>
              </a:rPr>
              <a:t>vận</a:t>
            </a:r>
            <a:r>
              <a:rPr lang="en-US" altLang="en-US" sz="5800" b="1" dirty="0">
                <a:solidFill>
                  <a:srgbClr val="003399"/>
                </a:solidFill>
                <a:effectLst/>
                <a:cs typeface="Times New Roman" panose="02020603050405020304" pitchFamily="18" charset="0"/>
              </a:rPr>
              <a:t> </a:t>
            </a:r>
            <a:r>
              <a:rPr lang="en-US" altLang="en-US" sz="5800" b="1" dirty="0" err="1">
                <a:solidFill>
                  <a:srgbClr val="003399"/>
                </a:solidFill>
                <a:effectLst/>
                <a:cs typeface="Times New Roman" panose="02020603050405020304" pitchFamily="18" charset="0"/>
              </a:rPr>
              <a:t>dụng</a:t>
            </a:r>
            <a:r>
              <a:rPr lang="en-US" altLang="en-US" sz="5800" b="1" dirty="0">
                <a:solidFill>
                  <a:srgbClr val="003399"/>
                </a:solidFill>
                <a:effectLst/>
                <a:cs typeface="Times New Roman" panose="02020603050405020304" pitchFamily="18" charset="0"/>
              </a:rPr>
              <a:t> </a:t>
            </a:r>
            <a:r>
              <a:rPr lang="en-US" altLang="en-US" sz="5800" b="1" dirty="0" err="1">
                <a:solidFill>
                  <a:srgbClr val="003399"/>
                </a:solidFill>
                <a:effectLst/>
                <a:cs typeface="Times New Roman" panose="02020603050405020304" pitchFamily="18" charset="0"/>
              </a:rPr>
              <a:t>uy</a:t>
            </a:r>
            <a:r>
              <a:rPr lang="en-US" altLang="en-US" sz="5800" b="1" dirty="0">
                <a:solidFill>
                  <a:srgbClr val="003399"/>
                </a:solidFill>
                <a:effectLst/>
                <a:cs typeface="Times New Roman" panose="02020603050405020304" pitchFamily="18" charset="0"/>
              </a:rPr>
              <a:t> </a:t>
            </a:r>
            <a:r>
              <a:rPr lang="en-US" altLang="en-US" sz="5800" b="1" dirty="0" err="1">
                <a:solidFill>
                  <a:srgbClr val="003399"/>
                </a:solidFill>
                <a:effectLst/>
                <a:cs typeface="Times New Roman" panose="02020603050405020304" pitchFamily="18" charset="0"/>
              </a:rPr>
              <a:t>lực</a:t>
            </a:r>
            <a:r>
              <a:rPr lang="en-US" altLang="en-US" sz="5800" b="1" dirty="0">
                <a:solidFill>
                  <a:srgbClr val="003399"/>
                </a:solidFill>
                <a:effectLst/>
                <a:cs typeface="Times New Roman" panose="02020603050405020304" pitchFamily="18" charset="0"/>
              </a:rPr>
              <a:t>, </a:t>
            </a:r>
            <a:r>
              <a:rPr lang="en-US" altLang="en-US" sz="5800" b="1" dirty="0" err="1">
                <a:solidFill>
                  <a:srgbClr val="003399"/>
                </a:solidFill>
                <a:effectLst/>
                <a:cs typeface="Times New Roman" panose="02020603050405020304" pitchFamily="18" charset="0"/>
              </a:rPr>
              <a:t>kìa</a:t>
            </a:r>
            <a:r>
              <a:rPr lang="en-US" altLang="en-US" sz="5800" b="1" dirty="0">
                <a:solidFill>
                  <a:srgbClr val="003399"/>
                </a:solidFill>
                <a:effectLst/>
                <a:cs typeface="Times New Roman" panose="02020603050405020304" pitchFamily="18" charset="0"/>
              </a:rPr>
              <a:t> </a:t>
            </a:r>
            <a:r>
              <a:rPr lang="en-US" altLang="en-US" sz="5800" b="1" dirty="0" err="1">
                <a:solidFill>
                  <a:srgbClr val="003399"/>
                </a:solidFill>
                <a:effectLst/>
                <a:cs typeface="Times New Roman" panose="02020603050405020304" pitchFamily="18" charset="0"/>
              </a:rPr>
              <a:t>là</a:t>
            </a:r>
            <a:r>
              <a:rPr lang="en-US" altLang="en-US" sz="5800" b="1" dirty="0">
                <a:solidFill>
                  <a:srgbClr val="003399"/>
                </a:solidFill>
                <a:effectLst/>
                <a:cs typeface="Times New Roman" panose="02020603050405020304" pitchFamily="18" charset="0"/>
              </a:rPr>
              <a:t> </a:t>
            </a:r>
            <a:r>
              <a:rPr lang="en-US" altLang="en-US" sz="5800" b="1" dirty="0" err="1">
                <a:solidFill>
                  <a:srgbClr val="003399"/>
                </a:solidFill>
                <a:effectLst/>
                <a:cs typeface="Times New Roman" panose="02020603050405020304" pitchFamily="18" charset="0"/>
              </a:rPr>
              <a:t>cánh</a:t>
            </a:r>
            <a:r>
              <a:rPr lang="en-US" altLang="en-US" sz="5800" b="1" dirty="0">
                <a:solidFill>
                  <a:srgbClr val="003399"/>
                </a:solidFill>
                <a:effectLst/>
                <a:cs typeface="Times New Roman" panose="02020603050405020304" pitchFamily="18" charset="0"/>
              </a:rPr>
              <a:t> </a:t>
            </a:r>
            <a:r>
              <a:rPr lang="en-US" altLang="en-US" sz="5800" b="1" dirty="0" err="1">
                <a:solidFill>
                  <a:srgbClr val="003399"/>
                </a:solidFill>
                <a:effectLst/>
                <a:cs typeface="Times New Roman" panose="02020603050405020304" pitchFamily="18" charset="0"/>
              </a:rPr>
              <a:t>hữu</a:t>
            </a:r>
            <a:r>
              <a:rPr lang="en-US" altLang="en-US" sz="5800" b="1" dirty="0">
                <a:solidFill>
                  <a:srgbClr val="003399"/>
                </a:solidFill>
                <a:effectLst/>
                <a:cs typeface="Times New Roman" panose="02020603050405020304" pitchFamily="18" charset="0"/>
              </a:rPr>
              <a:t> </a:t>
            </a:r>
            <a:r>
              <a:rPr lang="en-US" altLang="en-US" sz="5800" b="1" dirty="0" err="1">
                <a:solidFill>
                  <a:srgbClr val="003399"/>
                </a:solidFill>
                <a:effectLst/>
                <a:cs typeface="Times New Roman" panose="02020603050405020304" pitchFamily="18" charset="0"/>
              </a:rPr>
              <a:t>Ngài</a:t>
            </a:r>
            <a:r>
              <a:rPr lang="en-US" altLang="en-US" sz="5800" b="1" dirty="0">
                <a:solidFill>
                  <a:srgbClr val="003399"/>
                </a:solidFill>
                <a:effectLst/>
                <a:cs typeface="Times New Roman" panose="02020603050405020304" pitchFamily="18" charset="0"/>
              </a:rPr>
              <a:t> </a:t>
            </a:r>
            <a:r>
              <a:rPr lang="en-US" altLang="en-US" sz="5800" b="1" dirty="0" err="1">
                <a:solidFill>
                  <a:srgbClr val="003399"/>
                </a:solidFill>
                <a:effectLst/>
                <a:cs typeface="Times New Roman" panose="02020603050405020304" pitchFamily="18" charset="0"/>
              </a:rPr>
              <a:t>vùng</a:t>
            </a:r>
            <a:r>
              <a:rPr lang="en-US" altLang="en-US" sz="5800" b="1" dirty="0">
                <a:solidFill>
                  <a:srgbClr val="003399"/>
                </a:solidFill>
                <a:effectLst/>
                <a:cs typeface="Times New Roman" panose="02020603050405020304" pitchFamily="18" charset="0"/>
              </a:rPr>
              <a:t> </a:t>
            </a:r>
            <a:r>
              <a:rPr lang="en-US" altLang="en-US" sz="5800" b="1" dirty="0" err="1">
                <a:solidFill>
                  <a:srgbClr val="003399"/>
                </a:solidFill>
                <a:effectLst/>
                <a:cs typeface="Times New Roman" panose="02020603050405020304" pitchFamily="18" charset="0"/>
              </a:rPr>
              <a:t>cao</a:t>
            </a:r>
            <a:r>
              <a:rPr lang="en-US" altLang="en-US" sz="5800" b="1" dirty="0" smtClean="0">
                <a:solidFill>
                  <a:srgbClr val="003399"/>
                </a:solidFill>
                <a:effectLst/>
                <a:cs typeface="Times New Roman" panose="02020603050405020304" pitchFamily="18" charset="0"/>
              </a:rPr>
              <a:t>,</a:t>
            </a:r>
            <a:r>
              <a:rPr lang="vi-VN" altLang="en-US" sz="5800" b="1" dirty="0">
                <a:solidFill>
                  <a:srgbClr val="003399"/>
                </a:solidFill>
                <a:cs typeface="Times New Roman" panose="02020603050405020304" pitchFamily="18" charset="0"/>
              </a:rPr>
              <a:t> Thoát vong thân và sống loan </a:t>
            </a:r>
            <a:r>
              <a:rPr lang="vi-VN" altLang="en-US" sz="5800" b="1" dirty="0" smtClean="0">
                <a:solidFill>
                  <a:srgbClr val="003399"/>
                </a:solidFill>
                <a:cs typeface="Times New Roman" panose="02020603050405020304" pitchFamily="18" charset="0"/>
              </a:rPr>
              <a:t>truyền, </a:t>
            </a:r>
            <a:r>
              <a:rPr lang="vi-VN" altLang="en-US" sz="5800" b="1" dirty="0">
                <a:solidFill>
                  <a:srgbClr val="003399"/>
                </a:solidFill>
                <a:cs typeface="Times New Roman" panose="02020603050405020304" pitchFamily="18" charset="0"/>
              </a:rPr>
              <a:t>sự nghiệp Chúa trót cả đời tôi. </a:t>
            </a:r>
            <a:r>
              <a:rPr lang="en-US" altLang="en-US" sz="5800" b="1" dirty="0" smtClean="0">
                <a:solidFill>
                  <a:srgbClr val="003399"/>
                </a:solidFill>
                <a:effectLst/>
                <a:cs typeface="Times New Roman" panose="02020603050405020304" pitchFamily="18" charset="0"/>
              </a:rPr>
              <a:t> </a:t>
            </a:r>
            <a:endParaRPr lang="en-US" sz="5800" b="1" dirty="0">
              <a:solidFill>
                <a:srgbClr val="003399"/>
              </a:solidFill>
              <a:effectLst/>
              <a:cs typeface="Times New Roman" pitchFamily="18" charset="0"/>
            </a:endParaRPr>
          </a:p>
        </p:txBody>
      </p:sp>
    </p:spTree>
    <p:extLst>
      <p:ext uri="{BB962C8B-B14F-4D97-AF65-F5344CB8AC3E}">
        <p14:creationId xmlns:p14="http://schemas.microsoft.com/office/powerpoint/2010/main" val="226334819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600" b="1" u="sng" dirty="0" err="1">
                <a:solidFill>
                  <a:srgbClr val="FF0000"/>
                </a:solidFill>
                <a:effectLst/>
                <a:latin typeface="+mj-lt"/>
                <a:cs typeface="Times New Roman" pitchFamily="18" charset="0"/>
              </a:rPr>
              <a:t>Đk</a:t>
            </a:r>
            <a:r>
              <a:rPr lang="en-US" sz="6600" b="1" u="sng" dirty="0">
                <a:solidFill>
                  <a:srgbClr val="FF0000"/>
                </a:solidFill>
                <a:effectLst/>
                <a:latin typeface="+mj-lt"/>
                <a:cs typeface="Times New Roman" pitchFamily="18" charset="0"/>
              </a:rPr>
              <a:t>:</a:t>
            </a:r>
            <a:r>
              <a:rPr lang="en-US" sz="6600" b="1" dirty="0">
                <a:solidFill>
                  <a:srgbClr val="003399"/>
                </a:solidFill>
                <a:effectLst/>
                <a:latin typeface="+mj-lt"/>
                <a:cs typeface="Times New Roman" pitchFamily="18" charset="0"/>
              </a:rPr>
              <a:t> </a:t>
            </a:r>
            <a:r>
              <a:rPr lang="en-US" altLang="en-US" sz="6600" b="1" dirty="0" err="1">
                <a:solidFill>
                  <a:srgbClr val="003399"/>
                </a:solidFill>
                <a:effectLst/>
                <a:latin typeface="+mj-lt"/>
                <a:cs typeface="Times New Roman" panose="02020603050405020304" pitchFamily="18" charset="0"/>
              </a:rPr>
              <a:t>Đây</a:t>
            </a:r>
            <a:r>
              <a:rPr lang="en-US" altLang="en-US" sz="6600" b="1" dirty="0">
                <a:solidFill>
                  <a:srgbClr val="003399"/>
                </a:solidFill>
                <a:effectLst/>
                <a:latin typeface="+mj-lt"/>
                <a:cs typeface="Times New Roman" panose="02020603050405020304" pitchFamily="18" charset="0"/>
              </a:rPr>
              <a:t> </a:t>
            </a:r>
            <a:r>
              <a:rPr lang="en-US" altLang="en-US" sz="6600" b="1" dirty="0" err="1">
                <a:solidFill>
                  <a:srgbClr val="003399"/>
                </a:solidFill>
                <a:effectLst/>
                <a:latin typeface="+mj-lt"/>
                <a:cs typeface="Times New Roman" panose="02020603050405020304" pitchFamily="18" charset="0"/>
              </a:rPr>
              <a:t>là</a:t>
            </a:r>
            <a:r>
              <a:rPr lang="en-US" altLang="en-US" sz="6600" b="1" dirty="0">
                <a:solidFill>
                  <a:srgbClr val="003399"/>
                </a:solidFill>
                <a:effectLst/>
                <a:latin typeface="+mj-lt"/>
                <a:cs typeface="Times New Roman" panose="02020603050405020304" pitchFamily="18" charset="0"/>
              </a:rPr>
              <a:t> </a:t>
            </a:r>
            <a:r>
              <a:rPr lang="en-US" altLang="en-US" sz="6600" b="1" dirty="0" err="1">
                <a:solidFill>
                  <a:srgbClr val="003399"/>
                </a:solidFill>
                <a:effectLst/>
                <a:latin typeface="+mj-lt"/>
                <a:cs typeface="Times New Roman" panose="02020603050405020304" pitchFamily="18" charset="0"/>
              </a:rPr>
              <a:t>ngày</a:t>
            </a:r>
            <a:r>
              <a:rPr lang="en-US" altLang="en-US" sz="6600" b="1" dirty="0">
                <a:solidFill>
                  <a:srgbClr val="003399"/>
                </a:solidFill>
                <a:effectLst/>
                <a:latin typeface="+mj-lt"/>
                <a:cs typeface="Times New Roman" panose="02020603050405020304" pitchFamily="18" charset="0"/>
              </a:rPr>
              <a:t> </a:t>
            </a:r>
            <a:r>
              <a:rPr lang="en-US" altLang="en-US" sz="6600" b="1" dirty="0" err="1">
                <a:solidFill>
                  <a:srgbClr val="003399"/>
                </a:solidFill>
                <a:effectLst/>
                <a:latin typeface="+mj-lt"/>
                <a:cs typeface="Times New Roman" panose="02020603050405020304" pitchFamily="18" charset="0"/>
              </a:rPr>
              <a:t>Chúa</a:t>
            </a:r>
            <a:r>
              <a:rPr lang="en-US" altLang="en-US" sz="6600" b="1" dirty="0">
                <a:solidFill>
                  <a:srgbClr val="003399"/>
                </a:solidFill>
                <a:effectLst/>
                <a:latin typeface="+mj-lt"/>
                <a:cs typeface="Times New Roman" panose="02020603050405020304" pitchFamily="18" charset="0"/>
              </a:rPr>
              <a:t> </a:t>
            </a:r>
            <a:r>
              <a:rPr lang="en-US" altLang="en-US" sz="6600" b="1" dirty="0" err="1">
                <a:solidFill>
                  <a:srgbClr val="003399"/>
                </a:solidFill>
                <a:effectLst/>
                <a:latin typeface="+mj-lt"/>
                <a:cs typeface="Times New Roman" panose="02020603050405020304" pitchFamily="18" charset="0"/>
              </a:rPr>
              <a:t>đã</a:t>
            </a:r>
            <a:r>
              <a:rPr lang="en-US" altLang="en-US" sz="6600" b="1" dirty="0">
                <a:solidFill>
                  <a:srgbClr val="003399"/>
                </a:solidFill>
                <a:effectLst/>
                <a:latin typeface="+mj-lt"/>
                <a:cs typeface="Times New Roman" panose="02020603050405020304" pitchFamily="18" charset="0"/>
              </a:rPr>
              <a:t> </a:t>
            </a:r>
            <a:r>
              <a:rPr lang="en-US" altLang="en-US" sz="6600" b="1" dirty="0" err="1">
                <a:solidFill>
                  <a:srgbClr val="003399"/>
                </a:solidFill>
                <a:effectLst/>
                <a:latin typeface="+mj-lt"/>
                <a:cs typeface="Times New Roman" panose="02020603050405020304" pitchFamily="18" charset="0"/>
              </a:rPr>
              <a:t>làm</a:t>
            </a:r>
            <a:r>
              <a:rPr lang="en-US" altLang="en-US" sz="6600" b="1" dirty="0">
                <a:solidFill>
                  <a:srgbClr val="003399"/>
                </a:solidFill>
                <a:effectLst/>
                <a:latin typeface="+mj-lt"/>
                <a:cs typeface="Times New Roman" panose="02020603050405020304" pitchFamily="18" charset="0"/>
              </a:rPr>
              <a:t> ra, </a:t>
            </a:r>
            <a:r>
              <a:rPr lang="en-US" altLang="en-US" sz="6600" b="1" dirty="0" err="1">
                <a:solidFill>
                  <a:srgbClr val="003399"/>
                </a:solidFill>
                <a:effectLst/>
                <a:latin typeface="+mj-lt"/>
                <a:cs typeface="Times New Roman" panose="02020603050405020304" pitchFamily="18" charset="0"/>
              </a:rPr>
              <a:t>nào</a:t>
            </a:r>
            <a:r>
              <a:rPr lang="en-US" altLang="en-US" sz="6600" b="1" dirty="0">
                <a:solidFill>
                  <a:srgbClr val="003399"/>
                </a:solidFill>
                <a:effectLst/>
                <a:latin typeface="+mj-lt"/>
                <a:cs typeface="Times New Roman" panose="02020603050405020304" pitchFamily="18" charset="0"/>
              </a:rPr>
              <a:t> ta </a:t>
            </a:r>
            <a:r>
              <a:rPr lang="en-US" altLang="en-US" sz="6600" b="1" dirty="0" err="1">
                <a:solidFill>
                  <a:srgbClr val="003399"/>
                </a:solidFill>
                <a:effectLst/>
                <a:latin typeface="+mj-lt"/>
                <a:cs typeface="Times New Roman" panose="02020603050405020304" pitchFamily="18" charset="0"/>
              </a:rPr>
              <a:t>hãy</a:t>
            </a:r>
            <a:r>
              <a:rPr lang="en-US" altLang="en-US" sz="6600" b="1" dirty="0">
                <a:solidFill>
                  <a:srgbClr val="003399"/>
                </a:solidFill>
                <a:effectLst/>
                <a:latin typeface="+mj-lt"/>
                <a:cs typeface="Times New Roman" panose="02020603050405020304" pitchFamily="18" charset="0"/>
              </a:rPr>
              <a:t> </a:t>
            </a:r>
            <a:r>
              <a:rPr lang="en-US" altLang="en-US" sz="6600" b="1" dirty="0" err="1">
                <a:solidFill>
                  <a:srgbClr val="003399"/>
                </a:solidFill>
                <a:effectLst/>
                <a:latin typeface="+mj-lt"/>
                <a:cs typeface="Times New Roman" panose="02020603050405020304" pitchFamily="18" charset="0"/>
              </a:rPr>
              <a:t>hỉ</a:t>
            </a:r>
            <a:r>
              <a:rPr lang="en-US" altLang="en-US" sz="6600" b="1" dirty="0">
                <a:solidFill>
                  <a:srgbClr val="003399"/>
                </a:solidFill>
                <a:effectLst/>
                <a:latin typeface="+mj-lt"/>
                <a:cs typeface="Times New Roman" panose="02020603050405020304" pitchFamily="18" charset="0"/>
              </a:rPr>
              <a:t> </a:t>
            </a:r>
            <a:r>
              <a:rPr lang="en-US" altLang="en-US" sz="6600" b="1" dirty="0" err="1">
                <a:solidFill>
                  <a:srgbClr val="003399"/>
                </a:solidFill>
                <a:effectLst/>
                <a:latin typeface="+mj-lt"/>
                <a:cs typeface="Times New Roman" panose="02020603050405020304" pitchFamily="18" charset="0"/>
              </a:rPr>
              <a:t>hoan</a:t>
            </a:r>
            <a:r>
              <a:rPr lang="en-US" altLang="en-US" sz="6600" b="1" dirty="0">
                <a:solidFill>
                  <a:srgbClr val="003399"/>
                </a:solidFill>
                <a:effectLst/>
                <a:latin typeface="+mj-lt"/>
                <a:cs typeface="Times New Roman" panose="02020603050405020304" pitchFamily="18" charset="0"/>
              </a:rPr>
              <a:t> </a:t>
            </a:r>
            <a:r>
              <a:rPr lang="en-US" altLang="en-US" sz="6600" b="1" dirty="0" err="1">
                <a:solidFill>
                  <a:srgbClr val="003399"/>
                </a:solidFill>
                <a:effectLst/>
                <a:latin typeface="+mj-lt"/>
                <a:cs typeface="Times New Roman" panose="02020603050405020304" pitchFamily="18" charset="0"/>
              </a:rPr>
              <a:t>vui</a:t>
            </a:r>
            <a:r>
              <a:rPr lang="en-US" altLang="en-US" sz="6600" b="1" dirty="0">
                <a:solidFill>
                  <a:srgbClr val="003399"/>
                </a:solidFill>
                <a:effectLst/>
                <a:latin typeface="+mj-lt"/>
                <a:cs typeface="Times New Roman" panose="02020603050405020304" pitchFamily="18" charset="0"/>
              </a:rPr>
              <a:t> </a:t>
            </a:r>
            <a:r>
              <a:rPr lang="en-US" altLang="en-US" sz="6600" b="1" dirty="0" err="1">
                <a:solidFill>
                  <a:srgbClr val="003399"/>
                </a:solidFill>
                <a:effectLst/>
                <a:latin typeface="+mj-lt"/>
                <a:cs typeface="Times New Roman" panose="02020603050405020304" pitchFamily="18" charset="0"/>
              </a:rPr>
              <a:t>mừng</a:t>
            </a:r>
            <a:r>
              <a:rPr lang="en-US" altLang="en-US" sz="6600" b="1" dirty="0">
                <a:solidFill>
                  <a:srgbClr val="003399"/>
                </a:solidFill>
                <a:effectLst/>
                <a:latin typeface="+mj-lt"/>
                <a:cs typeface="Times New Roman" panose="02020603050405020304" pitchFamily="18" charset="0"/>
              </a:rPr>
              <a:t>. </a:t>
            </a:r>
            <a:endParaRPr lang="en-US" sz="6600" b="1"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195000843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b="1" u="sng" dirty="0">
                <a:solidFill>
                  <a:srgbClr val="FF0000"/>
                </a:solidFill>
                <a:effectLst/>
                <a:cs typeface="Times New Roman" pitchFamily="18" charset="0"/>
              </a:rPr>
              <a:t>Tk3:</a:t>
            </a:r>
            <a:r>
              <a:rPr lang="en-US" sz="6000" b="1" dirty="0">
                <a:solidFill>
                  <a:srgbClr val="003399"/>
                </a:solidFill>
                <a:effectLst/>
                <a:cs typeface="Times New Roman" pitchFamily="18" charset="0"/>
              </a:rPr>
              <a:t> </a:t>
            </a:r>
            <a:r>
              <a:rPr lang="en-US" altLang="en-US" sz="6000" b="1" dirty="0" err="1">
                <a:solidFill>
                  <a:srgbClr val="003399"/>
                </a:solidFill>
                <a:effectLst/>
                <a:cs typeface="Times New Roman" panose="02020603050405020304" pitchFamily="18" charset="0"/>
              </a:rPr>
              <a:t>Đó</a:t>
            </a:r>
            <a:r>
              <a:rPr lang="en-US" altLang="en-US" sz="6000" b="1" dirty="0">
                <a:solidFill>
                  <a:srgbClr val="003399"/>
                </a:solidFill>
                <a:effectLst/>
                <a:cs typeface="Times New Roman" panose="02020603050405020304" pitchFamily="18" charset="0"/>
              </a:rPr>
              <a:t> </a:t>
            </a:r>
            <a:r>
              <a:rPr lang="en-US" altLang="en-US" sz="6000" b="1" dirty="0" err="1">
                <a:solidFill>
                  <a:srgbClr val="003399"/>
                </a:solidFill>
                <a:effectLst/>
                <a:cs typeface="Times New Roman" panose="02020603050405020304" pitchFamily="18" charset="0"/>
              </a:rPr>
              <a:t>viên</a:t>
            </a:r>
            <a:r>
              <a:rPr lang="en-US" altLang="en-US" sz="6000" b="1" dirty="0">
                <a:solidFill>
                  <a:srgbClr val="003399"/>
                </a:solidFill>
                <a:effectLst/>
                <a:cs typeface="Times New Roman" panose="02020603050405020304" pitchFamily="18" charset="0"/>
              </a:rPr>
              <a:t> </a:t>
            </a:r>
            <a:r>
              <a:rPr lang="en-US" altLang="en-US" sz="6000" b="1" dirty="0" err="1">
                <a:solidFill>
                  <a:srgbClr val="003399"/>
                </a:solidFill>
                <a:effectLst/>
                <a:cs typeface="Times New Roman" panose="02020603050405020304" pitchFamily="18" charset="0"/>
              </a:rPr>
              <a:t>đá</a:t>
            </a:r>
            <a:r>
              <a:rPr lang="en-US" altLang="en-US" sz="6000" b="1" dirty="0">
                <a:solidFill>
                  <a:srgbClr val="003399"/>
                </a:solidFill>
                <a:effectLst/>
                <a:cs typeface="Times New Roman" panose="02020603050405020304" pitchFamily="18" charset="0"/>
              </a:rPr>
              <a:t> </a:t>
            </a:r>
            <a:r>
              <a:rPr lang="en-US" altLang="en-US" sz="6000" b="1" dirty="0" err="1">
                <a:solidFill>
                  <a:srgbClr val="003399"/>
                </a:solidFill>
                <a:effectLst/>
                <a:cs typeface="Times New Roman" panose="02020603050405020304" pitchFamily="18" charset="0"/>
              </a:rPr>
              <a:t>thợ</a:t>
            </a:r>
            <a:r>
              <a:rPr lang="en-US" altLang="en-US" sz="6000" b="1" dirty="0">
                <a:solidFill>
                  <a:srgbClr val="003399"/>
                </a:solidFill>
                <a:effectLst/>
                <a:cs typeface="Times New Roman" panose="02020603050405020304" pitchFamily="18" charset="0"/>
              </a:rPr>
              <a:t> </a:t>
            </a:r>
            <a:r>
              <a:rPr lang="en-US" altLang="en-US" sz="6000" b="1" dirty="0" err="1">
                <a:solidFill>
                  <a:srgbClr val="003399"/>
                </a:solidFill>
                <a:effectLst/>
                <a:cs typeface="Times New Roman" panose="02020603050405020304" pitchFamily="18" charset="0"/>
              </a:rPr>
              <a:t>nề</a:t>
            </a:r>
            <a:r>
              <a:rPr lang="en-US" altLang="en-US" sz="6000" b="1" dirty="0">
                <a:solidFill>
                  <a:srgbClr val="003399"/>
                </a:solidFill>
                <a:effectLst/>
                <a:cs typeface="Times New Roman" panose="02020603050405020304" pitchFamily="18" charset="0"/>
              </a:rPr>
              <a:t> </a:t>
            </a:r>
            <a:r>
              <a:rPr lang="en-US" altLang="en-US" sz="6000" b="1" dirty="0" err="1">
                <a:solidFill>
                  <a:srgbClr val="003399"/>
                </a:solidFill>
                <a:effectLst/>
                <a:cs typeface="Times New Roman" panose="02020603050405020304" pitchFamily="18" charset="0"/>
              </a:rPr>
              <a:t>đã</a:t>
            </a:r>
            <a:r>
              <a:rPr lang="en-US" altLang="en-US" sz="6000" b="1" dirty="0">
                <a:solidFill>
                  <a:srgbClr val="003399"/>
                </a:solidFill>
                <a:effectLst/>
                <a:cs typeface="Times New Roman" panose="02020603050405020304" pitchFamily="18" charset="0"/>
              </a:rPr>
              <a:t> </a:t>
            </a:r>
            <a:r>
              <a:rPr lang="en-US" altLang="en-US" sz="6000" b="1" dirty="0" err="1" smtClean="0">
                <a:solidFill>
                  <a:srgbClr val="003399"/>
                </a:solidFill>
                <a:effectLst/>
                <a:cs typeface="Times New Roman" panose="02020603050405020304" pitchFamily="18" charset="0"/>
              </a:rPr>
              <a:t>loại</a:t>
            </a:r>
            <a:r>
              <a:rPr lang="en-US" altLang="en-US" sz="6000" b="1" dirty="0" smtClean="0">
                <a:solidFill>
                  <a:srgbClr val="003399"/>
                </a:solidFill>
                <a:effectLst/>
                <a:cs typeface="Times New Roman" panose="02020603050405020304" pitchFamily="18" charset="0"/>
              </a:rPr>
              <a:t>, </a:t>
            </a:r>
            <a:r>
              <a:rPr lang="en-US" altLang="en-US" sz="6000" b="1" dirty="0" err="1">
                <a:solidFill>
                  <a:srgbClr val="003399"/>
                </a:solidFill>
                <a:effectLst/>
                <a:cs typeface="Times New Roman" panose="02020603050405020304" pitchFamily="18" charset="0"/>
              </a:rPr>
              <a:t>lại</a:t>
            </a:r>
            <a:r>
              <a:rPr lang="en-US" altLang="en-US" sz="6000" b="1" dirty="0">
                <a:solidFill>
                  <a:srgbClr val="003399"/>
                </a:solidFill>
                <a:effectLst/>
                <a:cs typeface="Times New Roman" panose="02020603050405020304" pitchFamily="18" charset="0"/>
              </a:rPr>
              <a:t> </a:t>
            </a:r>
            <a:r>
              <a:rPr lang="en-US" altLang="en-US" sz="6000" b="1" dirty="0" err="1">
                <a:solidFill>
                  <a:srgbClr val="003399"/>
                </a:solidFill>
                <a:effectLst/>
                <a:cs typeface="Times New Roman" panose="02020603050405020304" pitchFamily="18" charset="0"/>
              </a:rPr>
              <a:t>thành</a:t>
            </a:r>
            <a:r>
              <a:rPr lang="en-US" altLang="en-US" sz="6000" b="1" dirty="0">
                <a:solidFill>
                  <a:srgbClr val="003399"/>
                </a:solidFill>
                <a:effectLst/>
                <a:cs typeface="Times New Roman" panose="02020603050405020304" pitchFamily="18" charset="0"/>
              </a:rPr>
              <a:t> </a:t>
            </a:r>
            <a:r>
              <a:rPr lang="en-US" altLang="en-US" sz="6000" b="1" dirty="0" err="1">
                <a:solidFill>
                  <a:srgbClr val="003399"/>
                </a:solidFill>
                <a:effectLst/>
                <a:cs typeface="Times New Roman" panose="02020603050405020304" pitchFamily="18" charset="0"/>
              </a:rPr>
              <a:t>đá</a:t>
            </a:r>
            <a:r>
              <a:rPr lang="en-US" altLang="en-US" sz="6000" b="1" dirty="0">
                <a:solidFill>
                  <a:srgbClr val="003399"/>
                </a:solidFill>
                <a:effectLst/>
                <a:cs typeface="Times New Roman" panose="02020603050405020304" pitchFamily="18" charset="0"/>
              </a:rPr>
              <a:t> </a:t>
            </a:r>
            <a:r>
              <a:rPr lang="en-US" altLang="en-US" sz="6000" b="1" dirty="0" err="1">
                <a:solidFill>
                  <a:srgbClr val="003399"/>
                </a:solidFill>
                <a:effectLst/>
                <a:cs typeface="Times New Roman" panose="02020603050405020304" pitchFamily="18" charset="0"/>
              </a:rPr>
              <a:t>góc</a:t>
            </a:r>
            <a:r>
              <a:rPr lang="en-US" altLang="en-US" sz="6000" b="1" dirty="0">
                <a:solidFill>
                  <a:srgbClr val="003399"/>
                </a:solidFill>
                <a:effectLst/>
                <a:cs typeface="Times New Roman" panose="02020603050405020304" pitchFamily="18" charset="0"/>
              </a:rPr>
              <a:t> </a:t>
            </a:r>
            <a:r>
              <a:rPr lang="en-US" altLang="en-US" sz="6000" b="1" dirty="0" err="1">
                <a:solidFill>
                  <a:srgbClr val="003399"/>
                </a:solidFill>
                <a:effectLst/>
                <a:cs typeface="Times New Roman" panose="02020603050405020304" pitchFamily="18" charset="0"/>
              </a:rPr>
              <a:t>tường</a:t>
            </a:r>
            <a:r>
              <a:rPr lang="en-US" altLang="en-US" sz="6000" b="1" dirty="0">
                <a:solidFill>
                  <a:srgbClr val="003399"/>
                </a:solidFill>
                <a:effectLst/>
                <a:cs typeface="Times New Roman" panose="02020603050405020304" pitchFamily="18" charset="0"/>
              </a:rPr>
              <a:t> </a:t>
            </a:r>
            <a:r>
              <a:rPr lang="en-US" altLang="en-US" sz="6000" b="1" dirty="0" err="1">
                <a:solidFill>
                  <a:srgbClr val="003399"/>
                </a:solidFill>
                <a:effectLst/>
                <a:cs typeface="Times New Roman" panose="02020603050405020304" pitchFamily="18" charset="0"/>
              </a:rPr>
              <a:t>rồi</a:t>
            </a:r>
            <a:r>
              <a:rPr lang="en-US" altLang="en-US" sz="6000" b="1" dirty="0">
                <a:solidFill>
                  <a:srgbClr val="003399"/>
                </a:solidFill>
                <a:effectLst/>
                <a:cs typeface="Times New Roman" panose="02020603050405020304" pitchFamily="18" charset="0"/>
              </a:rPr>
              <a:t> </a:t>
            </a:r>
            <a:r>
              <a:rPr lang="en-US" altLang="en-US" sz="6000" b="1" dirty="0" err="1">
                <a:solidFill>
                  <a:srgbClr val="003399"/>
                </a:solidFill>
                <a:effectLst/>
                <a:cs typeface="Times New Roman" panose="02020603050405020304" pitchFamily="18" charset="0"/>
              </a:rPr>
              <a:t>đây</a:t>
            </a:r>
            <a:r>
              <a:rPr lang="en-US" altLang="en-US" sz="6000" b="1" dirty="0" smtClean="0">
                <a:solidFill>
                  <a:srgbClr val="003399"/>
                </a:solidFill>
                <a:effectLst/>
                <a:cs typeface="Times New Roman" panose="02020603050405020304" pitchFamily="18" charset="0"/>
              </a:rPr>
              <a:t>,</a:t>
            </a:r>
            <a:r>
              <a:rPr lang="vi-VN" altLang="en-US" sz="6000" b="1" dirty="0">
                <a:solidFill>
                  <a:srgbClr val="003399"/>
                </a:solidFill>
                <a:cs typeface="Times New Roman" panose="02020603050405020304" pitchFamily="18" charset="0"/>
              </a:rPr>
              <a:t> Đó chính công trình Chúa đã </a:t>
            </a:r>
            <a:r>
              <a:rPr lang="vi-VN" altLang="en-US" sz="6000" b="1" dirty="0" smtClean="0">
                <a:solidFill>
                  <a:srgbClr val="003399"/>
                </a:solidFill>
                <a:cs typeface="Times New Roman" panose="02020603050405020304" pitchFamily="18" charset="0"/>
              </a:rPr>
              <a:t>làm, </a:t>
            </a:r>
            <a:r>
              <a:rPr lang="vi-VN" altLang="en-US" sz="6000" b="1" dirty="0">
                <a:solidFill>
                  <a:srgbClr val="003399"/>
                </a:solidFill>
                <a:cs typeface="Times New Roman" panose="02020603050405020304" pitchFamily="18" charset="0"/>
              </a:rPr>
              <a:t>kỳ diệu trước mắt mọi phạm nhân. </a:t>
            </a:r>
            <a:r>
              <a:rPr lang="en-US" altLang="en-US" sz="6000" b="1" dirty="0" smtClean="0">
                <a:solidFill>
                  <a:srgbClr val="003399"/>
                </a:solidFill>
                <a:effectLst/>
                <a:cs typeface="Times New Roman" panose="02020603050405020304" pitchFamily="18" charset="0"/>
              </a:rPr>
              <a:t> </a:t>
            </a:r>
            <a:endParaRPr lang="en-US" sz="6000" b="1" dirty="0">
              <a:solidFill>
                <a:srgbClr val="003399"/>
              </a:solidFill>
              <a:effectLst/>
              <a:cs typeface="Times New Roman" pitchFamily="18" charset="0"/>
            </a:endParaRPr>
          </a:p>
        </p:txBody>
      </p:sp>
    </p:spTree>
    <p:extLst>
      <p:ext uri="{BB962C8B-B14F-4D97-AF65-F5344CB8AC3E}">
        <p14:creationId xmlns:p14="http://schemas.microsoft.com/office/powerpoint/2010/main" val="146303700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600" b="1" u="sng" dirty="0" err="1">
                <a:solidFill>
                  <a:srgbClr val="FF0000"/>
                </a:solidFill>
                <a:effectLst/>
                <a:latin typeface="+mj-lt"/>
                <a:cs typeface="Times New Roman" pitchFamily="18" charset="0"/>
              </a:rPr>
              <a:t>Đk</a:t>
            </a:r>
            <a:r>
              <a:rPr lang="en-US" sz="6600" b="1" u="sng" dirty="0">
                <a:solidFill>
                  <a:srgbClr val="FF0000"/>
                </a:solidFill>
                <a:effectLst/>
                <a:latin typeface="+mj-lt"/>
                <a:cs typeface="Times New Roman" pitchFamily="18" charset="0"/>
              </a:rPr>
              <a:t>:</a:t>
            </a:r>
            <a:r>
              <a:rPr lang="en-US" sz="6600" b="1" dirty="0">
                <a:solidFill>
                  <a:srgbClr val="003399"/>
                </a:solidFill>
                <a:effectLst/>
                <a:latin typeface="+mj-lt"/>
                <a:cs typeface="Times New Roman" pitchFamily="18" charset="0"/>
              </a:rPr>
              <a:t> </a:t>
            </a:r>
            <a:r>
              <a:rPr lang="en-US" altLang="en-US" sz="6600" b="1" dirty="0" err="1">
                <a:solidFill>
                  <a:srgbClr val="003399"/>
                </a:solidFill>
                <a:effectLst/>
                <a:latin typeface="+mj-lt"/>
                <a:cs typeface="Times New Roman" panose="02020603050405020304" pitchFamily="18" charset="0"/>
              </a:rPr>
              <a:t>Đây</a:t>
            </a:r>
            <a:r>
              <a:rPr lang="en-US" altLang="en-US" sz="6600" b="1" dirty="0">
                <a:solidFill>
                  <a:srgbClr val="003399"/>
                </a:solidFill>
                <a:effectLst/>
                <a:latin typeface="+mj-lt"/>
                <a:cs typeface="Times New Roman" panose="02020603050405020304" pitchFamily="18" charset="0"/>
              </a:rPr>
              <a:t> </a:t>
            </a:r>
            <a:r>
              <a:rPr lang="en-US" altLang="en-US" sz="6600" b="1" dirty="0" err="1">
                <a:solidFill>
                  <a:srgbClr val="003399"/>
                </a:solidFill>
                <a:effectLst/>
                <a:latin typeface="+mj-lt"/>
                <a:cs typeface="Times New Roman" panose="02020603050405020304" pitchFamily="18" charset="0"/>
              </a:rPr>
              <a:t>là</a:t>
            </a:r>
            <a:r>
              <a:rPr lang="en-US" altLang="en-US" sz="6600" b="1" dirty="0">
                <a:solidFill>
                  <a:srgbClr val="003399"/>
                </a:solidFill>
                <a:effectLst/>
                <a:latin typeface="+mj-lt"/>
                <a:cs typeface="Times New Roman" panose="02020603050405020304" pitchFamily="18" charset="0"/>
              </a:rPr>
              <a:t> </a:t>
            </a:r>
            <a:r>
              <a:rPr lang="en-US" altLang="en-US" sz="6600" b="1" dirty="0" err="1">
                <a:solidFill>
                  <a:srgbClr val="003399"/>
                </a:solidFill>
                <a:effectLst/>
                <a:latin typeface="+mj-lt"/>
                <a:cs typeface="Times New Roman" panose="02020603050405020304" pitchFamily="18" charset="0"/>
              </a:rPr>
              <a:t>ngày</a:t>
            </a:r>
            <a:r>
              <a:rPr lang="en-US" altLang="en-US" sz="6600" b="1" dirty="0">
                <a:solidFill>
                  <a:srgbClr val="003399"/>
                </a:solidFill>
                <a:effectLst/>
                <a:latin typeface="+mj-lt"/>
                <a:cs typeface="Times New Roman" panose="02020603050405020304" pitchFamily="18" charset="0"/>
              </a:rPr>
              <a:t> </a:t>
            </a:r>
            <a:r>
              <a:rPr lang="en-US" altLang="en-US" sz="6600" b="1" dirty="0" err="1">
                <a:solidFill>
                  <a:srgbClr val="003399"/>
                </a:solidFill>
                <a:effectLst/>
                <a:latin typeface="+mj-lt"/>
                <a:cs typeface="Times New Roman" panose="02020603050405020304" pitchFamily="18" charset="0"/>
              </a:rPr>
              <a:t>Chúa</a:t>
            </a:r>
            <a:r>
              <a:rPr lang="en-US" altLang="en-US" sz="6600" b="1" dirty="0">
                <a:solidFill>
                  <a:srgbClr val="003399"/>
                </a:solidFill>
                <a:effectLst/>
                <a:latin typeface="+mj-lt"/>
                <a:cs typeface="Times New Roman" panose="02020603050405020304" pitchFamily="18" charset="0"/>
              </a:rPr>
              <a:t> </a:t>
            </a:r>
            <a:r>
              <a:rPr lang="en-US" altLang="en-US" sz="6600" b="1" dirty="0" err="1">
                <a:solidFill>
                  <a:srgbClr val="003399"/>
                </a:solidFill>
                <a:effectLst/>
                <a:latin typeface="+mj-lt"/>
                <a:cs typeface="Times New Roman" panose="02020603050405020304" pitchFamily="18" charset="0"/>
              </a:rPr>
              <a:t>đã</a:t>
            </a:r>
            <a:r>
              <a:rPr lang="en-US" altLang="en-US" sz="6600" b="1" dirty="0">
                <a:solidFill>
                  <a:srgbClr val="003399"/>
                </a:solidFill>
                <a:effectLst/>
                <a:latin typeface="+mj-lt"/>
                <a:cs typeface="Times New Roman" panose="02020603050405020304" pitchFamily="18" charset="0"/>
              </a:rPr>
              <a:t> </a:t>
            </a:r>
            <a:r>
              <a:rPr lang="en-US" altLang="en-US" sz="6600" b="1" dirty="0" err="1">
                <a:solidFill>
                  <a:srgbClr val="003399"/>
                </a:solidFill>
                <a:effectLst/>
                <a:latin typeface="+mj-lt"/>
                <a:cs typeface="Times New Roman" panose="02020603050405020304" pitchFamily="18" charset="0"/>
              </a:rPr>
              <a:t>làm</a:t>
            </a:r>
            <a:r>
              <a:rPr lang="en-US" altLang="en-US" sz="6600" b="1" dirty="0">
                <a:solidFill>
                  <a:srgbClr val="003399"/>
                </a:solidFill>
                <a:effectLst/>
                <a:latin typeface="+mj-lt"/>
                <a:cs typeface="Times New Roman" panose="02020603050405020304" pitchFamily="18" charset="0"/>
              </a:rPr>
              <a:t> ra, </a:t>
            </a:r>
            <a:r>
              <a:rPr lang="en-US" altLang="en-US" sz="6600" b="1" dirty="0" err="1">
                <a:solidFill>
                  <a:srgbClr val="003399"/>
                </a:solidFill>
                <a:effectLst/>
                <a:latin typeface="+mj-lt"/>
                <a:cs typeface="Times New Roman" panose="02020603050405020304" pitchFamily="18" charset="0"/>
              </a:rPr>
              <a:t>nào</a:t>
            </a:r>
            <a:r>
              <a:rPr lang="en-US" altLang="en-US" sz="6600" b="1" dirty="0">
                <a:solidFill>
                  <a:srgbClr val="003399"/>
                </a:solidFill>
                <a:effectLst/>
                <a:latin typeface="+mj-lt"/>
                <a:cs typeface="Times New Roman" panose="02020603050405020304" pitchFamily="18" charset="0"/>
              </a:rPr>
              <a:t> ta </a:t>
            </a:r>
            <a:r>
              <a:rPr lang="en-US" altLang="en-US" sz="6600" b="1" dirty="0" err="1">
                <a:solidFill>
                  <a:srgbClr val="003399"/>
                </a:solidFill>
                <a:effectLst/>
                <a:latin typeface="+mj-lt"/>
                <a:cs typeface="Times New Roman" panose="02020603050405020304" pitchFamily="18" charset="0"/>
              </a:rPr>
              <a:t>hãy</a:t>
            </a:r>
            <a:r>
              <a:rPr lang="en-US" altLang="en-US" sz="6600" b="1" dirty="0">
                <a:solidFill>
                  <a:srgbClr val="003399"/>
                </a:solidFill>
                <a:effectLst/>
                <a:latin typeface="+mj-lt"/>
                <a:cs typeface="Times New Roman" panose="02020603050405020304" pitchFamily="18" charset="0"/>
              </a:rPr>
              <a:t> </a:t>
            </a:r>
            <a:r>
              <a:rPr lang="en-US" altLang="en-US" sz="6600" b="1" dirty="0" err="1">
                <a:solidFill>
                  <a:srgbClr val="003399"/>
                </a:solidFill>
                <a:effectLst/>
                <a:latin typeface="+mj-lt"/>
                <a:cs typeface="Times New Roman" panose="02020603050405020304" pitchFamily="18" charset="0"/>
              </a:rPr>
              <a:t>hỉ</a:t>
            </a:r>
            <a:r>
              <a:rPr lang="en-US" altLang="en-US" sz="6600" b="1" dirty="0">
                <a:solidFill>
                  <a:srgbClr val="003399"/>
                </a:solidFill>
                <a:effectLst/>
                <a:latin typeface="+mj-lt"/>
                <a:cs typeface="Times New Roman" panose="02020603050405020304" pitchFamily="18" charset="0"/>
              </a:rPr>
              <a:t> </a:t>
            </a:r>
            <a:r>
              <a:rPr lang="en-US" altLang="en-US" sz="6600" b="1" dirty="0" err="1">
                <a:solidFill>
                  <a:srgbClr val="003399"/>
                </a:solidFill>
                <a:effectLst/>
                <a:latin typeface="+mj-lt"/>
                <a:cs typeface="Times New Roman" panose="02020603050405020304" pitchFamily="18" charset="0"/>
              </a:rPr>
              <a:t>hoan</a:t>
            </a:r>
            <a:r>
              <a:rPr lang="en-US" altLang="en-US" sz="6600" b="1" dirty="0">
                <a:solidFill>
                  <a:srgbClr val="003399"/>
                </a:solidFill>
                <a:effectLst/>
                <a:latin typeface="+mj-lt"/>
                <a:cs typeface="Times New Roman" panose="02020603050405020304" pitchFamily="18" charset="0"/>
              </a:rPr>
              <a:t> </a:t>
            </a:r>
            <a:r>
              <a:rPr lang="en-US" altLang="en-US" sz="6600" b="1" dirty="0" err="1">
                <a:solidFill>
                  <a:srgbClr val="003399"/>
                </a:solidFill>
                <a:effectLst/>
                <a:latin typeface="+mj-lt"/>
                <a:cs typeface="Times New Roman" panose="02020603050405020304" pitchFamily="18" charset="0"/>
              </a:rPr>
              <a:t>vui</a:t>
            </a:r>
            <a:r>
              <a:rPr lang="en-US" altLang="en-US" sz="6600" b="1" dirty="0">
                <a:solidFill>
                  <a:srgbClr val="003399"/>
                </a:solidFill>
                <a:effectLst/>
                <a:latin typeface="+mj-lt"/>
                <a:cs typeface="Times New Roman" panose="02020603050405020304" pitchFamily="18" charset="0"/>
              </a:rPr>
              <a:t> </a:t>
            </a:r>
            <a:r>
              <a:rPr lang="en-US" altLang="en-US" sz="6600" b="1" dirty="0" err="1">
                <a:solidFill>
                  <a:srgbClr val="003399"/>
                </a:solidFill>
                <a:effectLst/>
                <a:latin typeface="+mj-lt"/>
                <a:cs typeface="Times New Roman" panose="02020603050405020304" pitchFamily="18" charset="0"/>
              </a:rPr>
              <a:t>mừng</a:t>
            </a:r>
            <a:r>
              <a:rPr lang="en-US" altLang="en-US" sz="6600" b="1" dirty="0">
                <a:solidFill>
                  <a:srgbClr val="003399"/>
                </a:solidFill>
                <a:effectLst/>
                <a:latin typeface="+mj-lt"/>
                <a:cs typeface="Times New Roman" panose="02020603050405020304" pitchFamily="18" charset="0"/>
              </a:rPr>
              <a:t>. </a:t>
            </a:r>
            <a:endParaRPr lang="en-US" sz="6600" b="1"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127386126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r>
              <a:rPr lang="en-US" altLang="en-US" sz="7200" b="1" u="sng" dirty="0">
                <a:solidFill>
                  <a:srgbClr val="003399"/>
                </a:solidFill>
                <a:effectLst/>
                <a:latin typeface="+mj-lt"/>
                <a:cs typeface="Times New Roman" panose="02020603050405020304" pitchFamily="18" charset="0"/>
              </a:rPr>
              <a:t/>
            </a:r>
            <a:br>
              <a:rPr lang="en-US" altLang="en-US" sz="7200" b="1" u="sng" dirty="0">
                <a:solidFill>
                  <a:srgbClr val="003399"/>
                </a:solidFill>
                <a:effectLst/>
                <a:latin typeface="+mj-lt"/>
                <a:cs typeface="Times New Roman" panose="02020603050405020304" pitchFamily="18" charset="0"/>
              </a:rPr>
            </a:br>
            <a:endParaRPr lang="en-US" sz="6600" b="1" dirty="0">
              <a:solidFill>
                <a:srgbClr val="003399"/>
              </a:solidFill>
              <a:effectLst/>
              <a:latin typeface="+mj-lt"/>
              <a:cs typeface="Times New Roman" pitchFamily="18" charset="0"/>
            </a:endParaRPr>
          </a:p>
        </p:txBody>
      </p:sp>
      <p:sp>
        <p:nvSpPr>
          <p:cNvPr id="4" name="Rectangle 3"/>
          <p:cNvSpPr/>
          <p:nvPr/>
        </p:nvSpPr>
        <p:spPr>
          <a:xfrm>
            <a:off x="2286000" y="29134"/>
            <a:ext cx="6781800" cy="2739211"/>
          </a:xfrm>
          <a:prstGeom prst="rect">
            <a:avLst/>
          </a:prstGeom>
        </p:spPr>
        <p:txBody>
          <a:bodyPr wrap="square">
            <a:spAutoFit/>
          </a:bodyPr>
          <a:lstStyle/>
          <a:p>
            <a:r>
              <a:rPr lang="vi-VN" sz="3600" b="1" u="sng" dirty="0">
                <a:solidFill>
                  <a:srgbClr val="FF0000"/>
                </a:solidFill>
              </a:rPr>
              <a:t>Bài đọc </a:t>
            </a:r>
            <a:r>
              <a:rPr lang="vi-VN" sz="3600" b="1" u="sng" dirty="0" smtClean="0">
                <a:solidFill>
                  <a:srgbClr val="FF0000"/>
                </a:solidFill>
              </a:rPr>
              <a:t>2</a:t>
            </a:r>
            <a:endParaRPr lang="vi-VN" sz="3600" b="1" u="sng" dirty="0">
              <a:solidFill>
                <a:srgbClr val="FF0000"/>
              </a:solidFill>
            </a:endParaRPr>
          </a:p>
          <a:p>
            <a:r>
              <a:rPr lang="vi-VN" sz="3200" i="1" dirty="0">
                <a:solidFill>
                  <a:prstClr val="black"/>
                </a:solidFill>
              </a:rPr>
              <a:t>Anh em hãy tìm kiếm những gì thuộc thượng giới, nơi Đức Ki-tô đang ngự</a:t>
            </a:r>
            <a:r>
              <a:rPr lang="vi-VN" sz="3200" i="1" dirty="0" smtClean="0">
                <a:solidFill>
                  <a:prstClr val="black"/>
                </a:solidFill>
              </a:rPr>
              <a:t>.</a:t>
            </a:r>
            <a:endParaRPr lang="vi-VN" sz="3200" i="1" dirty="0">
              <a:solidFill>
                <a:prstClr val="black"/>
              </a:solidFill>
            </a:endParaRPr>
          </a:p>
          <a:p>
            <a:r>
              <a:rPr lang="vi-VN" sz="3600" b="1" dirty="0">
                <a:solidFill>
                  <a:srgbClr val="FF0000"/>
                </a:solidFill>
              </a:rPr>
              <a:t>Bài trích thư của thánh Phao-lô tông đồ gửi tín hữu Cô-lô-xê.</a:t>
            </a:r>
            <a:endParaRPr lang="en-US" sz="3600" b="1" dirty="0">
              <a:solidFill>
                <a:srgbClr val="FF0000"/>
              </a:solidFill>
            </a:endParaRPr>
          </a:p>
        </p:txBody>
      </p:sp>
    </p:spTree>
    <p:extLst>
      <p:ext uri="{BB962C8B-B14F-4D97-AF65-F5344CB8AC3E}">
        <p14:creationId xmlns:p14="http://schemas.microsoft.com/office/powerpoint/2010/main" val="143116471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400050"/>
            <a:ext cx="9144000" cy="5143499"/>
          </a:xfrm>
        </p:spPr>
        <p:txBody>
          <a:bodyPr>
            <a:normAutofit/>
          </a:bodyPr>
          <a:lstStyle/>
          <a:p>
            <a:r>
              <a:rPr lang="en-US" sz="6600" b="1" u="sng" dirty="0" err="1">
                <a:solidFill>
                  <a:srgbClr val="FF0000"/>
                </a:solidFill>
                <a:effectLst/>
                <a:latin typeface="+mj-lt"/>
                <a:cs typeface="Times New Roman" pitchFamily="18" charset="0"/>
              </a:rPr>
              <a:t>Ca</a:t>
            </a:r>
            <a:r>
              <a:rPr lang="en-US" sz="6600" b="1" u="sng" dirty="0">
                <a:solidFill>
                  <a:srgbClr val="FF0000"/>
                </a:solidFill>
                <a:effectLst/>
                <a:latin typeface="+mj-lt"/>
                <a:cs typeface="Times New Roman" pitchFamily="18" charset="0"/>
              </a:rPr>
              <a:t> </a:t>
            </a:r>
            <a:r>
              <a:rPr lang="en-US" sz="6600" b="1" u="sng" dirty="0" err="1">
                <a:solidFill>
                  <a:srgbClr val="FF0000"/>
                </a:solidFill>
                <a:cs typeface="Times New Roman" pitchFamily="18" charset="0"/>
              </a:rPr>
              <a:t>T</a:t>
            </a:r>
            <a:r>
              <a:rPr lang="en-US" sz="6600" b="1" u="sng" dirty="0" err="1" smtClean="0">
                <a:solidFill>
                  <a:srgbClr val="FF0000"/>
                </a:solidFill>
                <a:effectLst/>
                <a:latin typeface="+mj-lt"/>
                <a:cs typeface="Times New Roman" pitchFamily="18" charset="0"/>
              </a:rPr>
              <a:t>iếp</a:t>
            </a:r>
            <a:r>
              <a:rPr lang="en-US" sz="6600" b="1" u="sng" dirty="0" smtClean="0">
                <a:solidFill>
                  <a:srgbClr val="FF0000"/>
                </a:solidFill>
                <a:effectLst/>
                <a:latin typeface="+mj-lt"/>
                <a:cs typeface="Times New Roman" pitchFamily="18" charset="0"/>
              </a:rPr>
              <a:t> </a:t>
            </a:r>
            <a:r>
              <a:rPr lang="en-US" sz="6600" b="1" u="sng" dirty="0" err="1">
                <a:solidFill>
                  <a:srgbClr val="FF0000"/>
                </a:solidFill>
                <a:cs typeface="Times New Roman" pitchFamily="18" charset="0"/>
              </a:rPr>
              <a:t>L</a:t>
            </a:r>
            <a:r>
              <a:rPr lang="en-US" sz="6600" b="1" u="sng" dirty="0" err="1" smtClean="0">
                <a:solidFill>
                  <a:srgbClr val="FF0000"/>
                </a:solidFill>
                <a:effectLst/>
                <a:latin typeface="+mj-lt"/>
                <a:cs typeface="Times New Roman" pitchFamily="18" charset="0"/>
              </a:rPr>
              <a:t>iên</a:t>
            </a:r>
            <a:r>
              <a:rPr lang="en-US" sz="6600" b="1" dirty="0">
                <a:solidFill>
                  <a:srgbClr val="FF0000"/>
                </a:solidFill>
                <a:effectLst/>
                <a:latin typeface="+mj-lt"/>
                <a:cs typeface="Times New Roman" pitchFamily="18" charset="0"/>
              </a:rPr>
              <a:t/>
            </a:r>
            <a:br>
              <a:rPr lang="en-US" sz="6600" b="1" dirty="0">
                <a:solidFill>
                  <a:srgbClr val="FF0000"/>
                </a:solidFill>
                <a:effectLst/>
                <a:latin typeface="+mj-lt"/>
                <a:cs typeface="Times New Roman" pitchFamily="18" charset="0"/>
              </a:rPr>
            </a:br>
            <a:r>
              <a:rPr lang="en-US" sz="6600" b="1" dirty="0" err="1" smtClean="0">
                <a:solidFill>
                  <a:srgbClr val="FF0000"/>
                </a:solidFill>
                <a:effectLst/>
                <a:latin typeface="+mj-lt"/>
                <a:cs typeface="Times New Roman" pitchFamily="18" charset="0"/>
              </a:rPr>
              <a:t>Hoan</a:t>
            </a:r>
            <a:r>
              <a:rPr lang="en-US" sz="6600" b="1" dirty="0" smtClean="0">
                <a:solidFill>
                  <a:srgbClr val="FF0000"/>
                </a:solidFill>
                <a:effectLst/>
                <a:latin typeface="+mj-lt"/>
                <a:cs typeface="Times New Roman" pitchFamily="18" charset="0"/>
              </a:rPr>
              <a:t> </a:t>
            </a:r>
            <a:r>
              <a:rPr lang="en-US" sz="6600" b="1" dirty="0" err="1" smtClean="0">
                <a:solidFill>
                  <a:srgbClr val="FF0000"/>
                </a:solidFill>
                <a:effectLst/>
                <a:latin typeface="+mj-lt"/>
                <a:cs typeface="Times New Roman" pitchFamily="18" charset="0"/>
              </a:rPr>
              <a:t>Ca</a:t>
            </a:r>
            <a:r>
              <a:rPr lang="en-US" sz="6600" b="1" dirty="0" smtClean="0">
                <a:solidFill>
                  <a:srgbClr val="FF0000"/>
                </a:solidFill>
                <a:effectLst/>
                <a:latin typeface="+mj-lt"/>
                <a:cs typeface="Times New Roman" pitchFamily="18" charset="0"/>
              </a:rPr>
              <a:t> </a:t>
            </a:r>
            <a:r>
              <a:rPr lang="en-US" sz="6600" b="1" dirty="0" err="1" smtClean="0">
                <a:solidFill>
                  <a:srgbClr val="FF0000"/>
                </a:solidFill>
                <a:effectLst/>
                <a:latin typeface="+mj-lt"/>
                <a:cs typeface="Times New Roman" pitchFamily="18" charset="0"/>
              </a:rPr>
              <a:t>Phục</a:t>
            </a:r>
            <a:r>
              <a:rPr lang="en-US" sz="6600" b="1" dirty="0" smtClean="0">
                <a:solidFill>
                  <a:srgbClr val="FF0000"/>
                </a:solidFill>
                <a:effectLst/>
                <a:latin typeface="+mj-lt"/>
                <a:cs typeface="Times New Roman" pitchFamily="18" charset="0"/>
              </a:rPr>
              <a:t> </a:t>
            </a:r>
            <a:r>
              <a:rPr lang="en-US" sz="6600" b="1" dirty="0" err="1" smtClean="0">
                <a:solidFill>
                  <a:srgbClr val="FF0000"/>
                </a:solidFill>
                <a:effectLst/>
                <a:latin typeface="+mj-lt"/>
                <a:cs typeface="Times New Roman" pitchFamily="18" charset="0"/>
              </a:rPr>
              <a:t>Sinh</a:t>
            </a:r>
            <a:r>
              <a:rPr lang="en-US" sz="6000" b="1" dirty="0" smtClean="0">
                <a:solidFill>
                  <a:srgbClr val="FF0000"/>
                </a:solidFill>
                <a:effectLst/>
                <a:latin typeface="+mj-lt"/>
                <a:cs typeface="Times New Roman" pitchFamily="18" charset="0"/>
              </a:rPr>
              <a:t/>
            </a:r>
            <a:br>
              <a:rPr lang="en-US" sz="6000" b="1" dirty="0" smtClean="0">
                <a:solidFill>
                  <a:srgbClr val="FF0000"/>
                </a:solidFill>
                <a:effectLst/>
                <a:latin typeface="+mj-lt"/>
                <a:cs typeface="Times New Roman" pitchFamily="18" charset="0"/>
              </a:rPr>
            </a:br>
            <a:r>
              <a:rPr lang="en-US" sz="4800" b="1" i="1" dirty="0" err="1" smtClean="0">
                <a:solidFill>
                  <a:srgbClr val="003399"/>
                </a:solidFill>
                <a:cs typeface="Times New Roman" pitchFamily="18" charset="0"/>
              </a:rPr>
              <a:t>Hùng</a:t>
            </a:r>
            <a:r>
              <a:rPr lang="en-US" sz="4800" b="1" i="1" dirty="0" smtClean="0">
                <a:solidFill>
                  <a:srgbClr val="003399"/>
                </a:solidFill>
                <a:cs typeface="Times New Roman" pitchFamily="18" charset="0"/>
              </a:rPr>
              <a:t> </a:t>
            </a:r>
            <a:r>
              <a:rPr lang="en-US" sz="4800" b="1" i="1" dirty="0" err="1" smtClean="0">
                <a:solidFill>
                  <a:srgbClr val="003399"/>
                </a:solidFill>
                <a:cs typeface="Times New Roman" pitchFamily="18" charset="0"/>
              </a:rPr>
              <a:t>Lân</a:t>
            </a:r>
            <a:endParaRPr lang="en-US" sz="4800" b="1" i="1" dirty="0">
              <a:solidFill>
                <a:srgbClr val="003399"/>
              </a:solidFill>
              <a:effectLst/>
              <a:cs typeface="Times New Roman" pitchFamily="18" charset="0"/>
            </a:endParaRPr>
          </a:p>
        </p:txBody>
      </p:sp>
    </p:spTree>
    <p:extLst>
      <p:ext uri="{BB962C8B-B14F-4D97-AF65-F5344CB8AC3E}">
        <p14:creationId xmlns:p14="http://schemas.microsoft.com/office/powerpoint/2010/main" val="328954615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5400" b="1" dirty="0" smtClean="0">
                <a:solidFill>
                  <a:srgbClr val="FF0000"/>
                </a:solidFill>
              </a:rPr>
              <a:t>ĐK: </a:t>
            </a:r>
            <a:r>
              <a:rPr lang="vi-VN" sz="5400" b="1" dirty="0">
                <a:solidFill>
                  <a:srgbClr val="003399"/>
                </a:solidFill>
              </a:rPr>
              <a:t>Bà Ma-ri-a </a:t>
            </a:r>
            <a:r>
              <a:rPr lang="vi-VN" sz="5400" b="1" dirty="0" smtClean="0">
                <a:solidFill>
                  <a:srgbClr val="003399"/>
                </a:solidFill>
              </a:rPr>
              <a:t>ơi, </a:t>
            </a:r>
            <a:r>
              <a:rPr lang="vi-VN" sz="5400" b="1" dirty="0">
                <a:solidFill>
                  <a:srgbClr val="003399"/>
                </a:solidFill>
              </a:rPr>
              <a:t>trên đường bà thấy những gì, trên đường bà thấy những gì, xin kể cho chúng tôi nghe, xin kể cho chúng tôi nghe. </a:t>
            </a:r>
            <a:endParaRPr lang="en-US" sz="5400" b="1" dirty="0">
              <a:solidFill>
                <a:srgbClr val="003399"/>
              </a:solidFill>
              <a:effectLst/>
              <a:cs typeface="Times New Roman" pitchFamily="18" charset="0"/>
            </a:endParaRPr>
          </a:p>
        </p:txBody>
      </p:sp>
    </p:spTree>
    <p:extLst>
      <p:ext uri="{BB962C8B-B14F-4D97-AF65-F5344CB8AC3E}">
        <p14:creationId xmlns:p14="http://schemas.microsoft.com/office/powerpoint/2010/main" val="20931497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276350"/>
            <a:ext cx="9144000" cy="3429000"/>
          </a:xfrm>
        </p:spPr>
        <p:txBody>
          <a:bodyPr>
            <a:noAutofit/>
          </a:bodyPr>
          <a:lstStyle/>
          <a:p>
            <a:pPr algn="just"/>
            <a:r>
              <a:rPr lang="en-US" sz="6000" b="1" dirty="0" smtClean="0">
                <a:solidFill>
                  <a:srgbClr val="FF0000"/>
                </a:solidFill>
                <a:cs typeface="Times New Roman" pitchFamily="18" charset="0"/>
              </a:rPr>
              <a:t>Alleluia…Alleluia</a:t>
            </a:r>
            <a:r>
              <a:rPr lang="en-US" sz="6000" b="1" dirty="0" smtClean="0">
                <a:solidFill>
                  <a:srgbClr val="003399"/>
                </a:solidFill>
                <a:cs typeface="Times New Roman" pitchFamily="18" charset="0"/>
              </a:rPr>
              <a:t>              </a:t>
            </a:r>
            <a:r>
              <a:rPr lang="en-US" sz="6000" b="1" dirty="0" err="1" smtClean="0">
                <a:solidFill>
                  <a:srgbClr val="003399"/>
                </a:solidFill>
                <a:cs typeface="Times New Roman" pitchFamily="18" charset="0"/>
              </a:rPr>
              <a:t>Chiên</a:t>
            </a:r>
            <a:r>
              <a:rPr lang="en-US" sz="6000" b="1" dirty="0" smtClean="0">
                <a:solidFill>
                  <a:srgbClr val="003399"/>
                </a:solidFill>
                <a:cs typeface="Times New Roman" pitchFamily="18" charset="0"/>
              </a:rPr>
              <a:t> </a:t>
            </a:r>
            <a:r>
              <a:rPr lang="en-US" sz="6000" b="1" dirty="0">
                <a:solidFill>
                  <a:srgbClr val="003399"/>
                </a:solidFill>
                <a:effectLst/>
                <a:cs typeface="Times New Roman" pitchFamily="18" charset="0"/>
              </a:rPr>
              <a:t>V</a:t>
            </a:r>
            <a:r>
              <a:rPr lang="vi-VN" sz="6000" b="1" dirty="0">
                <a:solidFill>
                  <a:srgbClr val="003399"/>
                </a:solidFill>
                <a:effectLst/>
                <a:cs typeface="Times New Roman" pitchFamily="18" charset="0"/>
              </a:rPr>
              <a:t>ư</a:t>
            </a:r>
            <a:r>
              <a:rPr lang="en-US" sz="6000" b="1" dirty="0" err="1">
                <a:solidFill>
                  <a:srgbClr val="003399"/>
                </a:solidFill>
                <a:effectLst/>
                <a:cs typeface="Times New Roman" pitchFamily="18" charset="0"/>
              </a:rPr>
              <a:t>ợt</a:t>
            </a:r>
            <a:r>
              <a:rPr lang="en-US" sz="6000" b="1" dirty="0">
                <a:solidFill>
                  <a:srgbClr val="003399"/>
                </a:solidFill>
                <a:effectLst/>
                <a:cs typeface="Times New Roman" pitchFamily="18" charset="0"/>
              </a:rPr>
              <a:t> Qua </a:t>
            </a:r>
            <a:r>
              <a:rPr lang="en-US" sz="6000" b="1" dirty="0" err="1">
                <a:solidFill>
                  <a:srgbClr val="003399"/>
                </a:solidFill>
                <a:effectLst/>
                <a:cs typeface="Times New Roman" pitchFamily="18" charset="0"/>
              </a:rPr>
              <a:t>của</a:t>
            </a:r>
            <a:r>
              <a:rPr lang="en-US" sz="6000" b="1" dirty="0">
                <a:solidFill>
                  <a:srgbClr val="003399"/>
                </a:solidFill>
                <a:effectLst/>
                <a:cs typeface="Times New Roman" pitchFamily="18" charset="0"/>
              </a:rPr>
              <a:t> </a:t>
            </a:r>
            <a:r>
              <a:rPr lang="en-US" sz="6000" b="1" dirty="0" err="1">
                <a:solidFill>
                  <a:srgbClr val="003399"/>
                </a:solidFill>
                <a:effectLst/>
                <a:cs typeface="Times New Roman" pitchFamily="18" charset="0"/>
              </a:rPr>
              <a:t>chúng</a:t>
            </a:r>
            <a:r>
              <a:rPr lang="en-US" sz="6000" b="1" dirty="0">
                <a:solidFill>
                  <a:srgbClr val="003399"/>
                </a:solidFill>
                <a:effectLst/>
                <a:cs typeface="Times New Roman" pitchFamily="18" charset="0"/>
              </a:rPr>
              <a:t> ta</a:t>
            </a:r>
            <a:r>
              <a:rPr lang="vi-VN" sz="6000" b="1" dirty="0">
                <a:solidFill>
                  <a:srgbClr val="003399"/>
                </a:solidFill>
                <a:effectLst/>
                <a:cs typeface="Times New Roman" pitchFamily="18" charset="0"/>
              </a:rPr>
              <a:t>, </a:t>
            </a:r>
            <a:r>
              <a:rPr lang="en-US" sz="6000" b="1" dirty="0" err="1">
                <a:solidFill>
                  <a:srgbClr val="003399"/>
                </a:solidFill>
                <a:effectLst/>
                <a:cs typeface="Times New Roman" pitchFamily="18" charset="0"/>
              </a:rPr>
              <a:t>là</a:t>
            </a:r>
            <a:r>
              <a:rPr lang="en-US" sz="6000" b="1" dirty="0">
                <a:solidFill>
                  <a:srgbClr val="003399"/>
                </a:solidFill>
                <a:effectLst/>
                <a:cs typeface="Times New Roman" pitchFamily="18" charset="0"/>
              </a:rPr>
              <a:t> </a:t>
            </a:r>
            <a:r>
              <a:rPr lang="en-US" sz="6000" b="1" dirty="0" err="1">
                <a:solidFill>
                  <a:srgbClr val="003399"/>
                </a:solidFill>
                <a:effectLst/>
                <a:cs typeface="Times New Roman" pitchFamily="18" charset="0"/>
              </a:rPr>
              <a:t>Đức</a:t>
            </a:r>
            <a:r>
              <a:rPr lang="en-US" sz="6000" b="1" dirty="0">
                <a:solidFill>
                  <a:srgbClr val="003399"/>
                </a:solidFill>
                <a:effectLst/>
                <a:cs typeface="Times New Roman" pitchFamily="18" charset="0"/>
              </a:rPr>
              <a:t> Ki-</a:t>
            </a:r>
            <a:r>
              <a:rPr lang="en-US" sz="6000" b="1" dirty="0" err="1">
                <a:solidFill>
                  <a:srgbClr val="003399"/>
                </a:solidFill>
                <a:effectLst/>
                <a:cs typeface="Times New Roman" pitchFamily="18" charset="0"/>
              </a:rPr>
              <a:t>tô</a:t>
            </a:r>
            <a:r>
              <a:rPr lang="en-US" sz="6000" b="1" dirty="0">
                <a:solidFill>
                  <a:srgbClr val="003399"/>
                </a:solidFill>
                <a:effectLst/>
                <a:cs typeface="Times New Roman" pitchFamily="18" charset="0"/>
              </a:rPr>
              <a:t>. </a:t>
            </a:r>
            <a:r>
              <a:rPr lang="en-US" sz="6000" b="1" dirty="0" err="1">
                <a:solidFill>
                  <a:srgbClr val="003399"/>
                </a:solidFill>
                <a:effectLst/>
                <a:cs typeface="Times New Roman" pitchFamily="18" charset="0"/>
              </a:rPr>
              <a:t>Vậy</a:t>
            </a:r>
            <a:r>
              <a:rPr lang="en-US" sz="6000" b="1" dirty="0">
                <a:solidFill>
                  <a:srgbClr val="003399"/>
                </a:solidFill>
                <a:effectLst/>
                <a:cs typeface="Times New Roman" pitchFamily="18" charset="0"/>
              </a:rPr>
              <a:t> </a:t>
            </a:r>
            <a:r>
              <a:rPr lang="en-US" sz="6000" b="1" dirty="0" err="1">
                <a:solidFill>
                  <a:srgbClr val="003399"/>
                </a:solidFill>
                <a:effectLst/>
                <a:cs typeface="Times New Roman" pitchFamily="18" charset="0"/>
              </a:rPr>
              <a:t>chúng</a:t>
            </a:r>
            <a:r>
              <a:rPr lang="en-US" sz="6000" b="1" dirty="0">
                <a:solidFill>
                  <a:srgbClr val="003399"/>
                </a:solidFill>
                <a:effectLst/>
                <a:cs typeface="Times New Roman" pitchFamily="18" charset="0"/>
              </a:rPr>
              <a:t> ta </a:t>
            </a:r>
            <a:r>
              <a:rPr lang="en-US" sz="6000" b="1" dirty="0" err="1">
                <a:solidFill>
                  <a:srgbClr val="003399"/>
                </a:solidFill>
                <a:effectLst/>
                <a:cs typeface="Times New Roman" pitchFamily="18" charset="0"/>
              </a:rPr>
              <a:t>hãy</a:t>
            </a:r>
            <a:r>
              <a:rPr lang="en-US" sz="6000" b="1" dirty="0">
                <a:solidFill>
                  <a:srgbClr val="003399"/>
                </a:solidFill>
                <a:effectLst/>
                <a:cs typeface="Times New Roman" pitchFamily="18" charset="0"/>
              </a:rPr>
              <a:t> </a:t>
            </a:r>
            <a:r>
              <a:rPr lang="en-US" sz="6000" b="1" dirty="0" err="1">
                <a:solidFill>
                  <a:srgbClr val="003399"/>
                </a:solidFill>
                <a:effectLst/>
                <a:cs typeface="Times New Roman" pitchFamily="18" charset="0"/>
              </a:rPr>
              <a:t>mừng</a:t>
            </a:r>
            <a:r>
              <a:rPr lang="en-US" sz="6000" b="1" dirty="0">
                <a:solidFill>
                  <a:srgbClr val="003399"/>
                </a:solidFill>
                <a:effectLst/>
                <a:cs typeface="Times New Roman" pitchFamily="18" charset="0"/>
              </a:rPr>
              <a:t> </a:t>
            </a:r>
            <a:r>
              <a:rPr lang="en-US" sz="6000" b="1" dirty="0" err="1" smtClean="0">
                <a:solidFill>
                  <a:srgbClr val="003399"/>
                </a:solidFill>
                <a:effectLst/>
                <a:cs typeface="Times New Roman" pitchFamily="18" charset="0"/>
              </a:rPr>
              <a:t>lễ</a:t>
            </a:r>
            <a:r>
              <a:rPr lang="en-US" sz="6000" b="1" dirty="0" smtClean="0">
                <a:solidFill>
                  <a:srgbClr val="003399"/>
                </a:solidFill>
                <a:effectLst/>
                <a:cs typeface="Times New Roman" pitchFamily="18" charset="0"/>
              </a:rPr>
              <a:t>, </a:t>
            </a:r>
            <a:r>
              <a:rPr lang="en-US" sz="6000" b="1" dirty="0" err="1">
                <a:solidFill>
                  <a:srgbClr val="003399"/>
                </a:solidFill>
                <a:effectLst/>
                <a:cs typeface="Times New Roman" pitchFamily="18" charset="0"/>
              </a:rPr>
              <a:t>trong</a:t>
            </a:r>
            <a:r>
              <a:rPr lang="en-US" sz="6000" b="1" dirty="0">
                <a:solidFill>
                  <a:srgbClr val="003399"/>
                </a:solidFill>
                <a:effectLst/>
                <a:cs typeface="Times New Roman" pitchFamily="18" charset="0"/>
              </a:rPr>
              <a:t> </a:t>
            </a:r>
            <a:r>
              <a:rPr lang="en-US" sz="6000" b="1" dirty="0" err="1" smtClean="0">
                <a:solidFill>
                  <a:srgbClr val="003399"/>
                </a:solidFill>
                <a:cs typeface="Times New Roman" pitchFamily="18" charset="0"/>
              </a:rPr>
              <a:t>Chúa</a:t>
            </a:r>
            <a:r>
              <a:rPr lang="en-US" sz="6000" b="1" dirty="0" smtClean="0">
                <a:solidFill>
                  <a:srgbClr val="003399"/>
                </a:solidFill>
                <a:cs typeface="Times New Roman" pitchFamily="18" charset="0"/>
              </a:rPr>
              <a:t>.  		</a:t>
            </a:r>
            <a:r>
              <a:rPr lang="en-US" sz="6000" b="1" dirty="0" smtClean="0">
                <a:solidFill>
                  <a:srgbClr val="FF0000"/>
                </a:solidFill>
                <a:cs typeface="Times New Roman" pitchFamily="18" charset="0"/>
              </a:rPr>
              <a:t>	   Alleluia…Alleluia</a:t>
            </a:r>
            <a:r>
              <a:rPr lang="en-US" sz="6600" b="1" dirty="0">
                <a:solidFill>
                  <a:srgbClr val="003399"/>
                </a:solidFill>
                <a:cs typeface="Times New Roman" pitchFamily="18" charset="0"/>
              </a:rPr>
              <a:t/>
            </a:r>
            <a:br>
              <a:rPr lang="en-US" sz="6600" b="1" dirty="0">
                <a:solidFill>
                  <a:srgbClr val="003399"/>
                </a:solidFill>
                <a:cs typeface="Times New Roman" pitchFamily="18" charset="0"/>
              </a:rPr>
            </a:br>
            <a:endParaRPr lang="en-US" sz="6600" b="1"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183134992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5400" b="1" dirty="0" smtClean="0">
                <a:solidFill>
                  <a:srgbClr val="FF0000"/>
                </a:solidFill>
              </a:rPr>
              <a:t>Pk1</a:t>
            </a:r>
            <a:r>
              <a:rPr lang="vi-VN" sz="5400" b="1" dirty="0">
                <a:solidFill>
                  <a:srgbClr val="FF0000"/>
                </a:solidFill>
              </a:rPr>
              <a:t>: </a:t>
            </a:r>
            <a:r>
              <a:rPr lang="vi-VN" sz="5400" b="1" dirty="0" smtClean="0">
                <a:solidFill>
                  <a:srgbClr val="003399"/>
                </a:solidFill>
              </a:rPr>
              <a:t>Tôi </a:t>
            </a:r>
            <a:r>
              <a:rPr lang="vi-VN" sz="5400" b="1" dirty="0">
                <a:solidFill>
                  <a:srgbClr val="003399"/>
                </a:solidFill>
              </a:rPr>
              <a:t>là tôi đã </a:t>
            </a:r>
            <a:r>
              <a:rPr lang="vi-VN" sz="5400" b="1" dirty="0" smtClean="0">
                <a:solidFill>
                  <a:srgbClr val="003399"/>
                </a:solidFill>
              </a:rPr>
              <a:t>thấy, </a:t>
            </a:r>
            <a:r>
              <a:rPr lang="vi-VN" sz="5400" b="1" dirty="0">
                <a:solidFill>
                  <a:srgbClr val="003399"/>
                </a:solidFill>
              </a:rPr>
              <a:t>nấm mồ của Đức </a:t>
            </a:r>
            <a:r>
              <a:rPr lang="vi-VN" sz="5400" b="1" dirty="0" smtClean="0">
                <a:solidFill>
                  <a:srgbClr val="003399"/>
                </a:solidFill>
              </a:rPr>
              <a:t>Ki-tô. </a:t>
            </a:r>
            <a:r>
              <a:rPr lang="vi-VN" sz="5400" b="1" dirty="0">
                <a:solidFill>
                  <a:srgbClr val="003399"/>
                </a:solidFill>
              </a:rPr>
              <a:t>Người đã sống </a:t>
            </a:r>
            <a:r>
              <a:rPr lang="vi-VN" sz="5400" b="1" dirty="0" smtClean="0">
                <a:solidFill>
                  <a:srgbClr val="003399"/>
                </a:solidFill>
              </a:rPr>
              <a:t>lại, </a:t>
            </a:r>
            <a:r>
              <a:rPr lang="vi-VN" sz="5400" b="1" dirty="0">
                <a:solidFill>
                  <a:srgbClr val="003399"/>
                </a:solidFill>
              </a:rPr>
              <a:t>và đã ra khỏi mồ, Người đang là đang sống vinh quang, sống vinh </a:t>
            </a:r>
            <a:r>
              <a:rPr lang="vi-VN" sz="5400" b="1" dirty="0" smtClean="0">
                <a:solidFill>
                  <a:srgbClr val="003399"/>
                </a:solidFill>
              </a:rPr>
              <a:t>quang.</a:t>
            </a:r>
            <a:endParaRPr lang="en-US" sz="5400" b="1" dirty="0">
              <a:solidFill>
                <a:srgbClr val="003399"/>
              </a:solidFill>
              <a:effectLst/>
              <a:cs typeface="Times New Roman" pitchFamily="18" charset="0"/>
            </a:endParaRPr>
          </a:p>
        </p:txBody>
      </p:sp>
    </p:spTree>
    <p:extLst>
      <p:ext uri="{BB962C8B-B14F-4D97-AF65-F5344CB8AC3E}">
        <p14:creationId xmlns:p14="http://schemas.microsoft.com/office/powerpoint/2010/main" val="239099570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5400" b="1" dirty="0" smtClean="0">
                <a:solidFill>
                  <a:srgbClr val="FF0000"/>
                </a:solidFill>
                <a:cs typeface="Times New Roman" panose="02020603050405020304" pitchFamily="18" charset="0"/>
              </a:rPr>
              <a:t>Pk2</a:t>
            </a:r>
            <a:r>
              <a:rPr lang="vi-VN" sz="5400" b="1" dirty="0">
                <a:solidFill>
                  <a:srgbClr val="FF0000"/>
                </a:solidFill>
                <a:cs typeface="Times New Roman" panose="02020603050405020304" pitchFamily="18" charset="0"/>
              </a:rPr>
              <a:t>: </a:t>
            </a:r>
            <a:r>
              <a:rPr lang="vi-VN" sz="5400" b="1" dirty="0" smtClean="0">
                <a:solidFill>
                  <a:srgbClr val="003399"/>
                </a:solidFill>
                <a:cs typeface="Times New Roman" panose="02020603050405020304" pitchFamily="18" charset="0"/>
              </a:rPr>
              <a:t>Tôi </a:t>
            </a:r>
            <a:r>
              <a:rPr lang="vi-VN" sz="5400" b="1" dirty="0">
                <a:solidFill>
                  <a:srgbClr val="003399"/>
                </a:solidFill>
                <a:cs typeface="Times New Roman" panose="02020603050405020304" pitchFamily="18" charset="0"/>
              </a:rPr>
              <a:t>là tôi đã </a:t>
            </a:r>
            <a:r>
              <a:rPr lang="vi-VN" sz="5400" b="1" dirty="0" smtClean="0">
                <a:solidFill>
                  <a:srgbClr val="003399"/>
                </a:solidFill>
                <a:cs typeface="Times New Roman" panose="02020603050405020304" pitchFamily="18" charset="0"/>
              </a:rPr>
              <a:t>thấy, </a:t>
            </a:r>
            <a:r>
              <a:rPr lang="vi-VN" sz="5400" b="1" dirty="0">
                <a:solidFill>
                  <a:srgbClr val="003399"/>
                </a:solidFill>
                <a:cs typeface="Times New Roman" panose="02020603050405020304" pitchFamily="18" charset="0"/>
              </a:rPr>
              <a:t>Chiên Con cứu chuộc đoàn </a:t>
            </a:r>
            <a:r>
              <a:rPr lang="vi-VN" sz="5400" b="1" dirty="0" smtClean="0">
                <a:solidFill>
                  <a:srgbClr val="003399"/>
                </a:solidFill>
                <a:cs typeface="Times New Roman" panose="02020603050405020304" pitchFamily="18" charset="0"/>
              </a:rPr>
              <a:t>chiên. </a:t>
            </a:r>
            <a:r>
              <a:rPr lang="vi-VN" sz="5400" b="1" dirty="0">
                <a:solidFill>
                  <a:srgbClr val="003399"/>
                </a:solidFill>
                <a:cs typeface="Times New Roman" panose="02020603050405020304" pitchFamily="18" charset="0"/>
              </a:rPr>
              <a:t>Đức Ki-tô vô </a:t>
            </a:r>
            <a:r>
              <a:rPr lang="vi-VN" sz="5400" b="1" dirty="0" smtClean="0">
                <a:solidFill>
                  <a:srgbClr val="003399"/>
                </a:solidFill>
                <a:cs typeface="Times New Roman" panose="02020603050405020304" pitchFamily="18" charset="0"/>
              </a:rPr>
              <a:t>tội, </a:t>
            </a:r>
            <a:r>
              <a:rPr lang="vi-VN" sz="5400" b="1" dirty="0">
                <a:solidFill>
                  <a:srgbClr val="003399"/>
                </a:solidFill>
                <a:cs typeface="Times New Roman" panose="02020603050405020304" pitchFamily="18" charset="0"/>
              </a:rPr>
              <a:t>đã hòa giải tội nhân. Hòa giải tội nhân với Chúa, với Chúa là Chúa </a:t>
            </a:r>
            <a:r>
              <a:rPr lang="vi-VN" sz="5400" b="1" dirty="0" smtClean="0">
                <a:solidFill>
                  <a:srgbClr val="003399"/>
                </a:solidFill>
                <a:cs typeface="Times New Roman" panose="02020603050405020304" pitchFamily="18" charset="0"/>
              </a:rPr>
              <a:t>Cha.</a:t>
            </a:r>
            <a:endParaRPr lang="en-US" sz="5400" b="1" dirty="0">
              <a:solidFill>
                <a:srgbClr val="003399"/>
              </a:solidFill>
              <a:effectLst/>
              <a:cs typeface="Times New Roman" pitchFamily="18" charset="0"/>
            </a:endParaRPr>
          </a:p>
        </p:txBody>
      </p:sp>
    </p:spTree>
    <p:extLst>
      <p:ext uri="{BB962C8B-B14F-4D97-AF65-F5344CB8AC3E}">
        <p14:creationId xmlns:p14="http://schemas.microsoft.com/office/powerpoint/2010/main" val="19047571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5400" b="1" dirty="0" smtClean="0">
                <a:solidFill>
                  <a:srgbClr val="FF0000"/>
                </a:solidFill>
              </a:rPr>
              <a:t>ĐK: </a:t>
            </a:r>
            <a:r>
              <a:rPr lang="vi-VN" sz="5400" b="1" dirty="0">
                <a:solidFill>
                  <a:srgbClr val="003399"/>
                </a:solidFill>
              </a:rPr>
              <a:t>Bà Ma-ri-a </a:t>
            </a:r>
            <a:r>
              <a:rPr lang="vi-VN" sz="5400" b="1" dirty="0" smtClean="0">
                <a:solidFill>
                  <a:srgbClr val="003399"/>
                </a:solidFill>
              </a:rPr>
              <a:t>ơi, </a:t>
            </a:r>
            <a:r>
              <a:rPr lang="vi-VN" sz="5400" b="1" dirty="0">
                <a:solidFill>
                  <a:srgbClr val="003399"/>
                </a:solidFill>
              </a:rPr>
              <a:t>trên đường bà thấy những gì, trên đường bà thấy những gì, xin kể cho chúng tôi nghe, xin kể cho chúng tôi nghe. </a:t>
            </a:r>
            <a:endParaRPr lang="en-US" sz="5400" b="1" dirty="0">
              <a:solidFill>
                <a:srgbClr val="003399"/>
              </a:solidFill>
              <a:effectLst/>
              <a:cs typeface="Times New Roman" pitchFamily="18" charset="0"/>
            </a:endParaRPr>
          </a:p>
        </p:txBody>
      </p:sp>
    </p:spTree>
    <p:extLst>
      <p:ext uri="{BB962C8B-B14F-4D97-AF65-F5344CB8AC3E}">
        <p14:creationId xmlns:p14="http://schemas.microsoft.com/office/powerpoint/2010/main" val="224284283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5400" b="1" dirty="0" smtClean="0">
                <a:solidFill>
                  <a:srgbClr val="FF0000"/>
                </a:solidFill>
              </a:rPr>
              <a:t>Pk3</a:t>
            </a:r>
            <a:r>
              <a:rPr lang="vi-VN" sz="5400" b="1" dirty="0">
                <a:solidFill>
                  <a:srgbClr val="FF0000"/>
                </a:solidFill>
              </a:rPr>
              <a:t>: </a:t>
            </a:r>
            <a:r>
              <a:rPr lang="vi-VN" sz="5400" b="1" dirty="0">
                <a:solidFill>
                  <a:srgbClr val="003399"/>
                </a:solidFill>
              </a:rPr>
              <a:t>Tôi là tôi đã </a:t>
            </a:r>
            <a:r>
              <a:rPr lang="vi-VN" sz="5400" b="1" dirty="0" smtClean="0">
                <a:solidFill>
                  <a:srgbClr val="003399"/>
                </a:solidFill>
              </a:rPr>
              <a:t>thấy, </a:t>
            </a:r>
            <a:r>
              <a:rPr lang="vi-VN" sz="5400" b="1" dirty="0">
                <a:solidFill>
                  <a:srgbClr val="003399"/>
                </a:solidFill>
              </a:rPr>
              <a:t>sống chết giao tranh cùng nhau, trong một cuộc đấu diệu </a:t>
            </a:r>
            <a:r>
              <a:rPr lang="vi-VN" sz="5400" b="1" dirty="0" smtClean="0">
                <a:solidFill>
                  <a:srgbClr val="003399"/>
                </a:solidFill>
              </a:rPr>
              <a:t>kỳ. </a:t>
            </a:r>
            <a:r>
              <a:rPr lang="vi-VN" sz="5400" b="1" dirty="0">
                <a:solidFill>
                  <a:srgbClr val="003399"/>
                </a:solidFill>
              </a:rPr>
              <a:t>và tướng lãnh sự sống, đã chết tuy đã chết đi, nhưng Người đã sống lại, sống lại mà trị </a:t>
            </a:r>
            <a:r>
              <a:rPr lang="vi-VN" sz="5400" b="1" dirty="0" smtClean="0">
                <a:solidFill>
                  <a:srgbClr val="003399"/>
                </a:solidFill>
              </a:rPr>
              <a:t>vì. </a:t>
            </a:r>
            <a:endParaRPr lang="en-US" sz="5400" b="1" dirty="0">
              <a:solidFill>
                <a:srgbClr val="003399"/>
              </a:solidFill>
              <a:effectLst/>
              <a:cs typeface="Times New Roman" pitchFamily="18" charset="0"/>
            </a:endParaRPr>
          </a:p>
        </p:txBody>
      </p:sp>
    </p:spTree>
    <p:extLst>
      <p:ext uri="{BB962C8B-B14F-4D97-AF65-F5344CB8AC3E}">
        <p14:creationId xmlns:p14="http://schemas.microsoft.com/office/powerpoint/2010/main" val="311987145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4800" b="1" dirty="0" smtClean="0">
                <a:solidFill>
                  <a:srgbClr val="FF0000"/>
                </a:solidFill>
              </a:rPr>
              <a:t>Pk4</a:t>
            </a:r>
            <a:r>
              <a:rPr lang="vi-VN" sz="4800" b="1" dirty="0">
                <a:solidFill>
                  <a:srgbClr val="FF0000"/>
                </a:solidFill>
              </a:rPr>
              <a:t>: </a:t>
            </a:r>
            <a:r>
              <a:rPr lang="vi-VN" sz="4800" b="1" dirty="0" smtClean="0">
                <a:solidFill>
                  <a:srgbClr val="003399"/>
                </a:solidFill>
              </a:rPr>
              <a:t>Tôi </a:t>
            </a:r>
            <a:r>
              <a:rPr lang="vi-VN" sz="4800" b="1" dirty="0">
                <a:solidFill>
                  <a:srgbClr val="003399"/>
                </a:solidFill>
              </a:rPr>
              <a:t>là tôi đã </a:t>
            </a:r>
            <a:r>
              <a:rPr lang="vi-VN" sz="4800" b="1" dirty="0" smtClean="0">
                <a:solidFill>
                  <a:srgbClr val="003399"/>
                </a:solidFill>
              </a:rPr>
              <a:t>thấy, </a:t>
            </a:r>
            <a:r>
              <a:rPr lang="vi-VN" sz="4800" b="1" dirty="0">
                <a:solidFill>
                  <a:srgbClr val="003399"/>
                </a:solidFill>
              </a:rPr>
              <a:t>Thiên Thần làm chứng tỏ </a:t>
            </a:r>
            <a:r>
              <a:rPr lang="vi-VN" sz="4800" b="1" dirty="0" smtClean="0">
                <a:solidFill>
                  <a:srgbClr val="003399"/>
                </a:solidFill>
              </a:rPr>
              <a:t>tường, </a:t>
            </a:r>
            <a:r>
              <a:rPr lang="vi-VN" sz="4800" b="1" dirty="0">
                <a:solidFill>
                  <a:srgbClr val="003399"/>
                </a:solidFill>
              </a:rPr>
              <a:t>khăn liệm và y phục </a:t>
            </a:r>
            <a:r>
              <a:rPr lang="vi-VN" sz="4800" b="1" dirty="0" smtClean="0">
                <a:solidFill>
                  <a:srgbClr val="003399"/>
                </a:solidFill>
              </a:rPr>
              <a:t>Người, </a:t>
            </a:r>
            <a:r>
              <a:rPr lang="vi-VN" sz="4800" b="1" dirty="0">
                <a:solidFill>
                  <a:srgbClr val="003399"/>
                </a:solidFill>
              </a:rPr>
              <a:t>còn nguyên trong mồ đá. Nhưng Người đã sống lại, và đi trước chư vị, đến Ga-li-lê-a, đến Ga-li-lê-a. </a:t>
            </a:r>
            <a:endParaRPr lang="en-US" sz="4800" b="1"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142807080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6000" b="1" dirty="0" smtClean="0">
                <a:solidFill>
                  <a:srgbClr val="FF0000"/>
                </a:solidFill>
              </a:rPr>
              <a:t>ĐK2: </a:t>
            </a:r>
            <a:r>
              <a:rPr lang="vi-VN" sz="6000" b="1" dirty="0">
                <a:solidFill>
                  <a:srgbClr val="003399"/>
                </a:solidFill>
              </a:rPr>
              <a:t>Ngợi khen Vua </a:t>
            </a:r>
            <a:r>
              <a:rPr lang="vi-VN" sz="6000" b="1" dirty="0" smtClean="0">
                <a:solidFill>
                  <a:srgbClr val="003399"/>
                </a:solidFill>
              </a:rPr>
              <a:t>Ki-tô, </a:t>
            </a:r>
            <a:r>
              <a:rPr lang="vi-VN" sz="6000" b="1" dirty="0">
                <a:solidFill>
                  <a:srgbClr val="003399"/>
                </a:solidFill>
              </a:rPr>
              <a:t>sống lại và ra khỏi mồ. Tin Mừng vượt qua đây rồi, phúc trường sinh đến ai ơi, phúc trường sinh đến ai ơi.</a:t>
            </a:r>
            <a:endParaRPr lang="en-US" sz="6000" b="1" dirty="0">
              <a:solidFill>
                <a:srgbClr val="003399"/>
              </a:solidFill>
              <a:effectLst/>
              <a:cs typeface="Times New Roman" pitchFamily="18" charset="0"/>
            </a:endParaRPr>
          </a:p>
        </p:txBody>
      </p:sp>
    </p:spTree>
    <p:extLst>
      <p:ext uri="{BB962C8B-B14F-4D97-AF65-F5344CB8AC3E}">
        <p14:creationId xmlns:p14="http://schemas.microsoft.com/office/powerpoint/2010/main" val="81684644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276350"/>
            <a:ext cx="9144000" cy="3429000"/>
          </a:xfrm>
        </p:spPr>
        <p:txBody>
          <a:bodyPr>
            <a:noAutofit/>
          </a:bodyPr>
          <a:lstStyle/>
          <a:p>
            <a:pPr algn="just"/>
            <a:r>
              <a:rPr lang="en-US" sz="6000" b="1" dirty="0" smtClean="0">
                <a:solidFill>
                  <a:srgbClr val="FF0000"/>
                </a:solidFill>
                <a:cs typeface="Times New Roman" pitchFamily="18" charset="0"/>
              </a:rPr>
              <a:t>Alleluia…Alleluia</a:t>
            </a:r>
            <a:r>
              <a:rPr lang="en-US" sz="6000" b="1" dirty="0" smtClean="0">
                <a:solidFill>
                  <a:srgbClr val="003399"/>
                </a:solidFill>
                <a:cs typeface="Times New Roman" pitchFamily="18" charset="0"/>
              </a:rPr>
              <a:t>              </a:t>
            </a:r>
            <a:r>
              <a:rPr lang="en-US" sz="6000" b="1" dirty="0" err="1" smtClean="0">
                <a:solidFill>
                  <a:srgbClr val="003399"/>
                </a:solidFill>
                <a:cs typeface="Times New Roman" pitchFamily="18" charset="0"/>
              </a:rPr>
              <a:t>Chiên</a:t>
            </a:r>
            <a:r>
              <a:rPr lang="en-US" sz="6000" b="1" dirty="0" smtClean="0">
                <a:solidFill>
                  <a:srgbClr val="003399"/>
                </a:solidFill>
                <a:cs typeface="Times New Roman" pitchFamily="18" charset="0"/>
              </a:rPr>
              <a:t> </a:t>
            </a:r>
            <a:r>
              <a:rPr lang="en-US" sz="6000" b="1" dirty="0">
                <a:solidFill>
                  <a:srgbClr val="003399"/>
                </a:solidFill>
                <a:effectLst/>
                <a:cs typeface="Times New Roman" pitchFamily="18" charset="0"/>
              </a:rPr>
              <a:t>V</a:t>
            </a:r>
            <a:r>
              <a:rPr lang="vi-VN" sz="6000" b="1" dirty="0">
                <a:solidFill>
                  <a:srgbClr val="003399"/>
                </a:solidFill>
                <a:effectLst/>
                <a:cs typeface="Times New Roman" pitchFamily="18" charset="0"/>
              </a:rPr>
              <a:t>ư</a:t>
            </a:r>
            <a:r>
              <a:rPr lang="en-US" sz="6000" b="1" dirty="0" err="1">
                <a:solidFill>
                  <a:srgbClr val="003399"/>
                </a:solidFill>
                <a:effectLst/>
                <a:cs typeface="Times New Roman" pitchFamily="18" charset="0"/>
              </a:rPr>
              <a:t>ợt</a:t>
            </a:r>
            <a:r>
              <a:rPr lang="en-US" sz="6000" b="1" dirty="0">
                <a:solidFill>
                  <a:srgbClr val="003399"/>
                </a:solidFill>
                <a:effectLst/>
                <a:cs typeface="Times New Roman" pitchFamily="18" charset="0"/>
              </a:rPr>
              <a:t> Qua </a:t>
            </a:r>
            <a:r>
              <a:rPr lang="en-US" sz="6000" b="1" dirty="0" err="1">
                <a:solidFill>
                  <a:srgbClr val="003399"/>
                </a:solidFill>
                <a:effectLst/>
                <a:cs typeface="Times New Roman" pitchFamily="18" charset="0"/>
              </a:rPr>
              <a:t>của</a:t>
            </a:r>
            <a:r>
              <a:rPr lang="en-US" sz="6000" b="1" dirty="0">
                <a:solidFill>
                  <a:srgbClr val="003399"/>
                </a:solidFill>
                <a:effectLst/>
                <a:cs typeface="Times New Roman" pitchFamily="18" charset="0"/>
              </a:rPr>
              <a:t> </a:t>
            </a:r>
            <a:r>
              <a:rPr lang="en-US" sz="6000" b="1" dirty="0" err="1">
                <a:solidFill>
                  <a:srgbClr val="003399"/>
                </a:solidFill>
                <a:effectLst/>
                <a:cs typeface="Times New Roman" pitchFamily="18" charset="0"/>
              </a:rPr>
              <a:t>chúng</a:t>
            </a:r>
            <a:r>
              <a:rPr lang="en-US" sz="6000" b="1" dirty="0">
                <a:solidFill>
                  <a:srgbClr val="003399"/>
                </a:solidFill>
                <a:effectLst/>
                <a:cs typeface="Times New Roman" pitchFamily="18" charset="0"/>
              </a:rPr>
              <a:t> ta</a:t>
            </a:r>
            <a:r>
              <a:rPr lang="vi-VN" sz="6000" b="1" dirty="0">
                <a:solidFill>
                  <a:srgbClr val="003399"/>
                </a:solidFill>
                <a:effectLst/>
                <a:cs typeface="Times New Roman" pitchFamily="18" charset="0"/>
              </a:rPr>
              <a:t>, </a:t>
            </a:r>
            <a:r>
              <a:rPr lang="en-US" sz="6000" b="1" dirty="0" err="1">
                <a:solidFill>
                  <a:srgbClr val="003399"/>
                </a:solidFill>
                <a:effectLst/>
                <a:cs typeface="Times New Roman" pitchFamily="18" charset="0"/>
              </a:rPr>
              <a:t>là</a:t>
            </a:r>
            <a:r>
              <a:rPr lang="en-US" sz="6000" b="1" dirty="0">
                <a:solidFill>
                  <a:srgbClr val="003399"/>
                </a:solidFill>
                <a:effectLst/>
                <a:cs typeface="Times New Roman" pitchFamily="18" charset="0"/>
              </a:rPr>
              <a:t> </a:t>
            </a:r>
            <a:r>
              <a:rPr lang="en-US" sz="6000" b="1" dirty="0" err="1">
                <a:solidFill>
                  <a:srgbClr val="003399"/>
                </a:solidFill>
                <a:effectLst/>
                <a:cs typeface="Times New Roman" pitchFamily="18" charset="0"/>
              </a:rPr>
              <a:t>Đức</a:t>
            </a:r>
            <a:r>
              <a:rPr lang="en-US" sz="6000" b="1" dirty="0">
                <a:solidFill>
                  <a:srgbClr val="003399"/>
                </a:solidFill>
                <a:effectLst/>
                <a:cs typeface="Times New Roman" pitchFamily="18" charset="0"/>
              </a:rPr>
              <a:t> Ki-</a:t>
            </a:r>
            <a:r>
              <a:rPr lang="en-US" sz="6000" b="1" dirty="0" err="1">
                <a:solidFill>
                  <a:srgbClr val="003399"/>
                </a:solidFill>
                <a:effectLst/>
                <a:cs typeface="Times New Roman" pitchFamily="18" charset="0"/>
              </a:rPr>
              <a:t>tô</a:t>
            </a:r>
            <a:r>
              <a:rPr lang="en-US" sz="6000" b="1" dirty="0">
                <a:solidFill>
                  <a:srgbClr val="003399"/>
                </a:solidFill>
                <a:effectLst/>
                <a:cs typeface="Times New Roman" pitchFamily="18" charset="0"/>
              </a:rPr>
              <a:t>. </a:t>
            </a:r>
            <a:r>
              <a:rPr lang="en-US" sz="6000" b="1" dirty="0" err="1">
                <a:solidFill>
                  <a:srgbClr val="003399"/>
                </a:solidFill>
                <a:effectLst/>
                <a:cs typeface="Times New Roman" pitchFamily="18" charset="0"/>
              </a:rPr>
              <a:t>Vậy</a:t>
            </a:r>
            <a:r>
              <a:rPr lang="en-US" sz="6000" b="1" dirty="0">
                <a:solidFill>
                  <a:srgbClr val="003399"/>
                </a:solidFill>
                <a:effectLst/>
                <a:cs typeface="Times New Roman" pitchFamily="18" charset="0"/>
              </a:rPr>
              <a:t> </a:t>
            </a:r>
            <a:r>
              <a:rPr lang="en-US" sz="6000" b="1" dirty="0" err="1">
                <a:solidFill>
                  <a:srgbClr val="003399"/>
                </a:solidFill>
                <a:effectLst/>
                <a:cs typeface="Times New Roman" pitchFamily="18" charset="0"/>
              </a:rPr>
              <a:t>chúng</a:t>
            </a:r>
            <a:r>
              <a:rPr lang="en-US" sz="6000" b="1" dirty="0">
                <a:solidFill>
                  <a:srgbClr val="003399"/>
                </a:solidFill>
                <a:effectLst/>
                <a:cs typeface="Times New Roman" pitchFamily="18" charset="0"/>
              </a:rPr>
              <a:t> ta </a:t>
            </a:r>
            <a:r>
              <a:rPr lang="en-US" sz="6000" b="1" dirty="0" err="1">
                <a:solidFill>
                  <a:srgbClr val="003399"/>
                </a:solidFill>
                <a:effectLst/>
                <a:cs typeface="Times New Roman" pitchFamily="18" charset="0"/>
              </a:rPr>
              <a:t>hãy</a:t>
            </a:r>
            <a:r>
              <a:rPr lang="en-US" sz="6000" b="1" dirty="0">
                <a:solidFill>
                  <a:srgbClr val="003399"/>
                </a:solidFill>
                <a:effectLst/>
                <a:cs typeface="Times New Roman" pitchFamily="18" charset="0"/>
              </a:rPr>
              <a:t> </a:t>
            </a:r>
            <a:r>
              <a:rPr lang="en-US" sz="6000" b="1" dirty="0" err="1">
                <a:solidFill>
                  <a:srgbClr val="003399"/>
                </a:solidFill>
                <a:effectLst/>
                <a:cs typeface="Times New Roman" pitchFamily="18" charset="0"/>
              </a:rPr>
              <a:t>mừng</a:t>
            </a:r>
            <a:r>
              <a:rPr lang="en-US" sz="6000" b="1" dirty="0">
                <a:solidFill>
                  <a:srgbClr val="003399"/>
                </a:solidFill>
                <a:effectLst/>
                <a:cs typeface="Times New Roman" pitchFamily="18" charset="0"/>
              </a:rPr>
              <a:t> </a:t>
            </a:r>
            <a:r>
              <a:rPr lang="en-US" sz="6000" b="1" dirty="0" err="1" smtClean="0">
                <a:solidFill>
                  <a:srgbClr val="003399"/>
                </a:solidFill>
                <a:effectLst/>
                <a:cs typeface="Times New Roman" pitchFamily="18" charset="0"/>
              </a:rPr>
              <a:t>lễ</a:t>
            </a:r>
            <a:r>
              <a:rPr lang="en-US" sz="6000" b="1" dirty="0" smtClean="0">
                <a:solidFill>
                  <a:srgbClr val="003399"/>
                </a:solidFill>
                <a:effectLst/>
                <a:cs typeface="Times New Roman" pitchFamily="18" charset="0"/>
              </a:rPr>
              <a:t>, </a:t>
            </a:r>
            <a:r>
              <a:rPr lang="en-US" sz="6000" b="1" dirty="0" err="1">
                <a:solidFill>
                  <a:srgbClr val="003399"/>
                </a:solidFill>
                <a:effectLst/>
                <a:cs typeface="Times New Roman" pitchFamily="18" charset="0"/>
              </a:rPr>
              <a:t>trong</a:t>
            </a:r>
            <a:r>
              <a:rPr lang="en-US" sz="6000" b="1" dirty="0">
                <a:solidFill>
                  <a:srgbClr val="003399"/>
                </a:solidFill>
                <a:effectLst/>
                <a:cs typeface="Times New Roman" pitchFamily="18" charset="0"/>
              </a:rPr>
              <a:t> </a:t>
            </a:r>
            <a:r>
              <a:rPr lang="en-US" sz="6000" b="1" dirty="0" err="1" smtClean="0">
                <a:solidFill>
                  <a:srgbClr val="003399"/>
                </a:solidFill>
                <a:cs typeface="Times New Roman" pitchFamily="18" charset="0"/>
              </a:rPr>
              <a:t>Chúa</a:t>
            </a:r>
            <a:r>
              <a:rPr lang="en-US" sz="6000" b="1" dirty="0" smtClean="0">
                <a:solidFill>
                  <a:srgbClr val="003399"/>
                </a:solidFill>
                <a:cs typeface="Times New Roman" pitchFamily="18" charset="0"/>
              </a:rPr>
              <a:t>.  		</a:t>
            </a:r>
            <a:r>
              <a:rPr lang="en-US" sz="6000" b="1" dirty="0" smtClean="0">
                <a:solidFill>
                  <a:srgbClr val="FF0000"/>
                </a:solidFill>
                <a:cs typeface="Times New Roman" pitchFamily="18" charset="0"/>
              </a:rPr>
              <a:t>	   Alleluia…Alleluia</a:t>
            </a:r>
            <a:r>
              <a:rPr lang="en-US" sz="6600" b="1" dirty="0">
                <a:solidFill>
                  <a:srgbClr val="003399"/>
                </a:solidFill>
                <a:cs typeface="Times New Roman" pitchFamily="18" charset="0"/>
              </a:rPr>
              <a:t/>
            </a:r>
            <a:br>
              <a:rPr lang="en-US" sz="6600" b="1" dirty="0">
                <a:solidFill>
                  <a:srgbClr val="003399"/>
                </a:solidFill>
                <a:cs typeface="Times New Roman" pitchFamily="18" charset="0"/>
              </a:rPr>
            </a:br>
            <a:endParaRPr lang="en-US" sz="6600" b="1"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316828976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r>
              <a:rPr lang="en-US" altLang="en-US" sz="7200" b="1" u="sng" dirty="0">
                <a:solidFill>
                  <a:srgbClr val="003399"/>
                </a:solidFill>
                <a:effectLst/>
                <a:latin typeface="+mj-lt"/>
                <a:cs typeface="Times New Roman" panose="02020603050405020304" pitchFamily="18" charset="0"/>
              </a:rPr>
              <a:t/>
            </a:r>
            <a:br>
              <a:rPr lang="en-US" altLang="en-US" sz="7200" b="1" u="sng" dirty="0">
                <a:solidFill>
                  <a:srgbClr val="003399"/>
                </a:solidFill>
                <a:effectLst/>
                <a:latin typeface="+mj-lt"/>
                <a:cs typeface="Times New Roman" panose="02020603050405020304" pitchFamily="18" charset="0"/>
              </a:rPr>
            </a:br>
            <a:endParaRPr lang="en-US" sz="6600" b="1" dirty="0">
              <a:solidFill>
                <a:srgbClr val="003399"/>
              </a:solidFill>
              <a:effectLst/>
              <a:latin typeface="+mj-lt"/>
              <a:cs typeface="Times New Roman" pitchFamily="18" charset="0"/>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013"/>
            <a:ext cx="9144000" cy="5133474"/>
          </a:xfrm>
          <a:prstGeom prst="rect">
            <a:avLst/>
          </a:prstGeom>
        </p:spPr>
      </p:pic>
    </p:spTree>
    <p:extLst>
      <p:ext uri="{BB962C8B-B14F-4D97-AF65-F5344CB8AC3E}">
        <p14:creationId xmlns:p14="http://schemas.microsoft.com/office/powerpoint/2010/main" val="265679250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1" dirty="0">
                <a:solidFill>
                  <a:srgbClr val="FF0000"/>
                </a:solidFill>
                <a:effectLst/>
                <a:latin typeface="+mj-lt"/>
                <a:cs typeface="Times New Roman" pitchFamily="18" charset="0"/>
              </a:rPr>
              <a:t>KINH TIN KÍNH</a:t>
            </a:r>
          </a:p>
        </p:txBody>
      </p:sp>
    </p:spTree>
    <p:extLst>
      <p:ext uri="{BB962C8B-B14F-4D97-AF65-F5344CB8AC3E}">
        <p14:creationId xmlns:p14="http://schemas.microsoft.com/office/powerpoint/2010/main" val="305188286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rgbClr val="FF0000"/>
                </a:solidFill>
                <a:effectLst/>
                <a:latin typeface="+mj-lt"/>
                <a:cs typeface="Times New Roman" pitchFamily="18" charset="0"/>
              </a:rPr>
              <a:t>Tôi tin kính một Thiên Chúa là Cha toàn năng, </a:t>
            </a:r>
            <a:r>
              <a:rPr lang="vi-VN" sz="6600" b="1" dirty="0">
                <a:solidFill>
                  <a:srgbClr val="003399"/>
                </a:solidFill>
                <a:effectLst/>
                <a:latin typeface="+mj-lt"/>
                <a:cs typeface="Times New Roman" pitchFamily="18" charset="0"/>
              </a:rPr>
              <a:t>Đấng tạo thành trời đất, muôn vật hữu hình và vô hình. </a:t>
            </a:r>
            <a:endParaRPr lang="en-US" sz="6600" b="1"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9731616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1" dirty="0">
              <a:solidFill>
                <a:srgbClr val="003399"/>
              </a:solidFill>
              <a:effectLst/>
              <a:latin typeface="+mj-lt"/>
              <a:cs typeface="Times New Roman" pitchFamily="18"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05675316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6600" b="1" dirty="0" err="1">
                <a:solidFill>
                  <a:srgbClr val="003399"/>
                </a:solidFill>
                <a:effectLst/>
                <a:latin typeface="+mj-lt"/>
                <a:cs typeface="Times New Roman" pitchFamily="18" charset="0"/>
              </a:rPr>
              <a:t>Tôi</a:t>
            </a:r>
            <a:r>
              <a:rPr lang="en-US" sz="6600" b="1" dirty="0">
                <a:solidFill>
                  <a:srgbClr val="003399"/>
                </a:solidFill>
                <a:effectLst/>
                <a:latin typeface="+mj-lt"/>
                <a:cs typeface="Times New Roman" pitchFamily="18" charset="0"/>
              </a:rPr>
              <a:t> tin </a:t>
            </a:r>
            <a:r>
              <a:rPr lang="en-US" sz="6600" b="1" dirty="0" err="1">
                <a:solidFill>
                  <a:srgbClr val="003399"/>
                </a:solidFill>
                <a:effectLst/>
                <a:latin typeface="+mj-lt"/>
                <a:cs typeface="Times New Roman" pitchFamily="18" charset="0"/>
              </a:rPr>
              <a:t>kính</a:t>
            </a:r>
            <a:r>
              <a:rPr lang="en-US" sz="6600" b="1" dirty="0">
                <a:solidFill>
                  <a:srgbClr val="003399"/>
                </a:solidFill>
                <a:effectLst/>
                <a:latin typeface="+mj-lt"/>
                <a:cs typeface="Times New Roman" pitchFamily="18" charset="0"/>
              </a:rPr>
              <a:t> </a:t>
            </a:r>
            <a:r>
              <a:rPr lang="en-US" sz="6600" b="1" dirty="0" err="1">
                <a:solidFill>
                  <a:srgbClr val="003399"/>
                </a:solidFill>
                <a:effectLst/>
                <a:latin typeface="+mj-lt"/>
                <a:cs typeface="Times New Roman" pitchFamily="18" charset="0"/>
              </a:rPr>
              <a:t>một</a:t>
            </a:r>
            <a:r>
              <a:rPr lang="en-US" sz="6600" b="1" dirty="0">
                <a:solidFill>
                  <a:srgbClr val="003399"/>
                </a:solidFill>
                <a:effectLst/>
                <a:latin typeface="+mj-lt"/>
                <a:cs typeface="Times New Roman" pitchFamily="18" charset="0"/>
              </a:rPr>
              <a:t> </a:t>
            </a:r>
            <a:r>
              <a:rPr lang="en-US" sz="6600" b="1" dirty="0" err="1">
                <a:solidFill>
                  <a:srgbClr val="003399"/>
                </a:solidFill>
                <a:effectLst/>
                <a:latin typeface="+mj-lt"/>
                <a:cs typeface="Times New Roman" pitchFamily="18" charset="0"/>
              </a:rPr>
              <a:t>Chúa</a:t>
            </a:r>
            <a:r>
              <a:rPr lang="en-US" sz="6600" b="1" dirty="0">
                <a:solidFill>
                  <a:srgbClr val="003399"/>
                </a:solidFill>
                <a:effectLst/>
                <a:latin typeface="+mj-lt"/>
                <a:cs typeface="Times New Roman" pitchFamily="18" charset="0"/>
              </a:rPr>
              <a:t> </a:t>
            </a:r>
            <a:r>
              <a:rPr lang="en-US" sz="6600" b="1" dirty="0" err="1">
                <a:solidFill>
                  <a:srgbClr val="003399"/>
                </a:solidFill>
                <a:effectLst/>
                <a:latin typeface="+mj-lt"/>
                <a:cs typeface="Times New Roman" pitchFamily="18" charset="0"/>
              </a:rPr>
              <a:t>Giêsu</a:t>
            </a:r>
            <a:r>
              <a:rPr lang="en-US" sz="6600" b="1" dirty="0">
                <a:solidFill>
                  <a:srgbClr val="003399"/>
                </a:solidFill>
                <a:effectLst/>
                <a:latin typeface="+mj-lt"/>
                <a:cs typeface="Times New Roman" pitchFamily="18" charset="0"/>
              </a:rPr>
              <a:t> </a:t>
            </a:r>
            <a:r>
              <a:rPr lang="en-US" sz="6600" b="1" dirty="0" err="1">
                <a:solidFill>
                  <a:srgbClr val="003399"/>
                </a:solidFill>
                <a:effectLst/>
                <a:latin typeface="+mj-lt"/>
                <a:cs typeface="Times New Roman" pitchFamily="18" charset="0"/>
              </a:rPr>
              <a:t>Kitô</a:t>
            </a:r>
            <a:r>
              <a:rPr lang="en-US" sz="6600" b="1" dirty="0">
                <a:solidFill>
                  <a:srgbClr val="003399"/>
                </a:solidFill>
                <a:effectLst/>
                <a:latin typeface="+mj-lt"/>
                <a:cs typeface="Times New Roman" pitchFamily="18" charset="0"/>
              </a:rPr>
              <a:t>, Con </a:t>
            </a:r>
            <a:r>
              <a:rPr lang="en-US" sz="6600" b="1" dirty="0" err="1">
                <a:solidFill>
                  <a:srgbClr val="003399"/>
                </a:solidFill>
                <a:effectLst/>
                <a:latin typeface="+mj-lt"/>
                <a:cs typeface="Times New Roman" pitchFamily="18" charset="0"/>
              </a:rPr>
              <a:t>Một</a:t>
            </a:r>
            <a:r>
              <a:rPr lang="en-US" sz="6600" b="1" dirty="0">
                <a:solidFill>
                  <a:srgbClr val="003399"/>
                </a:solidFill>
                <a:effectLst/>
                <a:latin typeface="+mj-lt"/>
                <a:cs typeface="Times New Roman" pitchFamily="18" charset="0"/>
              </a:rPr>
              <a:t> </a:t>
            </a:r>
            <a:r>
              <a:rPr lang="en-US" sz="6600" b="1" dirty="0" err="1">
                <a:solidFill>
                  <a:srgbClr val="003399"/>
                </a:solidFill>
                <a:effectLst/>
                <a:latin typeface="+mj-lt"/>
                <a:cs typeface="Times New Roman" pitchFamily="18" charset="0"/>
              </a:rPr>
              <a:t>Thiên</a:t>
            </a:r>
            <a:r>
              <a:rPr lang="en-US" sz="6600" b="1" dirty="0">
                <a:solidFill>
                  <a:srgbClr val="003399"/>
                </a:solidFill>
                <a:effectLst/>
                <a:latin typeface="+mj-lt"/>
                <a:cs typeface="Times New Roman" pitchFamily="18" charset="0"/>
              </a:rPr>
              <a:t> </a:t>
            </a:r>
            <a:r>
              <a:rPr lang="en-US" sz="6600" b="1" dirty="0" err="1">
                <a:solidFill>
                  <a:srgbClr val="003399"/>
                </a:solidFill>
                <a:effectLst/>
                <a:latin typeface="+mj-lt"/>
                <a:cs typeface="Times New Roman" pitchFamily="18" charset="0"/>
              </a:rPr>
              <a:t>Chúa</a:t>
            </a:r>
            <a:r>
              <a:rPr lang="en-US" sz="6600" b="1" dirty="0">
                <a:solidFill>
                  <a:srgbClr val="003399"/>
                </a:solidFill>
                <a:effectLst/>
                <a:latin typeface="+mj-lt"/>
                <a:cs typeface="Times New Roman" pitchFamily="18" charset="0"/>
              </a:rPr>
              <a:t>, </a:t>
            </a:r>
            <a:r>
              <a:rPr lang="vi-VN" sz="6600" b="1" dirty="0">
                <a:solidFill>
                  <a:srgbClr val="003399"/>
                </a:solidFill>
                <a:effectLst/>
                <a:latin typeface="+mj-lt"/>
                <a:cs typeface="Times New Roman" pitchFamily="18" charset="0"/>
              </a:rPr>
              <a:t>Sinh bởi Đức Chúa Cha từ trước muôn đời. </a:t>
            </a:r>
            <a:endParaRPr lang="en-US" sz="6600" b="1"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399289843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rgbClr val="003399"/>
                </a:solidFill>
                <a:effectLst/>
                <a:latin typeface="+mj-lt"/>
                <a:cs typeface="Times New Roman" pitchFamily="18" charset="0"/>
              </a:rPr>
              <a:t>Người là Thiên Chúa bởi Thiên Chúa, Ánh Sáng bởi Ánh Sáng,</a:t>
            </a:r>
            <a:r>
              <a:rPr lang="en-US" sz="6600" b="1" dirty="0">
                <a:solidFill>
                  <a:srgbClr val="003399"/>
                </a:solidFill>
                <a:effectLst/>
                <a:latin typeface="+mj-lt"/>
                <a:cs typeface="Times New Roman" pitchFamily="18" charset="0"/>
              </a:rPr>
              <a:t> </a:t>
            </a:r>
            <a:r>
              <a:rPr lang="en-US" sz="6600" b="1" dirty="0" err="1">
                <a:solidFill>
                  <a:srgbClr val="003399"/>
                </a:solidFill>
                <a:effectLst/>
                <a:latin typeface="+mj-lt"/>
                <a:cs typeface="Times New Roman" pitchFamily="18" charset="0"/>
              </a:rPr>
              <a:t>Thiên</a:t>
            </a:r>
            <a:r>
              <a:rPr lang="en-US" sz="6600" b="1" dirty="0">
                <a:solidFill>
                  <a:srgbClr val="003399"/>
                </a:solidFill>
                <a:effectLst/>
                <a:latin typeface="+mj-lt"/>
                <a:cs typeface="Times New Roman" pitchFamily="18" charset="0"/>
              </a:rPr>
              <a:t> </a:t>
            </a:r>
            <a:r>
              <a:rPr lang="en-US" sz="6600" b="1" dirty="0" err="1">
                <a:solidFill>
                  <a:srgbClr val="003399"/>
                </a:solidFill>
                <a:effectLst/>
                <a:latin typeface="+mj-lt"/>
                <a:cs typeface="Times New Roman" pitchFamily="18" charset="0"/>
              </a:rPr>
              <a:t>Chúa</a:t>
            </a:r>
            <a:r>
              <a:rPr lang="en-US" sz="6600" b="1" dirty="0">
                <a:solidFill>
                  <a:srgbClr val="003399"/>
                </a:solidFill>
                <a:effectLst/>
                <a:latin typeface="+mj-lt"/>
                <a:cs typeface="Times New Roman" pitchFamily="18" charset="0"/>
              </a:rPr>
              <a:t> </a:t>
            </a:r>
            <a:r>
              <a:rPr lang="en-US" sz="6600" b="1" dirty="0" err="1">
                <a:solidFill>
                  <a:srgbClr val="003399"/>
                </a:solidFill>
                <a:effectLst/>
                <a:latin typeface="+mj-lt"/>
                <a:cs typeface="Times New Roman" pitchFamily="18" charset="0"/>
              </a:rPr>
              <a:t>thật</a:t>
            </a:r>
            <a:r>
              <a:rPr lang="en-US" sz="6600" b="1" dirty="0">
                <a:solidFill>
                  <a:srgbClr val="003399"/>
                </a:solidFill>
                <a:effectLst/>
                <a:latin typeface="+mj-lt"/>
                <a:cs typeface="Times New Roman" pitchFamily="18" charset="0"/>
              </a:rPr>
              <a:t> </a:t>
            </a:r>
            <a:r>
              <a:rPr lang="en-US" sz="6600" b="1" dirty="0" err="1">
                <a:solidFill>
                  <a:srgbClr val="003399"/>
                </a:solidFill>
                <a:effectLst/>
                <a:latin typeface="+mj-lt"/>
                <a:cs typeface="Times New Roman" pitchFamily="18" charset="0"/>
              </a:rPr>
              <a:t>bởi</a:t>
            </a:r>
            <a:r>
              <a:rPr lang="en-US" sz="6600" b="1" dirty="0">
                <a:solidFill>
                  <a:srgbClr val="003399"/>
                </a:solidFill>
                <a:effectLst/>
                <a:latin typeface="+mj-lt"/>
                <a:cs typeface="Times New Roman" pitchFamily="18" charset="0"/>
              </a:rPr>
              <a:t> </a:t>
            </a:r>
            <a:r>
              <a:rPr lang="en-US" sz="6600" b="1" dirty="0" err="1">
                <a:solidFill>
                  <a:srgbClr val="003399"/>
                </a:solidFill>
                <a:effectLst/>
                <a:latin typeface="+mj-lt"/>
                <a:cs typeface="Times New Roman" pitchFamily="18" charset="0"/>
              </a:rPr>
              <a:t>Thiên</a:t>
            </a:r>
            <a:r>
              <a:rPr lang="en-US" sz="6600" b="1" dirty="0">
                <a:solidFill>
                  <a:srgbClr val="003399"/>
                </a:solidFill>
                <a:effectLst/>
                <a:latin typeface="+mj-lt"/>
                <a:cs typeface="Times New Roman" pitchFamily="18" charset="0"/>
              </a:rPr>
              <a:t> </a:t>
            </a:r>
            <a:r>
              <a:rPr lang="en-US" sz="6600" b="1" dirty="0" err="1">
                <a:solidFill>
                  <a:srgbClr val="003399"/>
                </a:solidFill>
                <a:effectLst/>
                <a:latin typeface="+mj-lt"/>
                <a:cs typeface="Times New Roman" pitchFamily="18" charset="0"/>
              </a:rPr>
              <a:t>Chúa</a:t>
            </a:r>
            <a:r>
              <a:rPr lang="en-US" sz="6600" b="1" dirty="0">
                <a:solidFill>
                  <a:srgbClr val="003399"/>
                </a:solidFill>
                <a:effectLst/>
                <a:latin typeface="+mj-lt"/>
                <a:cs typeface="Times New Roman" pitchFamily="18" charset="0"/>
              </a:rPr>
              <a:t> </a:t>
            </a:r>
            <a:r>
              <a:rPr lang="en-US" sz="6600" b="1" dirty="0" err="1">
                <a:solidFill>
                  <a:srgbClr val="003399"/>
                </a:solidFill>
                <a:effectLst/>
                <a:latin typeface="+mj-lt"/>
                <a:cs typeface="Times New Roman" pitchFamily="18" charset="0"/>
              </a:rPr>
              <a:t>thật</a:t>
            </a:r>
            <a:r>
              <a:rPr lang="en-US" sz="6600" b="1" dirty="0">
                <a:solidFill>
                  <a:srgbClr val="003399"/>
                </a:solidFill>
                <a:effectLst/>
                <a:latin typeface="+mj-lt"/>
                <a:cs typeface="Times New Roman" pitchFamily="18" charset="0"/>
              </a:rPr>
              <a:t>,</a:t>
            </a:r>
          </a:p>
        </p:txBody>
      </p:sp>
    </p:spTree>
    <p:extLst>
      <p:ext uri="{BB962C8B-B14F-4D97-AF65-F5344CB8AC3E}">
        <p14:creationId xmlns:p14="http://schemas.microsoft.com/office/powerpoint/2010/main" val="412137976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1" dirty="0">
                <a:solidFill>
                  <a:srgbClr val="003399"/>
                </a:solidFill>
                <a:effectLst/>
                <a:latin typeface="+mj-lt"/>
              </a:rPr>
              <a:t>được sinh ra mà không phải được tạo thành, đồng bản thể với Đức Chúa Cha: nhờ Người mà muôn vật được tạo thành. </a:t>
            </a:r>
            <a:endParaRPr lang="en-US" sz="6000" b="1"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267624074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7200" b="1" dirty="0">
                <a:solidFill>
                  <a:srgbClr val="003399"/>
                </a:solidFill>
                <a:effectLst/>
                <a:latin typeface="+mj-lt"/>
              </a:rPr>
              <a:t>Vì loài người chúng ta và để cứu độ chúng ta,</a:t>
            </a:r>
            <a:r>
              <a:rPr lang="en-US" sz="7200" b="1" dirty="0">
                <a:solidFill>
                  <a:srgbClr val="003399"/>
                </a:solidFill>
                <a:effectLst/>
                <a:latin typeface="+mj-lt"/>
              </a:rPr>
              <a:t> </a:t>
            </a:r>
            <a:r>
              <a:rPr lang="vi-VN" sz="7200" b="1" dirty="0">
                <a:solidFill>
                  <a:srgbClr val="003399"/>
                </a:solidFill>
                <a:effectLst/>
                <a:latin typeface="+mj-lt"/>
                <a:cs typeface="Times New Roman" pitchFamily="18" charset="0"/>
              </a:rPr>
              <a:t>Người đã từ trời xuống thế. </a:t>
            </a:r>
            <a:endParaRPr lang="en-US" sz="7200" b="1"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367266149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rgbClr val="FF0000"/>
                </a:solidFill>
                <a:effectLst/>
                <a:latin typeface="+mj-lt"/>
                <a:cs typeface="Times New Roman" pitchFamily="18" charset="0"/>
              </a:rPr>
              <a:t>Bởi phép Đức Chúa Thánh Thần, Người đã nhập thể trong lòng Trinh Nữ Maria, và đã làm người.</a:t>
            </a:r>
            <a:endParaRPr lang="en-US" sz="6600" b="1" dirty="0">
              <a:solidFill>
                <a:srgbClr val="FF0000"/>
              </a:solidFill>
              <a:effectLst/>
              <a:latin typeface="+mj-lt"/>
              <a:cs typeface="Times New Roman" pitchFamily="18" charset="0"/>
            </a:endParaRPr>
          </a:p>
        </p:txBody>
      </p:sp>
    </p:spTree>
    <p:extLst>
      <p:ext uri="{BB962C8B-B14F-4D97-AF65-F5344CB8AC3E}">
        <p14:creationId xmlns:p14="http://schemas.microsoft.com/office/powerpoint/2010/main" val="60396593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b="1" dirty="0">
                <a:solidFill>
                  <a:srgbClr val="003399"/>
                </a:solidFill>
                <a:effectLst/>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6000" b="1"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58335036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300" b="1" dirty="0">
                <a:solidFill>
                  <a:srgbClr val="003399"/>
                </a:solidFill>
                <a:effectLst/>
                <a:latin typeface="+mj-lt"/>
              </a:rPr>
              <a:t>Người lên trời, ngự bên hữu Đức Chúa Cha, và Người sẽ lại đến trong vinh quang để phán xét kẻ sống và kẻ chết, Nước Người sẽ không bao giờ cùng.</a:t>
            </a:r>
            <a:endParaRPr lang="en-US" sz="5300" b="1"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422086516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1" dirty="0">
                <a:solidFill>
                  <a:srgbClr val="003399"/>
                </a:solidFill>
                <a:effectLst/>
                <a:latin typeface="+mj-lt"/>
                <a:cs typeface="Times New Roman" pitchFamily="18" charset="0"/>
              </a:rPr>
              <a:t>Tôi tin kính Đức Chúa Thánh Thần là Thiên Chúa và là Đấng ban sự sống, Người bởi Đức Chúa Cha và Đức Chúa Con mà ra,</a:t>
            </a:r>
            <a:endParaRPr lang="en-US" sz="6000" b="1"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151802893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000" b="1" dirty="0">
                <a:solidFill>
                  <a:srgbClr val="003399"/>
                </a:solidFill>
                <a:effectLst/>
                <a:latin typeface="+mj-lt"/>
              </a:rPr>
              <a:t>Người được phụng thờ và tôn vinh cùng với Đức Chúa Cha và Đức Chúa Con: Người đã dùng các tiên tri mà phán dạy. </a:t>
            </a:r>
            <a:endParaRPr lang="en-US" sz="6000" b="1"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367761391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8000" b="1" dirty="0">
                <a:solidFill>
                  <a:srgbClr val="003399"/>
                </a:solidFill>
                <a:effectLst/>
                <a:latin typeface="+mj-lt"/>
              </a:rPr>
              <a:t>Tôi tin Hội Thánh duy nhất thánh thiện công giáo và tông truyền.</a:t>
            </a:r>
            <a:endParaRPr lang="en-US" sz="8000" b="1"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11000721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438150"/>
            <a:ext cx="9144000" cy="3943350"/>
          </a:xfrm>
        </p:spPr>
        <p:txBody>
          <a:bodyPr>
            <a:normAutofit/>
          </a:bodyPr>
          <a:lstStyle/>
          <a:p>
            <a:pPr marL="27432" indent="0" algn="ctr">
              <a:lnSpc>
                <a:spcPct val="120000"/>
              </a:lnSpc>
              <a:buNone/>
            </a:pPr>
            <a:r>
              <a:rPr lang="en-US" sz="7200" b="1" dirty="0" err="1" smtClean="0">
                <a:solidFill>
                  <a:srgbClr val="FF0000"/>
                </a:solidFill>
                <a:effectLst/>
                <a:latin typeface="+mj-lt"/>
                <a:ea typeface="Tahoma" pitchFamily="34" charset="0"/>
                <a:cs typeface="Times New Roman" pitchFamily="18" charset="0"/>
              </a:rPr>
              <a:t>Ca</a:t>
            </a:r>
            <a:r>
              <a:rPr lang="en-US" sz="7200" b="1" dirty="0" smtClean="0">
                <a:solidFill>
                  <a:srgbClr val="FF0000"/>
                </a:solidFill>
                <a:effectLst/>
                <a:latin typeface="+mj-lt"/>
                <a:ea typeface="Tahoma" pitchFamily="34" charset="0"/>
                <a:cs typeface="Times New Roman" pitchFamily="18" charset="0"/>
              </a:rPr>
              <a:t> </a:t>
            </a:r>
            <a:r>
              <a:rPr lang="en-US" sz="7200" b="1" dirty="0" err="1">
                <a:solidFill>
                  <a:srgbClr val="FF0000"/>
                </a:solidFill>
                <a:latin typeface="+mj-lt"/>
                <a:ea typeface="Tahoma" pitchFamily="34" charset="0"/>
                <a:cs typeface="Times New Roman" pitchFamily="18" charset="0"/>
              </a:rPr>
              <a:t>N</a:t>
            </a:r>
            <a:r>
              <a:rPr lang="en-US" sz="7200" b="1" dirty="0" err="1" smtClean="0">
                <a:solidFill>
                  <a:srgbClr val="FF0000"/>
                </a:solidFill>
                <a:effectLst/>
                <a:latin typeface="+mj-lt"/>
                <a:ea typeface="Tahoma" pitchFamily="34" charset="0"/>
                <a:cs typeface="Times New Roman" pitchFamily="18" charset="0"/>
              </a:rPr>
              <a:t>hập</a:t>
            </a:r>
            <a:r>
              <a:rPr lang="en-US" sz="7200" b="1" dirty="0" smtClean="0">
                <a:solidFill>
                  <a:srgbClr val="FF0000"/>
                </a:solidFill>
                <a:effectLst/>
                <a:latin typeface="+mj-lt"/>
                <a:ea typeface="Tahoma" pitchFamily="34" charset="0"/>
                <a:cs typeface="Times New Roman" pitchFamily="18" charset="0"/>
              </a:rPr>
              <a:t> </a:t>
            </a:r>
            <a:r>
              <a:rPr lang="en-US" sz="7200" b="1" dirty="0" err="1">
                <a:solidFill>
                  <a:srgbClr val="FF0000"/>
                </a:solidFill>
                <a:latin typeface="+mj-lt"/>
                <a:ea typeface="Tahoma" pitchFamily="34" charset="0"/>
                <a:cs typeface="Times New Roman" pitchFamily="18" charset="0"/>
              </a:rPr>
              <a:t>L</a:t>
            </a:r>
            <a:r>
              <a:rPr lang="en-US" sz="7200" b="1" dirty="0" err="1" smtClean="0">
                <a:solidFill>
                  <a:srgbClr val="FF0000"/>
                </a:solidFill>
                <a:effectLst/>
                <a:latin typeface="+mj-lt"/>
                <a:ea typeface="Tahoma" pitchFamily="34" charset="0"/>
                <a:cs typeface="Times New Roman" pitchFamily="18" charset="0"/>
              </a:rPr>
              <a:t>ễ</a:t>
            </a:r>
            <a:r>
              <a:rPr lang="en-US" sz="7200" b="1" dirty="0" smtClean="0">
                <a:solidFill>
                  <a:srgbClr val="FF0000"/>
                </a:solidFill>
                <a:effectLst/>
                <a:latin typeface="+mj-lt"/>
                <a:ea typeface="Tahoma" pitchFamily="34" charset="0"/>
                <a:cs typeface="Times New Roman" pitchFamily="18" charset="0"/>
              </a:rPr>
              <a:t> </a:t>
            </a:r>
            <a:endParaRPr lang="en-US" sz="7200" b="1" dirty="0">
              <a:solidFill>
                <a:srgbClr val="FF0000"/>
              </a:solidFill>
              <a:effectLst/>
              <a:latin typeface="+mj-lt"/>
              <a:ea typeface="Tahoma" pitchFamily="34" charset="0"/>
              <a:cs typeface="Times New Roman" pitchFamily="18" charset="0"/>
            </a:endParaRPr>
          </a:p>
          <a:p>
            <a:pPr marL="27432" indent="0" algn="ctr">
              <a:lnSpc>
                <a:spcPct val="120000"/>
              </a:lnSpc>
              <a:buNone/>
            </a:pPr>
            <a:r>
              <a:rPr lang="en-US" sz="6600" b="1" dirty="0" err="1" smtClean="0">
                <a:solidFill>
                  <a:srgbClr val="FF0000"/>
                </a:solidFill>
                <a:latin typeface="+mj-lt"/>
                <a:ea typeface="Tahoma" pitchFamily="34" charset="0"/>
                <a:cs typeface="Times New Roman" pitchFamily="18" charset="0"/>
              </a:rPr>
              <a:t>Hoan</a:t>
            </a:r>
            <a:r>
              <a:rPr lang="en-US" sz="6600" b="1" dirty="0" smtClean="0">
                <a:solidFill>
                  <a:srgbClr val="FF0000"/>
                </a:solidFill>
                <a:latin typeface="+mj-lt"/>
                <a:ea typeface="Tahoma" pitchFamily="34" charset="0"/>
                <a:cs typeface="Times New Roman" pitchFamily="18" charset="0"/>
              </a:rPr>
              <a:t> </a:t>
            </a:r>
            <a:r>
              <a:rPr lang="en-US" sz="6600" b="1" dirty="0" err="1" smtClean="0">
                <a:solidFill>
                  <a:srgbClr val="FF0000"/>
                </a:solidFill>
                <a:latin typeface="+mj-lt"/>
                <a:ea typeface="Tahoma" pitchFamily="34" charset="0"/>
                <a:cs typeface="Times New Roman" pitchFamily="18" charset="0"/>
              </a:rPr>
              <a:t>Ca</a:t>
            </a:r>
            <a:r>
              <a:rPr lang="en-US" sz="6600" b="1" dirty="0" smtClean="0">
                <a:solidFill>
                  <a:srgbClr val="FF0000"/>
                </a:solidFill>
                <a:latin typeface="+mj-lt"/>
                <a:ea typeface="Tahoma" pitchFamily="34" charset="0"/>
                <a:cs typeface="Times New Roman" pitchFamily="18" charset="0"/>
              </a:rPr>
              <a:t> </a:t>
            </a:r>
            <a:r>
              <a:rPr lang="en-US" sz="6600" b="1" dirty="0" err="1" smtClean="0">
                <a:solidFill>
                  <a:srgbClr val="FF0000"/>
                </a:solidFill>
                <a:latin typeface="+mj-lt"/>
                <a:ea typeface="Tahoma" pitchFamily="34" charset="0"/>
                <a:cs typeface="Times New Roman" pitchFamily="18" charset="0"/>
              </a:rPr>
              <a:t>Phục</a:t>
            </a:r>
            <a:r>
              <a:rPr lang="en-US" sz="6600" b="1" dirty="0" smtClean="0">
                <a:solidFill>
                  <a:srgbClr val="FF0000"/>
                </a:solidFill>
                <a:latin typeface="+mj-lt"/>
                <a:ea typeface="Tahoma" pitchFamily="34" charset="0"/>
                <a:cs typeface="Times New Roman" pitchFamily="18" charset="0"/>
              </a:rPr>
              <a:t> </a:t>
            </a:r>
            <a:r>
              <a:rPr lang="en-US" sz="6600" b="1" dirty="0" err="1" smtClean="0">
                <a:solidFill>
                  <a:srgbClr val="FF0000"/>
                </a:solidFill>
                <a:latin typeface="+mj-lt"/>
                <a:ea typeface="Tahoma" pitchFamily="34" charset="0"/>
                <a:cs typeface="Times New Roman" pitchFamily="18" charset="0"/>
              </a:rPr>
              <a:t>Sinh</a:t>
            </a:r>
            <a:endParaRPr lang="en-US" sz="6600" b="1" dirty="0" smtClean="0">
              <a:solidFill>
                <a:srgbClr val="FF0000"/>
              </a:solidFill>
              <a:latin typeface="+mj-lt"/>
              <a:ea typeface="Tahoma" pitchFamily="34" charset="0"/>
              <a:cs typeface="Times New Roman" pitchFamily="18" charset="0"/>
            </a:endParaRPr>
          </a:p>
          <a:p>
            <a:pPr marL="27432" indent="0" algn="ctr">
              <a:lnSpc>
                <a:spcPct val="120000"/>
              </a:lnSpc>
              <a:buNone/>
            </a:pPr>
            <a:r>
              <a:rPr lang="en-US" sz="4800" b="1" i="1" dirty="0" smtClean="0">
                <a:solidFill>
                  <a:srgbClr val="003399"/>
                </a:solidFill>
                <a:effectLst/>
                <a:latin typeface="+mj-lt"/>
                <a:ea typeface="Tahoma" pitchFamily="34" charset="0"/>
                <a:cs typeface="Times New Roman" pitchFamily="18" charset="0"/>
              </a:rPr>
              <a:t>Lm </a:t>
            </a:r>
            <a:r>
              <a:rPr lang="en-US" sz="4800" b="1" i="1" dirty="0" err="1" smtClean="0">
                <a:solidFill>
                  <a:srgbClr val="003399"/>
                </a:solidFill>
                <a:effectLst/>
                <a:latin typeface="+mj-lt"/>
                <a:ea typeface="Tahoma" pitchFamily="34" charset="0"/>
                <a:cs typeface="Times New Roman" pitchFamily="18" charset="0"/>
              </a:rPr>
              <a:t>Nguyễn</a:t>
            </a:r>
            <a:r>
              <a:rPr lang="en-US" sz="4800" b="1" i="1" dirty="0" smtClean="0">
                <a:solidFill>
                  <a:srgbClr val="003399"/>
                </a:solidFill>
                <a:effectLst/>
                <a:latin typeface="+mj-lt"/>
                <a:ea typeface="Tahoma" pitchFamily="34" charset="0"/>
                <a:cs typeface="Times New Roman" pitchFamily="18" charset="0"/>
              </a:rPr>
              <a:t> </a:t>
            </a:r>
            <a:r>
              <a:rPr lang="en-US" sz="4800" b="1" i="1" dirty="0" err="1" smtClean="0">
                <a:solidFill>
                  <a:srgbClr val="003399"/>
                </a:solidFill>
                <a:effectLst/>
                <a:latin typeface="+mj-lt"/>
                <a:ea typeface="Tahoma" pitchFamily="34" charset="0"/>
                <a:cs typeface="Times New Roman" pitchFamily="18" charset="0"/>
              </a:rPr>
              <a:t>Duy</a:t>
            </a:r>
            <a:endParaRPr lang="en-US" sz="4800" b="1" i="1" dirty="0">
              <a:solidFill>
                <a:srgbClr val="003399"/>
              </a:solidFill>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263213778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rgbClr val="003399"/>
                </a:solidFill>
                <a:effectLst/>
                <a:latin typeface="+mj-lt"/>
                <a:cs typeface="Times New Roman" pitchFamily="18" charset="0"/>
              </a:rPr>
              <a:t>Tôi tuyên xưng có một Phép Rửa để tha tội. Tôi trông đợi kẻ chết sống lại và sự</a:t>
            </a:r>
            <a:r>
              <a:rPr lang="en-US" sz="6600" b="1" dirty="0">
                <a:solidFill>
                  <a:srgbClr val="003399"/>
                </a:solidFill>
                <a:effectLst/>
                <a:latin typeface="+mj-lt"/>
                <a:cs typeface="Times New Roman" pitchFamily="18" charset="0"/>
              </a:rPr>
              <a:t> </a:t>
            </a:r>
            <a:r>
              <a:rPr lang="vi-VN" sz="6600" b="1" dirty="0">
                <a:solidFill>
                  <a:srgbClr val="003399"/>
                </a:solidFill>
                <a:effectLst/>
                <a:latin typeface="+mj-lt"/>
                <a:cs typeface="Times New Roman" pitchFamily="18" charset="0"/>
              </a:rPr>
              <a:t>sống đời sau. </a:t>
            </a:r>
            <a:r>
              <a:rPr lang="vi-VN" sz="6600" b="1" u="sng" dirty="0">
                <a:solidFill>
                  <a:srgbClr val="FF0000"/>
                </a:solidFill>
                <a:effectLst/>
                <a:latin typeface="+mj-lt"/>
                <a:cs typeface="Times New Roman" pitchFamily="18" charset="0"/>
              </a:rPr>
              <a:t>Amen.</a:t>
            </a:r>
            <a:endParaRPr lang="en-US" sz="6600" b="1" u="sng" dirty="0">
              <a:solidFill>
                <a:srgbClr val="FF0000"/>
              </a:solidFill>
              <a:effectLst/>
              <a:latin typeface="+mj-lt"/>
              <a:cs typeface="Times New Roman" pitchFamily="18" charset="0"/>
            </a:endParaRPr>
          </a:p>
        </p:txBody>
      </p:sp>
    </p:spTree>
    <p:extLst>
      <p:ext uri="{BB962C8B-B14F-4D97-AF65-F5344CB8AC3E}">
        <p14:creationId xmlns:p14="http://schemas.microsoft.com/office/powerpoint/2010/main" val="55020316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a:xfrm>
            <a:off x="1219200" y="209550"/>
            <a:ext cx="7772400" cy="1102519"/>
          </a:xfrm>
        </p:spPr>
        <p:txBody>
          <a:bodyPr/>
          <a:lstStyle/>
          <a:p>
            <a:r>
              <a:rPr lang="en-US" dirty="0" smtClean="0">
                <a:solidFill>
                  <a:schemeClr val="accent6">
                    <a:lumMod val="50000"/>
                  </a:schemeClr>
                </a:solidFill>
              </a:rPr>
              <a:t>LỜI NGUYỆN TÍN HỮU</a:t>
            </a:r>
            <a:endParaRPr lang="en-US" dirty="0">
              <a:solidFill>
                <a:schemeClr val="accent6">
                  <a:lumMod val="50000"/>
                </a:schemeClr>
              </a:solidFill>
            </a:endParaRPr>
          </a:p>
        </p:txBody>
      </p:sp>
      <p:sp>
        <p:nvSpPr>
          <p:cNvPr id="4" name="Rectangle 3"/>
          <p:cNvSpPr/>
          <p:nvPr/>
        </p:nvSpPr>
        <p:spPr>
          <a:xfrm>
            <a:off x="2133600" y="1047750"/>
            <a:ext cx="6781800" cy="2677656"/>
          </a:xfrm>
          <a:prstGeom prst="rect">
            <a:avLst/>
          </a:prstGeom>
        </p:spPr>
        <p:txBody>
          <a:bodyPr wrap="square">
            <a:spAutoFit/>
          </a:bodyPr>
          <a:lstStyle/>
          <a:p>
            <a:r>
              <a:rPr lang="en-US" sz="2800" dirty="0" smtClean="0"/>
              <a:t>H</a:t>
            </a:r>
            <a:r>
              <a:rPr lang="vi-VN" sz="2800" dirty="0" smtClean="0"/>
              <a:t>ôm </a:t>
            </a:r>
            <a:r>
              <a:rPr lang="vi-VN" sz="2800" dirty="0"/>
              <a:t>nay toàn thể Hội thánh long trọng mừng Chúa Giêsu Kitô sống </a:t>
            </a:r>
            <a:r>
              <a:rPr lang="vi-VN" sz="2800" dirty="0" smtClean="0"/>
              <a:t>lại</a:t>
            </a:r>
            <a:r>
              <a:rPr lang="en-US" sz="2800" dirty="0" smtClean="0"/>
              <a:t>,</a:t>
            </a:r>
            <a:r>
              <a:rPr lang="vi-VN" sz="2800" dirty="0" smtClean="0"/>
              <a:t> </a:t>
            </a:r>
            <a:r>
              <a:rPr lang="vi-VN" sz="2800" dirty="0"/>
              <a:t>vì đó là nền tảng cho niềm tin của Hội thánh, là nền tảng cho Tin mừng Người loan báo. Chúng ta hãy phấn khởi dâng lên Chúa những lời cầu nguyện sau đây :</a:t>
            </a:r>
            <a:endParaRPr lang="en-US" sz="2800" dirty="0"/>
          </a:p>
        </p:txBody>
      </p:sp>
    </p:spTree>
    <p:extLst>
      <p:ext uri="{BB962C8B-B14F-4D97-AF65-F5344CB8AC3E}">
        <p14:creationId xmlns:p14="http://schemas.microsoft.com/office/powerpoint/2010/main" val="3109939120"/>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1" dirty="0">
              <a:solidFill>
                <a:srgbClr val="003399"/>
              </a:solidFill>
              <a:effectLst/>
              <a:latin typeface="+mj-lt"/>
              <a:cs typeface="Times New Roman" pitchFamily="18"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600999896"/>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Content Placeholder 2">
            <a:extLst>
              <a:ext uri="{FF2B5EF4-FFF2-40B4-BE49-F238E27FC236}">
                <a16:creationId xmlns="" xmlns:a16="http://schemas.microsoft.com/office/drawing/2014/main" id="{6B7DA73B-8E3F-4CC3-A177-C77B30DE89C9}"/>
              </a:ext>
            </a:extLst>
          </p:cNvPr>
          <p:cNvSpPr>
            <a:spLocks noGrp="1" noChangeArrowheads="1"/>
          </p:cNvSpPr>
          <p:nvPr>
            <p:ph idx="1"/>
          </p:nvPr>
        </p:nvSpPr>
        <p:spPr>
          <a:xfrm>
            <a:off x="0" y="400050"/>
            <a:ext cx="9144000" cy="5143500"/>
          </a:xfrm>
        </p:spPr>
        <p:txBody>
          <a:bodyPr>
            <a:normAutofit/>
          </a:bodyPr>
          <a:lstStyle/>
          <a:p>
            <a:pPr marL="27385" indent="0" algn="ctr">
              <a:lnSpc>
                <a:spcPct val="120000"/>
              </a:lnSpc>
              <a:buNone/>
            </a:pPr>
            <a:endParaRPr lang="en-US" altLang="en-US" sz="2100" b="1" u="sng" dirty="0">
              <a:solidFill>
                <a:srgbClr val="FF0000"/>
              </a:solidFill>
              <a:effectLst/>
              <a:latin typeface="+mj-lt"/>
              <a:ea typeface="Tahoma" panose="020B0604030504040204" pitchFamily="34" charset="0"/>
              <a:cs typeface="Times New Roman" panose="02020603050405020304" pitchFamily="18" charset="0"/>
            </a:endParaRPr>
          </a:p>
          <a:p>
            <a:pPr marL="27385" indent="0" algn="ctr">
              <a:buNone/>
            </a:pPr>
            <a:r>
              <a:rPr lang="en-US" altLang="en-US" sz="6600" b="1" dirty="0">
                <a:solidFill>
                  <a:srgbClr val="FF0000"/>
                </a:solidFill>
                <a:effectLst/>
                <a:latin typeface="+mj-lt"/>
                <a:ea typeface="Tahoma" panose="020B0604030504040204" pitchFamily="34" charset="0"/>
                <a:cs typeface="Times New Roman" panose="02020603050405020304" pitchFamily="18" charset="0"/>
              </a:rPr>
              <a:t>Ca </a:t>
            </a:r>
            <a:r>
              <a:rPr lang="en-US" altLang="en-US" sz="6600" b="1" dirty="0" err="1">
                <a:solidFill>
                  <a:srgbClr val="FF0000"/>
                </a:solidFill>
                <a:effectLst/>
                <a:latin typeface="+mj-lt"/>
                <a:ea typeface="Tahoma" panose="020B0604030504040204" pitchFamily="34" charset="0"/>
                <a:cs typeface="Times New Roman" panose="02020603050405020304" pitchFamily="18" charset="0"/>
              </a:rPr>
              <a:t>Dâng</a:t>
            </a:r>
            <a:r>
              <a:rPr lang="en-US" altLang="en-US" sz="6600" b="1" dirty="0">
                <a:solidFill>
                  <a:srgbClr val="FF0000"/>
                </a:solidFill>
                <a:effectLst/>
                <a:latin typeface="+mj-lt"/>
                <a:ea typeface="Tahoma" panose="020B0604030504040204" pitchFamily="34" charset="0"/>
                <a:cs typeface="Times New Roman" panose="02020603050405020304" pitchFamily="18" charset="0"/>
              </a:rPr>
              <a:t> </a:t>
            </a:r>
            <a:r>
              <a:rPr lang="en-US" altLang="en-US" sz="6600" b="1" dirty="0" err="1">
                <a:solidFill>
                  <a:srgbClr val="FF0000"/>
                </a:solidFill>
                <a:effectLst/>
                <a:latin typeface="+mj-lt"/>
                <a:ea typeface="Tahoma" panose="020B0604030504040204" pitchFamily="34" charset="0"/>
                <a:cs typeface="Times New Roman" panose="02020603050405020304" pitchFamily="18" charset="0"/>
              </a:rPr>
              <a:t>Lễ</a:t>
            </a:r>
            <a:r>
              <a:rPr lang="en-US" altLang="en-US" sz="6600" b="1" dirty="0">
                <a:solidFill>
                  <a:srgbClr val="FF0000"/>
                </a:solidFill>
                <a:effectLst/>
                <a:latin typeface="+mj-lt"/>
                <a:ea typeface="Tahoma" panose="020B0604030504040204" pitchFamily="34" charset="0"/>
                <a:cs typeface="Times New Roman" panose="02020603050405020304" pitchFamily="18" charset="0"/>
              </a:rPr>
              <a:t> </a:t>
            </a:r>
          </a:p>
          <a:p>
            <a:pPr marL="27385" indent="0" algn="ctr">
              <a:buNone/>
            </a:pPr>
            <a:r>
              <a:rPr lang="en-US" altLang="en-US" sz="6600" b="1" dirty="0" err="1" smtClean="0">
                <a:solidFill>
                  <a:srgbClr val="FF0000"/>
                </a:solidFill>
                <a:effectLst/>
                <a:latin typeface="+mj-lt"/>
                <a:ea typeface="Tahoma" panose="020B0604030504040204" pitchFamily="34" charset="0"/>
                <a:cs typeface="Times New Roman" panose="02020603050405020304" pitchFamily="18" charset="0"/>
              </a:rPr>
              <a:t>Tiến</a:t>
            </a:r>
            <a:r>
              <a:rPr lang="en-US" altLang="en-US" sz="6600" b="1" dirty="0" smtClean="0">
                <a:solidFill>
                  <a:srgbClr val="FF0000"/>
                </a:solidFill>
                <a:effectLst/>
                <a:latin typeface="+mj-lt"/>
                <a:ea typeface="Tahoma" panose="020B0604030504040204" pitchFamily="34" charset="0"/>
                <a:cs typeface="Times New Roman" panose="02020603050405020304" pitchFamily="18" charset="0"/>
              </a:rPr>
              <a:t> </a:t>
            </a:r>
            <a:r>
              <a:rPr lang="en-US" altLang="en-US" sz="6600" b="1" dirty="0" err="1" smtClean="0">
                <a:solidFill>
                  <a:srgbClr val="FF0000"/>
                </a:solidFill>
                <a:effectLst/>
                <a:latin typeface="+mj-lt"/>
                <a:ea typeface="Tahoma" panose="020B0604030504040204" pitchFamily="34" charset="0"/>
                <a:cs typeface="Times New Roman" panose="02020603050405020304" pitchFamily="18" charset="0"/>
              </a:rPr>
              <a:t>Ca</a:t>
            </a:r>
            <a:r>
              <a:rPr lang="en-US" altLang="en-US" sz="6600" b="1" dirty="0" smtClean="0">
                <a:solidFill>
                  <a:srgbClr val="FF0000"/>
                </a:solidFill>
                <a:effectLst/>
                <a:latin typeface="+mj-lt"/>
                <a:ea typeface="Tahoma" panose="020B0604030504040204" pitchFamily="34" charset="0"/>
                <a:cs typeface="Times New Roman" panose="02020603050405020304" pitchFamily="18" charset="0"/>
              </a:rPr>
              <a:t> </a:t>
            </a:r>
            <a:r>
              <a:rPr lang="en-US" altLang="en-US" sz="6600" b="1" dirty="0" err="1" smtClean="0">
                <a:solidFill>
                  <a:srgbClr val="FF0000"/>
                </a:solidFill>
                <a:effectLst/>
                <a:latin typeface="+mj-lt"/>
                <a:ea typeface="Tahoma" panose="020B0604030504040204" pitchFamily="34" charset="0"/>
                <a:cs typeface="Times New Roman" panose="02020603050405020304" pitchFamily="18" charset="0"/>
              </a:rPr>
              <a:t>Phục</a:t>
            </a:r>
            <a:r>
              <a:rPr lang="en-US" altLang="en-US" sz="6600" b="1" dirty="0" smtClean="0">
                <a:solidFill>
                  <a:srgbClr val="FF0000"/>
                </a:solidFill>
                <a:effectLst/>
                <a:latin typeface="+mj-lt"/>
                <a:ea typeface="Tahoma" panose="020B0604030504040204" pitchFamily="34" charset="0"/>
                <a:cs typeface="Times New Roman" panose="02020603050405020304" pitchFamily="18" charset="0"/>
              </a:rPr>
              <a:t> </a:t>
            </a:r>
            <a:r>
              <a:rPr lang="en-US" altLang="en-US" sz="6600" b="1" dirty="0" err="1" smtClean="0">
                <a:solidFill>
                  <a:srgbClr val="FF0000"/>
                </a:solidFill>
                <a:effectLst/>
                <a:latin typeface="+mj-lt"/>
                <a:ea typeface="Tahoma" panose="020B0604030504040204" pitchFamily="34" charset="0"/>
                <a:cs typeface="Times New Roman" panose="02020603050405020304" pitchFamily="18" charset="0"/>
              </a:rPr>
              <a:t>Sinh</a:t>
            </a:r>
            <a:r>
              <a:rPr lang="en-US" altLang="en-US" sz="6600" b="1" dirty="0" smtClean="0">
                <a:solidFill>
                  <a:srgbClr val="FF0000"/>
                </a:solidFill>
                <a:effectLst/>
                <a:latin typeface="+mj-lt"/>
                <a:ea typeface="Tahoma" panose="020B0604030504040204" pitchFamily="34" charset="0"/>
                <a:cs typeface="Times New Roman" panose="02020603050405020304" pitchFamily="18" charset="0"/>
              </a:rPr>
              <a:t> 2</a:t>
            </a:r>
          </a:p>
          <a:p>
            <a:pPr marL="27385" indent="0" algn="ctr">
              <a:buNone/>
            </a:pPr>
            <a:r>
              <a:rPr lang="en-US" altLang="en-US" sz="4800" b="1" i="1" dirty="0" err="1" smtClean="0">
                <a:solidFill>
                  <a:srgbClr val="003399"/>
                </a:solidFill>
                <a:latin typeface="+mj-lt"/>
                <a:ea typeface="Tahoma" panose="020B0604030504040204" pitchFamily="34" charset="0"/>
                <a:cs typeface="Times New Roman" panose="02020603050405020304" pitchFamily="18" charset="0"/>
              </a:rPr>
              <a:t>Cát</a:t>
            </a:r>
            <a:r>
              <a:rPr lang="en-US" altLang="en-US" sz="4800" b="1" i="1" dirty="0" smtClean="0">
                <a:solidFill>
                  <a:srgbClr val="003399"/>
                </a:solidFill>
                <a:latin typeface="+mj-lt"/>
                <a:ea typeface="Tahoma" panose="020B0604030504040204" pitchFamily="34" charset="0"/>
                <a:cs typeface="Times New Roman" panose="02020603050405020304" pitchFamily="18" charset="0"/>
              </a:rPr>
              <a:t> Minh</a:t>
            </a:r>
            <a:endParaRPr lang="en-US" altLang="en-US" sz="4800" b="1" i="1" dirty="0">
              <a:solidFill>
                <a:srgbClr val="003399"/>
              </a:solidFill>
              <a:effectLst/>
              <a:latin typeface="+mj-lt"/>
              <a:ea typeface="Tahoma" panose="020B0604030504040204" pitchFamily="34" charset="0"/>
              <a:cs typeface="Times New Roman" panose="02020603050405020304" pitchFamily="18" charset="0"/>
            </a:endParaRPr>
          </a:p>
          <a:p>
            <a:pPr marL="27385" indent="0" algn="ctr">
              <a:lnSpc>
                <a:spcPct val="120000"/>
              </a:lnSpc>
              <a:buNone/>
            </a:pPr>
            <a:endParaRPr lang="en-US" altLang="en-US" sz="4400" b="1" dirty="0">
              <a:solidFill>
                <a:srgbClr val="FF0000"/>
              </a:solidFill>
              <a:effectLst/>
              <a:latin typeface="+mj-lt"/>
              <a:ea typeface="Tahoma" panose="020B0604030504040204" pitchFamily="34" charset="0"/>
              <a:cs typeface="Times New Roman" panose="02020603050405020304" pitchFamily="18" charset="0"/>
            </a:endParaRPr>
          </a:p>
        </p:txBody>
      </p:sp>
    </p:spTree>
  </p:cSld>
  <p:clrMapOvr>
    <a:masterClrMapping/>
  </p:clrMapOvr>
  <p:transition spd="slow"/>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Content Placeholder 2">
            <a:extLst>
              <a:ext uri="{FF2B5EF4-FFF2-40B4-BE49-F238E27FC236}">
                <a16:creationId xmlns="" xmlns:a16="http://schemas.microsoft.com/office/drawing/2014/main" id="{6B7DA73B-8E3F-4CC3-A177-C77B30DE89C9}"/>
              </a:ext>
            </a:extLst>
          </p:cNvPr>
          <p:cNvSpPr>
            <a:spLocks noGrp="1" noChangeArrowheads="1"/>
          </p:cNvSpPr>
          <p:nvPr>
            <p:ph idx="1"/>
          </p:nvPr>
        </p:nvSpPr>
        <p:spPr>
          <a:xfrm>
            <a:off x="0" y="247650"/>
            <a:ext cx="9144000" cy="5143500"/>
          </a:xfrm>
        </p:spPr>
        <p:txBody>
          <a:bodyPr>
            <a:noAutofit/>
          </a:bodyPr>
          <a:lstStyle/>
          <a:p>
            <a:pPr marL="27385" indent="0" algn="just">
              <a:lnSpc>
                <a:spcPct val="130000"/>
              </a:lnSpc>
              <a:buNone/>
            </a:pPr>
            <a:r>
              <a:rPr lang="vi-VN" sz="5400" b="1" dirty="0" smtClean="0">
                <a:solidFill>
                  <a:srgbClr val="FF0000"/>
                </a:solidFill>
                <a:latin typeface="+mj-lt"/>
                <a:cs typeface="Times New Roman" panose="02020603050405020304" pitchFamily="18" charset="0"/>
              </a:rPr>
              <a:t>ĐK</a:t>
            </a:r>
            <a:r>
              <a:rPr lang="vi-VN" sz="5400" b="1" dirty="0">
                <a:solidFill>
                  <a:srgbClr val="FF0000"/>
                </a:solidFill>
                <a:latin typeface="+mj-lt"/>
                <a:cs typeface="Times New Roman" panose="02020603050405020304" pitchFamily="18" charset="0"/>
              </a:rPr>
              <a:t>: </a:t>
            </a:r>
            <a:r>
              <a:rPr lang="vi-VN" sz="5400" b="1" dirty="0">
                <a:solidFill>
                  <a:srgbClr val="003399"/>
                </a:solidFill>
                <a:latin typeface="+mj-lt"/>
                <a:cs typeface="Times New Roman" panose="02020603050405020304" pitchFamily="18" charset="0"/>
              </a:rPr>
              <a:t>Dâng lên Cha nhân </a:t>
            </a:r>
            <a:r>
              <a:rPr lang="vi-VN" sz="5400" b="1" dirty="0" smtClean="0">
                <a:solidFill>
                  <a:srgbClr val="003399"/>
                </a:solidFill>
                <a:latin typeface="+mj-lt"/>
                <a:cs typeface="Times New Roman" panose="02020603050405020304" pitchFamily="18" charset="0"/>
              </a:rPr>
              <a:t>lành, </a:t>
            </a:r>
            <a:r>
              <a:rPr lang="vi-VN" sz="5400" b="1" dirty="0">
                <a:solidFill>
                  <a:srgbClr val="003399"/>
                </a:solidFill>
                <a:latin typeface="+mj-lt"/>
                <a:cs typeface="Times New Roman" panose="02020603050405020304" pitchFamily="18" charset="0"/>
              </a:rPr>
              <a:t>rượu bánh ngát thơm chân thành. Mừng ngày Chúa khải </a:t>
            </a:r>
            <a:r>
              <a:rPr lang="vi-VN" sz="5400" b="1" dirty="0" smtClean="0">
                <a:solidFill>
                  <a:srgbClr val="003399"/>
                </a:solidFill>
                <a:latin typeface="+mj-lt"/>
                <a:cs typeface="Times New Roman" panose="02020603050405020304" pitchFamily="18" charset="0"/>
              </a:rPr>
              <a:t>hoàn, </a:t>
            </a:r>
            <a:r>
              <a:rPr lang="vi-VN" sz="5400" b="1" dirty="0">
                <a:solidFill>
                  <a:srgbClr val="003399"/>
                </a:solidFill>
                <a:latin typeface="+mj-lt"/>
                <a:cs typeface="Times New Roman" panose="02020603050405020304" pitchFamily="18" charset="0"/>
              </a:rPr>
              <a:t>tiến dâng. </a:t>
            </a:r>
            <a:r>
              <a:rPr lang="vi-VN" sz="5400" b="1" dirty="0" smtClean="0">
                <a:solidFill>
                  <a:srgbClr val="003399"/>
                </a:solidFill>
                <a:latin typeface="+mj-lt"/>
                <a:cs typeface="Times New Roman" panose="02020603050405020304" pitchFamily="18" charset="0"/>
              </a:rPr>
              <a:t>Al-le-lu-ia.</a:t>
            </a:r>
            <a:endParaRPr lang="en-US" altLang="en-US" sz="5400" b="1" u="sng" dirty="0">
              <a:solidFill>
                <a:srgbClr val="003399"/>
              </a:solidFill>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1309238206"/>
      </p:ext>
    </p:extLst>
  </p:cSld>
  <p:clrMapOvr>
    <a:masterClrMapping/>
  </p:clrMapOvr>
  <p:transition spd="slow"/>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Content Placeholder 2">
            <a:extLst>
              <a:ext uri="{FF2B5EF4-FFF2-40B4-BE49-F238E27FC236}">
                <a16:creationId xmlns="" xmlns:a16="http://schemas.microsoft.com/office/drawing/2014/main" id="{5E3AA635-2CFD-4660-8444-44AAA119DC52}"/>
              </a:ext>
            </a:extLst>
          </p:cNvPr>
          <p:cNvSpPr>
            <a:spLocks noGrp="1" noChangeArrowheads="1"/>
          </p:cNvSpPr>
          <p:nvPr>
            <p:ph idx="1"/>
          </p:nvPr>
        </p:nvSpPr>
        <p:spPr>
          <a:xfrm>
            <a:off x="0" y="438150"/>
            <a:ext cx="9144000" cy="5143500"/>
          </a:xfrm>
        </p:spPr>
        <p:txBody>
          <a:bodyPr>
            <a:noAutofit/>
          </a:bodyPr>
          <a:lstStyle/>
          <a:p>
            <a:pPr marL="27385" indent="0" algn="just">
              <a:lnSpc>
                <a:spcPct val="120000"/>
              </a:lnSpc>
              <a:buNone/>
            </a:pPr>
            <a:r>
              <a:rPr lang="vi-VN" sz="5400" b="1" dirty="0" smtClean="0">
                <a:solidFill>
                  <a:srgbClr val="FF0000"/>
                </a:solidFill>
                <a:latin typeface="+mj-lt"/>
                <a:cs typeface="Times New Roman" panose="02020603050405020304" pitchFamily="18" charset="0"/>
              </a:rPr>
              <a:t>Pk1</a:t>
            </a:r>
            <a:r>
              <a:rPr lang="vi-VN" sz="5400" b="1" dirty="0">
                <a:solidFill>
                  <a:srgbClr val="FF0000"/>
                </a:solidFill>
                <a:latin typeface="+mj-lt"/>
                <a:cs typeface="Times New Roman" panose="02020603050405020304" pitchFamily="18" charset="0"/>
              </a:rPr>
              <a:t>:  </a:t>
            </a:r>
            <a:r>
              <a:rPr lang="vi-VN" sz="5400" b="1" dirty="0">
                <a:solidFill>
                  <a:srgbClr val="003399"/>
                </a:solidFill>
                <a:latin typeface="+mj-lt"/>
                <a:cs typeface="Times New Roman" panose="02020603050405020304" pitchFamily="18" charset="0"/>
              </a:rPr>
              <a:t>Dâng lên Cha toàn năng, ngàn lời ca hòa thương mến. Loan tin vui Phục Sinh, ngợi khen Chúa bao hiển vịnh.</a:t>
            </a:r>
            <a:endParaRPr lang="en-US" altLang="en-US" sz="5400" b="1" u="sng" dirty="0">
              <a:solidFill>
                <a:srgbClr val="003399"/>
              </a:solidFill>
              <a:effectLst/>
              <a:latin typeface="+mj-lt"/>
              <a:ea typeface="Tahoma" panose="020B0604030504040204" pitchFamily="34" charset="0"/>
              <a:cs typeface="Times New Roman" panose="02020603050405020304" pitchFamily="18" charset="0"/>
            </a:endParaRPr>
          </a:p>
        </p:txBody>
      </p:sp>
    </p:spTree>
  </p:cSld>
  <p:clrMapOvr>
    <a:masterClrMapping/>
  </p:clrMapOvr>
  <p:transition spd="slow"/>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Content Placeholder 2">
            <a:extLst>
              <a:ext uri="{FF2B5EF4-FFF2-40B4-BE49-F238E27FC236}">
                <a16:creationId xmlns="" xmlns:a16="http://schemas.microsoft.com/office/drawing/2014/main" id="{6B7DA73B-8E3F-4CC3-A177-C77B30DE89C9}"/>
              </a:ext>
            </a:extLst>
          </p:cNvPr>
          <p:cNvSpPr>
            <a:spLocks noGrp="1" noChangeArrowheads="1"/>
          </p:cNvSpPr>
          <p:nvPr>
            <p:ph idx="1"/>
          </p:nvPr>
        </p:nvSpPr>
        <p:spPr>
          <a:xfrm>
            <a:off x="0" y="247650"/>
            <a:ext cx="9144000" cy="5143500"/>
          </a:xfrm>
        </p:spPr>
        <p:txBody>
          <a:bodyPr>
            <a:noAutofit/>
          </a:bodyPr>
          <a:lstStyle/>
          <a:p>
            <a:pPr marL="27385" indent="0" algn="just">
              <a:lnSpc>
                <a:spcPct val="130000"/>
              </a:lnSpc>
              <a:buNone/>
            </a:pPr>
            <a:r>
              <a:rPr lang="vi-VN" sz="5400" b="1" dirty="0" smtClean="0">
                <a:solidFill>
                  <a:srgbClr val="FF0000"/>
                </a:solidFill>
                <a:latin typeface="+mj-lt"/>
                <a:cs typeface="Times New Roman" panose="02020603050405020304" pitchFamily="18" charset="0"/>
              </a:rPr>
              <a:t>ĐK</a:t>
            </a:r>
            <a:r>
              <a:rPr lang="vi-VN" sz="5400" b="1" dirty="0">
                <a:solidFill>
                  <a:srgbClr val="FF0000"/>
                </a:solidFill>
                <a:latin typeface="+mj-lt"/>
                <a:cs typeface="Times New Roman" panose="02020603050405020304" pitchFamily="18" charset="0"/>
              </a:rPr>
              <a:t>: </a:t>
            </a:r>
            <a:r>
              <a:rPr lang="vi-VN" sz="5400" b="1" dirty="0">
                <a:solidFill>
                  <a:srgbClr val="003399"/>
                </a:solidFill>
                <a:latin typeface="+mj-lt"/>
                <a:cs typeface="Times New Roman" panose="02020603050405020304" pitchFamily="18" charset="0"/>
              </a:rPr>
              <a:t>Dâng lên Cha nhân </a:t>
            </a:r>
            <a:r>
              <a:rPr lang="vi-VN" sz="5400" b="1" dirty="0" smtClean="0">
                <a:solidFill>
                  <a:srgbClr val="003399"/>
                </a:solidFill>
                <a:latin typeface="+mj-lt"/>
                <a:cs typeface="Times New Roman" panose="02020603050405020304" pitchFamily="18" charset="0"/>
              </a:rPr>
              <a:t>lành, </a:t>
            </a:r>
            <a:r>
              <a:rPr lang="vi-VN" sz="5400" b="1" dirty="0">
                <a:solidFill>
                  <a:srgbClr val="003399"/>
                </a:solidFill>
                <a:latin typeface="+mj-lt"/>
                <a:cs typeface="Times New Roman" panose="02020603050405020304" pitchFamily="18" charset="0"/>
              </a:rPr>
              <a:t>rượu bánh ngát thơm chân thành. Mừng ngày Chúa khải </a:t>
            </a:r>
            <a:r>
              <a:rPr lang="vi-VN" sz="5400" b="1" dirty="0" smtClean="0">
                <a:solidFill>
                  <a:srgbClr val="003399"/>
                </a:solidFill>
                <a:latin typeface="+mj-lt"/>
                <a:cs typeface="Times New Roman" panose="02020603050405020304" pitchFamily="18" charset="0"/>
              </a:rPr>
              <a:t>hoàn, </a:t>
            </a:r>
            <a:r>
              <a:rPr lang="vi-VN" sz="5400" b="1" dirty="0">
                <a:solidFill>
                  <a:srgbClr val="003399"/>
                </a:solidFill>
                <a:latin typeface="+mj-lt"/>
                <a:cs typeface="Times New Roman" panose="02020603050405020304" pitchFamily="18" charset="0"/>
              </a:rPr>
              <a:t>tiến dâng. </a:t>
            </a:r>
            <a:r>
              <a:rPr lang="vi-VN" sz="5400" b="1" dirty="0" smtClean="0">
                <a:solidFill>
                  <a:srgbClr val="003399"/>
                </a:solidFill>
                <a:latin typeface="+mj-lt"/>
                <a:cs typeface="Times New Roman" panose="02020603050405020304" pitchFamily="18" charset="0"/>
              </a:rPr>
              <a:t>Al-le-lu-ia.</a:t>
            </a:r>
            <a:endParaRPr lang="en-US" altLang="en-US" sz="5400" b="1" u="sng" dirty="0">
              <a:solidFill>
                <a:srgbClr val="003399"/>
              </a:solidFill>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1779062512"/>
      </p:ext>
    </p:extLst>
  </p:cSld>
  <p:clrMapOvr>
    <a:masterClrMapping/>
  </p:clrMapOvr>
  <p:transition spd="slow"/>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Content Placeholder 2">
            <a:extLst>
              <a:ext uri="{FF2B5EF4-FFF2-40B4-BE49-F238E27FC236}">
                <a16:creationId xmlns="" xmlns:a16="http://schemas.microsoft.com/office/drawing/2014/main" id="{6B7DA73B-8E3F-4CC3-A177-C77B30DE89C9}"/>
              </a:ext>
            </a:extLst>
          </p:cNvPr>
          <p:cNvSpPr>
            <a:spLocks noGrp="1" noChangeArrowheads="1"/>
          </p:cNvSpPr>
          <p:nvPr>
            <p:ph idx="1"/>
          </p:nvPr>
        </p:nvSpPr>
        <p:spPr>
          <a:xfrm>
            <a:off x="0" y="247650"/>
            <a:ext cx="9144000" cy="5143500"/>
          </a:xfrm>
        </p:spPr>
        <p:txBody>
          <a:bodyPr>
            <a:noAutofit/>
          </a:bodyPr>
          <a:lstStyle/>
          <a:p>
            <a:pPr marL="27385" indent="0" algn="just">
              <a:lnSpc>
                <a:spcPct val="130000"/>
              </a:lnSpc>
              <a:buNone/>
            </a:pPr>
            <a:r>
              <a:rPr lang="vi-VN" sz="5400" b="1" dirty="0" smtClean="0">
                <a:solidFill>
                  <a:srgbClr val="FF0000"/>
                </a:solidFill>
                <a:latin typeface="+mj-lt"/>
                <a:cs typeface="Times New Roman" panose="02020603050405020304" pitchFamily="18" charset="0"/>
              </a:rPr>
              <a:t>Pk2</a:t>
            </a:r>
            <a:r>
              <a:rPr lang="vi-VN" sz="5400" b="1" dirty="0">
                <a:solidFill>
                  <a:srgbClr val="FF0000"/>
                </a:solidFill>
                <a:latin typeface="+mj-lt"/>
                <a:cs typeface="Times New Roman" panose="02020603050405020304" pitchFamily="18" charset="0"/>
              </a:rPr>
              <a:t>:  </a:t>
            </a:r>
            <a:r>
              <a:rPr lang="vi-VN" sz="5400" b="1" dirty="0">
                <a:solidFill>
                  <a:srgbClr val="003399"/>
                </a:solidFill>
                <a:latin typeface="+mj-lt"/>
                <a:cs typeface="Times New Roman" panose="02020603050405020304" pitchFamily="18" charset="0"/>
              </a:rPr>
              <a:t>Dâng lên Cha toàn năng, này rượu nho cùng bánh miến. </a:t>
            </a:r>
            <a:r>
              <a:rPr lang="vi-VN" sz="5400" b="1" dirty="0" smtClean="0">
                <a:solidFill>
                  <a:srgbClr val="003399"/>
                </a:solidFill>
                <a:latin typeface="+mj-lt"/>
                <a:cs typeface="Times New Roman" panose="02020603050405020304" pitchFamily="18" charset="0"/>
              </a:rPr>
              <a:t>Bao công lao </a:t>
            </a:r>
            <a:r>
              <a:rPr lang="vi-VN" sz="5400" b="1" dirty="0">
                <a:solidFill>
                  <a:srgbClr val="003399"/>
                </a:solidFill>
                <a:latin typeface="+mj-lt"/>
                <a:cs typeface="Times New Roman" panose="02020603050405020304" pitchFamily="18" charset="0"/>
              </a:rPr>
              <a:t>ngày qua, cùng khúc hát khen tình </a:t>
            </a:r>
            <a:r>
              <a:rPr lang="vi-VN" sz="5400" b="1" dirty="0" smtClean="0">
                <a:solidFill>
                  <a:srgbClr val="003399"/>
                </a:solidFill>
                <a:latin typeface="+mj-lt"/>
                <a:cs typeface="Times New Roman" panose="02020603050405020304" pitchFamily="18" charset="0"/>
              </a:rPr>
              <a:t>Cha</a:t>
            </a:r>
            <a:r>
              <a:rPr lang="en-US" sz="5400" b="1" dirty="0" smtClean="0">
                <a:solidFill>
                  <a:srgbClr val="003399"/>
                </a:solidFill>
                <a:latin typeface="+mj-lt"/>
                <a:cs typeface="Times New Roman" panose="02020603050405020304" pitchFamily="18" charset="0"/>
              </a:rPr>
              <a:t>.</a:t>
            </a:r>
            <a:r>
              <a:rPr lang="en-US" sz="5400" b="1" dirty="0" smtClean="0">
                <a:solidFill>
                  <a:srgbClr val="003399"/>
                </a:solidFill>
                <a:effectLst/>
                <a:latin typeface="+mj-lt"/>
                <a:cs typeface="Times New Roman" panose="02020603050405020304" pitchFamily="18" charset="0"/>
              </a:rPr>
              <a:t> </a:t>
            </a:r>
            <a:endParaRPr lang="en-US" altLang="en-US" sz="5400" b="1" u="sng" dirty="0">
              <a:solidFill>
                <a:srgbClr val="003399"/>
              </a:solidFill>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2609188667"/>
      </p:ext>
    </p:extLst>
  </p:cSld>
  <p:clrMapOvr>
    <a:masterClrMapping/>
  </p:clrMapOvr>
  <p:transition spd="slow"/>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Content Placeholder 2">
            <a:extLst>
              <a:ext uri="{FF2B5EF4-FFF2-40B4-BE49-F238E27FC236}">
                <a16:creationId xmlns="" xmlns:a16="http://schemas.microsoft.com/office/drawing/2014/main" id="{6B7DA73B-8E3F-4CC3-A177-C77B30DE89C9}"/>
              </a:ext>
            </a:extLst>
          </p:cNvPr>
          <p:cNvSpPr>
            <a:spLocks noGrp="1" noChangeArrowheads="1"/>
          </p:cNvSpPr>
          <p:nvPr>
            <p:ph idx="1"/>
          </p:nvPr>
        </p:nvSpPr>
        <p:spPr>
          <a:xfrm>
            <a:off x="0" y="247650"/>
            <a:ext cx="9144000" cy="5143500"/>
          </a:xfrm>
        </p:spPr>
        <p:txBody>
          <a:bodyPr>
            <a:noAutofit/>
          </a:bodyPr>
          <a:lstStyle/>
          <a:p>
            <a:pPr marL="27385" indent="0" algn="just">
              <a:lnSpc>
                <a:spcPct val="130000"/>
              </a:lnSpc>
              <a:buNone/>
            </a:pPr>
            <a:r>
              <a:rPr lang="vi-VN" sz="5400" b="1" dirty="0" smtClean="0">
                <a:solidFill>
                  <a:srgbClr val="FF0000"/>
                </a:solidFill>
                <a:latin typeface="+mj-lt"/>
                <a:cs typeface="Times New Roman" panose="02020603050405020304" pitchFamily="18" charset="0"/>
              </a:rPr>
              <a:t>ĐK</a:t>
            </a:r>
            <a:r>
              <a:rPr lang="vi-VN" sz="5400" b="1" dirty="0">
                <a:solidFill>
                  <a:srgbClr val="FF0000"/>
                </a:solidFill>
                <a:latin typeface="+mj-lt"/>
                <a:cs typeface="Times New Roman" panose="02020603050405020304" pitchFamily="18" charset="0"/>
              </a:rPr>
              <a:t>: </a:t>
            </a:r>
            <a:r>
              <a:rPr lang="vi-VN" sz="5400" b="1" dirty="0">
                <a:solidFill>
                  <a:srgbClr val="003399"/>
                </a:solidFill>
                <a:latin typeface="+mj-lt"/>
                <a:cs typeface="Times New Roman" panose="02020603050405020304" pitchFamily="18" charset="0"/>
              </a:rPr>
              <a:t>Dâng lên Cha nhân </a:t>
            </a:r>
            <a:r>
              <a:rPr lang="vi-VN" sz="5400" b="1" dirty="0" smtClean="0">
                <a:solidFill>
                  <a:srgbClr val="003399"/>
                </a:solidFill>
                <a:latin typeface="+mj-lt"/>
                <a:cs typeface="Times New Roman" panose="02020603050405020304" pitchFamily="18" charset="0"/>
              </a:rPr>
              <a:t>lành, </a:t>
            </a:r>
            <a:r>
              <a:rPr lang="vi-VN" sz="5400" b="1" dirty="0">
                <a:solidFill>
                  <a:srgbClr val="003399"/>
                </a:solidFill>
                <a:latin typeface="+mj-lt"/>
                <a:cs typeface="Times New Roman" panose="02020603050405020304" pitchFamily="18" charset="0"/>
              </a:rPr>
              <a:t>rượu bánh ngát thơm chân thành. Mừng ngày Chúa khải </a:t>
            </a:r>
            <a:r>
              <a:rPr lang="vi-VN" sz="5400" b="1" dirty="0" smtClean="0">
                <a:solidFill>
                  <a:srgbClr val="003399"/>
                </a:solidFill>
                <a:latin typeface="+mj-lt"/>
                <a:cs typeface="Times New Roman" panose="02020603050405020304" pitchFamily="18" charset="0"/>
              </a:rPr>
              <a:t>hoàn, </a:t>
            </a:r>
            <a:r>
              <a:rPr lang="vi-VN" sz="5400" b="1" dirty="0">
                <a:solidFill>
                  <a:srgbClr val="003399"/>
                </a:solidFill>
                <a:latin typeface="+mj-lt"/>
                <a:cs typeface="Times New Roman" panose="02020603050405020304" pitchFamily="18" charset="0"/>
              </a:rPr>
              <a:t>tiến dâng. </a:t>
            </a:r>
            <a:r>
              <a:rPr lang="vi-VN" sz="5400" b="1" dirty="0" smtClean="0">
                <a:solidFill>
                  <a:srgbClr val="003399"/>
                </a:solidFill>
                <a:latin typeface="+mj-lt"/>
                <a:cs typeface="Times New Roman" panose="02020603050405020304" pitchFamily="18" charset="0"/>
              </a:rPr>
              <a:t>Al-le-lu-ia.</a:t>
            </a:r>
            <a:endParaRPr lang="en-US" altLang="en-US" sz="5400" b="1" u="sng" dirty="0">
              <a:solidFill>
                <a:srgbClr val="003399"/>
              </a:solidFill>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4164389943"/>
      </p:ext>
    </p:extLst>
  </p:cSld>
  <p:clrMapOvr>
    <a:masterClrMapping/>
  </p:clrMapOvr>
  <p:transition spd="slow"/>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944462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buNone/>
            </a:pPr>
            <a:r>
              <a:rPr lang="vi-VN" sz="5400" b="1" dirty="0" smtClean="0">
                <a:solidFill>
                  <a:srgbClr val="FF0000"/>
                </a:solidFill>
                <a:latin typeface="+mj-lt"/>
              </a:rPr>
              <a:t>ĐK</a:t>
            </a:r>
            <a:r>
              <a:rPr lang="vi-VN" sz="5400" b="1" dirty="0">
                <a:solidFill>
                  <a:srgbClr val="FF0000"/>
                </a:solidFill>
                <a:latin typeface="+mj-lt"/>
              </a:rPr>
              <a:t>: </a:t>
            </a:r>
            <a:r>
              <a:rPr lang="vi-VN" sz="5400" b="1" dirty="0">
                <a:solidFill>
                  <a:srgbClr val="003399"/>
                </a:solidFill>
                <a:latin typeface="+mj-lt"/>
              </a:rPr>
              <a:t>Chúa đã sống lại thật rồi. Chúa đã sống lại thật rồi người ơi vui lên tiếng ca. Chúa đã sống lại thật rồi. Chúa chiến thắng tử thần rồi đem </a:t>
            </a:r>
            <a:r>
              <a:rPr lang="vi-VN" sz="5400" b="1" dirty="0" smtClean="0">
                <a:solidFill>
                  <a:srgbClr val="003399"/>
                </a:solidFill>
                <a:latin typeface="+mj-lt"/>
              </a:rPr>
              <a:t>lại </a:t>
            </a:r>
            <a:r>
              <a:rPr lang="vi-VN" sz="5400" b="1" dirty="0">
                <a:solidFill>
                  <a:srgbClr val="003399"/>
                </a:solidFill>
                <a:latin typeface="+mj-lt"/>
              </a:rPr>
              <a:t>hạnh phúc khắp </a:t>
            </a:r>
            <a:r>
              <a:rPr lang="vi-VN" sz="5400" b="1" dirty="0" smtClean="0">
                <a:solidFill>
                  <a:srgbClr val="003399"/>
                </a:solidFill>
                <a:latin typeface="+mj-lt"/>
              </a:rPr>
              <a:t>nơi. </a:t>
            </a:r>
            <a:endParaRPr lang="en-US" sz="5400" b="1" u="sng" dirty="0">
              <a:solidFill>
                <a:srgbClr val="003399"/>
              </a:solidFill>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863047057"/>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1" dirty="0">
              <a:solidFill>
                <a:srgbClr val="003399"/>
              </a:solidFill>
              <a:effectLst/>
              <a:latin typeface="+mj-lt"/>
              <a:cs typeface="Times New Roman" pitchFamily="18"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09"/>
            <a:ext cx="9144000" cy="5142882"/>
          </a:xfrm>
          <a:prstGeom prst="rect">
            <a:avLst/>
          </a:prstGeom>
        </p:spPr>
      </p:pic>
    </p:spTree>
    <p:extLst>
      <p:ext uri="{BB962C8B-B14F-4D97-AF65-F5344CB8AC3E}">
        <p14:creationId xmlns:p14="http://schemas.microsoft.com/office/powerpoint/2010/main" val="2163949283"/>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66700"/>
            <a:ext cx="9144000" cy="5657850"/>
          </a:xfrm>
        </p:spPr>
        <p:txBody>
          <a:bodyPr>
            <a:noAutofit/>
          </a:bodyPr>
          <a:lstStyle/>
          <a:p>
            <a:pPr marL="27432" indent="0" algn="ctr">
              <a:lnSpc>
                <a:spcPct val="120000"/>
              </a:lnSpc>
              <a:buNone/>
            </a:pPr>
            <a:r>
              <a:rPr lang="en-US" sz="1400" b="1" dirty="0">
                <a:solidFill>
                  <a:srgbClr val="FF0000"/>
                </a:solidFill>
                <a:effectLst/>
                <a:latin typeface="+mj-lt"/>
                <a:ea typeface="Tahoma" pitchFamily="34" charset="0"/>
                <a:cs typeface="Times New Roman" pitchFamily="18" charset="0"/>
              </a:rPr>
              <a:t> </a:t>
            </a:r>
          </a:p>
          <a:p>
            <a:pPr marL="27432" indent="0" algn="ctr">
              <a:lnSpc>
                <a:spcPct val="120000"/>
              </a:lnSpc>
              <a:buNone/>
            </a:pPr>
            <a:r>
              <a:rPr lang="en-US" sz="6000" b="1" dirty="0" err="1">
                <a:solidFill>
                  <a:srgbClr val="FF0000"/>
                </a:solidFill>
                <a:effectLst/>
                <a:latin typeface="+mj-lt"/>
                <a:ea typeface="Tahoma" pitchFamily="34" charset="0"/>
                <a:cs typeface="Times New Roman" pitchFamily="18" charset="0"/>
              </a:rPr>
              <a:t>Ca</a:t>
            </a:r>
            <a:r>
              <a:rPr lang="en-US" sz="6000" b="1" dirty="0">
                <a:solidFill>
                  <a:srgbClr val="FF0000"/>
                </a:solidFill>
                <a:effectLst/>
                <a:latin typeface="+mj-lt"/>
                <a:ea typeface="Tahoma" pitchFamily="34" charset="0"/>
                <a:cs typeface="Times New Roman" pitchFamily="18" charset="0"/>
              </a:rPr>
              <a:t> </a:t>
            </a:r>
            <a:r>
              <a:rPr lang="en-US" sz="6000" b="1" dirty="0" err="1" smtClean="0">
                <a:solidFill>
                  <a:srgbClr val="FF0000"/>
                </a:solidFill>
                <a:latin typeface="+mj-lt"/>
                <a:ea typeface="Tahoma" pitchFamily="34" charset="0"/>
                <a:cs typeface="Times New Roman" pitchFamily="18" charset="0"/>
              </a:rPr>
              <a:t>Nguyện</a:t>
            </a:r>
            <a:r>
              <a:rPr lang="en-US" sz="6000" b="1" dirty="0" smtClean="0">
                <a:solidFill>
                  <a:srgbClr val="FF0000"/>
                </a:solidFill>
                <a:latin typeface="+mj-lt"/>
                <a:ea typeface="Tahoma" pitchFamily="34" charset="0"/>
                <a:cs typeface="Times New Roman" pitchFamily="18" charset="0"/>
              </a:rPr>
              <a:t> </a:t>
            </a:r>
            <a:r>
              <a:rPr lang="en-US" sz="6000" b="1" dirty="0" err="1" smtClean="0">
                <a:solidFill>
                  <a:srgbClr val="FF0000"/>
                </a:solidFill>
                <a:effectLst/>
                <a:latin typeface="+mj-lt"/>
                <a:ea typeface="Tahoma" pitchFamily="34" charset="0"/>
                <a:cs typeface="Times New Roman" pitchFamily="18" charset="0"/>
              </a:rPr>
              <a:t>Hiệp</a:t>
            </a:r>
            <a:r>
              <a:rPr lang="en-US" sz="6000" b="1" dirty="0" smtClean="0">
                <a:solidFill>
                  <a:srgbClr val="FF0000"/>
                </a:solidFill>
                <a:effectLst/>
                <a:latin typeface="+mj-lt"/>
                <a:ea typeface="Tahoma" pitchFamily="34" charset="0"/>
                <a:cs typeface="Times New Roman" pitchFamily="18" charset="0"/>
              </a:rPr>
              <a:t> </a:t>
            </a:r>
            <a:r>
              <a:rPr lang="en-US" sz="6000" b="1" dirty="0" err="1">
                <a:solidFill>
                  <a:srgbClr val="FF0000"/>
                </a:solidFill>
                <a:effectLst/>
                <a:latin typeface="+mj-lt"/>
                <a:ea typeface="Tahoma" pitchFamily="34" charset="0"/>
                <a:cs typeface="Times New Roman" pitchFamily="18" charset="0"/>
              </a:rPr>
              <a:t>Lễ</a:t>
            </a:r>
            <a:r>
              <a:rPr lang="en-US" sz="6000" b="1" dirty="0">
                <a:solidFill>
                  <a:srgbClr val="FF0000"/>
                </a:solidFill>
                <a:effectLst/>
                <a:latin typeface="+mj-lt"/>
                <a:ea typeface="Tahoma" pitchFamily="34" charset="0"/>
                <a:cs typeface="Times New Roman" pitchFamily="18" charset="0"/>
              </a:rPr>
              <a:t> </a:t>
            </a:r>
          </a:p>
          <a:p>
            <a:pPr marL="27432" indent="0" algn="ctr">
              <a:lnSpc>
                <a:spcPct val="120000"/>
              </a:lnSpc>
              <a:buNone/>
            </a:pPr>
            <a:r>
              <a:rPr lang="en-US" sz="6000" b="1" dirty="0" err="1" smtClean="0">
                <a:solidFill>
                  <a:srgbClr val="FF0000"/>
                </a:solidFill>
                <a:effectLst/>
                <a:latin typeface="+mj-lt"/>
                <a:ea typeface="Tahoma" pitchFamily="34" charset="0"/>
                <a:cs typeface="Times New Roman" pitchFamily="18" charset="0"/>
              </a:rPr>
              <a:t>Niềm</a:t>
            </a:r>
            <a:r>
              <a:rPr lang="en-US" sz="6000" b="1" dirty="0" smtClean="0">
                <a:solidFill>
                  <a:srgbClr val="FF0000"/>
                </a:solidFill>
                <a:effectLst/>
                <a:latin typeface="+mj-lt"/>
                <a:ea typeface="Tahoma" pitchFamily="34" charset="0"/>
                <a:cs typeface="Times New Roman" pitchFamily="18" charset="0"/>
              </a:rPr>
              <a:t> </a:t>
            </a:r>
            <a:r>
              <a:rPr lang="en-US" sz="6000" b="1" dirty="0" err="1" smtClean="0">
                <a:solidFill>
                  <a:srgbClr val="FF0000"/>
                </a:solidFill>
                <a:effectLst/>
                <a:latin typeface="+mj-lt"/>
                <a:ea typeface="Tahoma" pitchFamily="34" charset="0"/>
                <a:cs typeface="Times New Roman" pitchFamily="18" charset="0"/>
              </a:rPr>
              <a:t>Vui</a:t>
            </a:r>
            <a:r>
              <a:rPr lang="en-US" sz="6000" b="1" dirty="0" smtClean="0">
                <a:solidFill>
                  <a:srgbClr val="FF0000"/>
                </a:solidFill>
                <a:effectLst/>
                <a:latin typeface="+mj-lt"/>
                <a:ea typeface="Tahoma" pitchFamily="34" charset="0"/>
                <a:cs typeface="Times New Roman" pitchFamily="18" charset="0"/>
              </a:rPr>
              <a:t> </a:t>
            </a:r>
            <a:r>
              <a:rPr lang="en-US" sz="6000" b="1" dirty="0" err="1" smtClean="0">
                <a:solidFill>
                  <a:srgbClr val="FF0000"/>
                </a:solidFill>
                <a:effectLst/>
                <a:latin typeface="+mj-lt"/>
                <a:ea typeface="Tahoma" pitchFamily="34" charset="0"/>
                <a:cs typeface="Times New Roman" pitchFamily="18" charset="0"/>
              </a:rPr>
              <a:t>Chiến</a:t>
            </a:r>
            <a:r>
              <a:rPr lang="en-US" sz="6000" b="1" dirty="0" smtClean="0">
                <a:solidFill>
                  <a:srgbClr val="FF0000"/>
                </a:solidFill>
                <a:effectLst/>
                <a:latin typeface="+mj-lt"/>
                <a:ea typeface="Tahoma" pitchFamily="34" charset="0"/>
                <a:cs typeface="Times New Roman" pitchFamily="18" charset="0"/>
              </a:rPr>
              <a:t> </a:t>
            </a:r>
            <a:r>
              <a:rPr lang="en-US" sz="6000" b="1" dirty="0" err="1" smtClean="0">
                <a:solidFill>
                  <a:srgbClr val="FF0000"/>
                </a:solidFill>
                <a:effectLst/>
                <a:latin typeface="+mj-lt"/>
                <a:ea typeface="Tahoma" pitchFamily="34" charset="0"/>
                <a:cs typeface="Times New Roman" pitchFamily="18" charset="0"/>
              </a:rPr>
              <a:t>Thắng</a:t>
            </a:r>
            <a:endParaRPr lang="en-US" sz="6000" b="1" dirty="0">
              <a:solidFill>
                <a:srgbClr val="FF0000"/>
              </a:solidFill>
              <a:effectLst/>
              <a:latin typeface="+mj-lt"/>
              <a:ea typeface="Tahoma" pitchFamily="34" charset="0"/>
              <a:cs typeface="Times New Roman" pitchFamily="18" charset="0"/>
            </a:endParaRPr>
          </a:p>
          <a:p>
            <a:pPr marL="27432" indent="0" algn="ctr">
              <a:lnSpc>
                <a:spcPct val="120000"/>
              </a:lnSpc>
              <a:buNone/>
            </a:pPr>
            <a:r>
              <a:rPr lang="en-US" sz="4400" b="1" i="1" dirty="0" err="1" smtClean="0">
                <a:solidFill>
                  <a:srgbClr val="003399"/>
                </a:solidFill>
                <a:latin typeface="+mj-lt"/>
                <a:ea typeface="Tahoma" pitchFamily="34" charset="0"/>
                <a:cs typeface="Times New Roman" pitchFamily="18" charset="0"/>
              </a:rPr>
              <a:t>Đinh</a:t>
            </a:r>
            <a:r>
              <a:rPr lang="en-US" sz="4400" b="1" i="1" dirty="0" smtClean="0">
                <a:solidFill>
                  <a:srgbClr val="003399"/>
                </a:solidFill>
                <a:latin typeface="+mj-lt"/>
                <a:ea typeface="Tahoma" pitchFamily="34" charset="0"/>
                <a:cs typeface="Times New Roman" pitchFamily="18" charset="0"/>
              </a:rPr>
              <a:t> </a:t>
            </a:r>
            <a:r>
              <a:rPr lang="en-US" sz="4400" b="1" i="1" dirty="0" err="1" smtClean="0">
                <a:solidFill>
                  <a:srgbClr val="003399"/>
                </a:solidFill>
                <a:latin typeface="+mj-lt"/>
                <a:ea typeface="Tahoma" pitchFamily="34" charset="0"/>
                <a:cs typeface="Times New Roman" pitchFamily="18" charset="0"/>
              </a:rPr>
              <a:t>Công</a:t>
            </a:r>
            <a:r>
              <a:rPr lang="en-US" sz="4400" b="1" i="1" dirty="0" smtClean="0">
                <a:solidFill>
                  <a:srgbClr val="003399"/>
                </a:solidFill>
                <a:latin typeface="+mj-lt"/>
                <a:ea typeface="Tahoma" pitchFamily="34" charset="0"/>
                <a:cs typeface="Times New Roman" pitchFamily="18" charset="0"/>
              </a:rPr>
              <a:t> </a:t>
            </a:r>
            <a:r>
              <a:rPr lang="en-US" sz="4400" b="1" i="1" dirty="0" err="1" smtClean="0">
                <a:solidFill>
                  <a:srgbClr val="003399"/>
                </a:solidFill>
                <a:latin typeface="+mj-lt"/>
                <a:ea typeface="Tahoma" pitchFamily="34" charset="0"/>
                <a:cs typeface="Times New Roman" pitchFamily="18" charset="0"/>
              </a:rPr>
              <a:t>Huỳnh</a:t>
            </a:r>
            <a:endParaRPr lang="en-US" sz="4400" b="1" i="1" dirty="0">
              <a:solidFill>
                <a:srgbClr val="003399"/>
              </a:solidFill>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2785921620"/>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09550"/>
            <a:ext cx="9144000" cy="5143500"/>
          </a:xfrm>
        </p:spPr>
        <p:txBody>
          <a:bodyPr>
            <a:noAutofit/>
          </a:bodyPr>
          <a:lstStyle/>
          <a:p>
            <a:pPr marL="27432" indent="0" algn="just">
              <a:buNone/>
            </a:pPr>
            <a:r>
              <a:rPr lang="vi-VN" sz="4800" b="1" dirty="0" smtClean="0">
                <a:solidFill>
                  <a:srgbClr val="FF0000"/>
                </a:solidFill>
                <a:latin typeface="+mj-lt"/>
                <a:cs typeface="Times New Roman" panose="02020603050405020304" pitchFamily="18" charset="0"/>
              </a:rPr>
              <a:t>Pk1</a:t>
            </a:r>
            <a:r>
              <a:rPr lang="vi-VN" sz="4800" b="1" dirty="0">
                <a:solidFill>
                  <a:srgbClr val="FF0000"/>
                </a:solidFill>
                <a:latin typeface="+mj-lt"/>
                <a:cs typeface="Times New Roman" panose="02020603050405020304" pitchFamily="18" charset="0"/>
              </a:rPr>
              <a:t>: </a:t>
            </a:r>
            <a:r>
              <a:rPr lang="vi-VN" sz="4800" b="1" dirty="0">
                <a:solidFill>
                  <a:srgbClr val="003399"/>
                </a:solidFill>
                <a:latin typeface="+mj-lt"/>
                <a:cs typeface="Times New Roman" panose="02020603050405020304" pitchFamily="18" charset="0"/>
              </a:rPr>
              <a:t>Chúa đã sống </a:t>
            </a:r>
            <a:r>
              <a:rPr lang="vi-VN" sz="4800" b="1" dirty="0" smtClean="0">
                <a:solidFill>
                  <a:srgbClr val="003399"/>
                </a:solidFill>
                <a:latin typeface="+mj-lt"/>
                <a:cs typeface="Times New Roman" panose="02020603050405020304" pitchFamily="18" charset="0"/>
              </a:rPr>
              <a:t>lại, </a:t>
            </a:r>
            <a:r>
              <a:rPr lang="vi-VN" sz="4800" b="1" dirty="0">
                <a:solidFill>
                  <a:srgbClr val="003399"/>
                </a:solidFill>
                <a:latin typeface="+mj-lt"/>
                <a:cs typeface="Times New Roman" panose="02020603050405020304" pitchFamily="18" charset="0"/>
              </a:rPr>
              <a:t>nhân trần hòa vang tiếng ca. Muôn câu chúc </a:t>
            </a:r>
            <a:r>
              <a:rPr lang="vi-VN" sz="4800" b="1" dirty="0" smtClean="0">
                <a:solidFill>
                  <a:srgbClr val="003399"/>
                </a:solidFill>
                <a:latin typeface="+mj-lt"/>
                <a:cs typeface="Times New Roman" panose="02020603050405020304" pitchFamily="18" charset="0"/>
              </a:rPr>
              <a:t>tụng, </a:t>
            </a:r>
            <a:r>
              <a:rPr lang="vi-VN" sz="4800" b="1" dirty="0">
                <a:solidFill>
                  <a:srgbClr val="003399"/>
                </a:solidFill>
                <a:latin typeface="+mj-lt"/>
                <a:cs typeface="Times New Roman" panose="02020603050405020304" pitchFamily="18" charset="0"/>
              </a:rPr>
              <a:t>với trọn </a:t>
            </a:r>
            <a:r>
              <a:rPr lang="vi-VN" sz="4800" b="1" dirty="0" smtClean="0">
                <a:solidFill>
                  <a:srgbClr val="003399"/>
                </a:solidFill>
                <a:latin typeface="+mj-lt"/>
                <a:cs typeface="Times New Roman" panose="02020603050405020304" pitchFamily="18" charset="0"/>
              </a:rPr>
              <a:t>vầng  tim </a:t>
            </a:r>
            <a:r>
              <a:rPr lang="vi-VN" sz="4800" b="1" dirty="0">
                <a:solidFill>
                  <a:srgbClr val="003399"/>
                </a:solidFill>
                <a:latin typeface="+mj-lt"/>
                <a:cs typeface="Times New Roman" panose="02020603050405020304" pitchFamily="18" charset="0"/>
              </a:rPr>
              <a:t>thiết tha. Vì Ngài toàn </a:t>
            </a:r>
            <a:r>
              <a:rPr lang="vi-VN" sz="4800" b="1" dirty="0" smtClean="0">
                <a:solidFill>
                  <a:srgbClr val="003399"/>
                </a:solidFill>
                <a:latin typeface="+mj-lt"/>
                <a:cs typeface="Times New Roman" panose="02020603050405020304" pitchFamily="18" charset="0"/>
              </a:rPr>
              <a:t>thắng, </a:t>
            </a:r>
            <a:r>
              <a:rPr lang="vi-VN" sz="4800" b="1" dirty="0">
                <a:solidFill>
                  <a:srgbClr val="003399"/>
                </a:solidFill>
                <a:latin typeface="+mj-lt"/>
                <a:cs typeface="Times New Roman" panose="02020603050405020304" pitchFamily="18" charset="0"/>
              </a:rPr>
              <a:t>bóng đêm nay lùi xa. Thần quyền Ngài </a:t>
            </a:r>
            <a:r>
              <a:rPr lang="vi-VN" sz="4800" b="1" dirty="0" smtClean="0">
                <a:solidFill>
                  <a:srgbClr val="003399"/>
                </a:solidFill>
                <a:latin typeface="+mj-lt"/>
                <a:cs typeface="Times New Roman" panose="02020603050405020304" pitchFamily="18" charset="0"/>
              </a:rPr>
              <a:t>mãi, </a:t>
            </a:r>
            <a:r>
              <a:rPr lang="vi-VN" sz="4800" b="1" dirty="0">
                <a:solidFill>
                  <a:srgbClr val="003399"/>
                </a:solidFill>
                <a:latin typeface="+mj-lt"/>
                <a:cs typeface="Times New Roman" panose="02020603050405020304" pitchFamily="18" charset="0"/>
              </a:rPr>
              <a:t>thống lãnh mọi gian tà. </a:t>
            </a:r>
            <a:endParaRPr lang="en-US" sz="4800" b="1" u="sng" dirty="0">
              <a:solidFill>
                <a:srgbClr val="003399"/>
              </a:solidFill>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460560312"/>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33350"/>
            <a:ext cx="9144000" cy="5143500"/>
          </a:xfrm>
        </p:spPr>
        <p:txBody>
          <a:bodyPr>
            <a:noAutofit/>
          </a:bodyPr>
          <a:lstStyle/>
          <a:p>
            <a:pPr marL="27432" indent="0" algn="just">
              <a:buNone/>
            </a:pPr>
            <a:r>
              <a:rPr lang="vi-VN" sz="5000" b="1" dirty="0" smtClean="0">
                <a:solidFill>
                  <a:srgbClr val="FF0000"/>
                </a:solidFill>
                <a:latin typeface="+mj-lt"/>
                <a:cs typeface="Times New Roman" panose="02020603050405020304" pitchFamily="18" charset="0"/>
              </a:rPr>
              <a:t>**</a:t>
            </a:r>
            <a:r>
              <a:rPr lang="vi-VN" sz="5000" b="1" dirty="0" smtClean="0">
                <a:solidFill>
                  <a:srgbClr val="003399"/>
                </a:solidFill>
                <a:latin typeface="+mj-lt"/>
                <a:cs typeface="Times New Roman" panose="02020603050405020304" pitchFamily="18" charset="0"/>
              </a:rPr>
              <a:t> </a:t>
            </a:r>
            <a:r>
              <a:rPr lang="vi-VN" sz="5000" b="1" dirty="0">
                <a:solidFill>
                  <a:srgbClr val="003399"/>
                </a:solidFill>
                <a:latin typeface="+mj-lt"/>
                <a:cs typeface="Times New Roman" panose="02020603050405020304" pitchFamily="18" charset="0"/>
              </a:rPr>
              <a:t>Chúa đã sống </a:t>
            </a:r>
            <a:r>
              <a:rPr lang="vi-VN" sz="5000" b="1" dirty="0" smtClean="0">
                <a:solidFill>
                  <a:srgbClr val="003399"/>
                </a:solidFill>
                <a:latin typeface="+mj-lt"/>
                <a:cs typeface="Times New Roman" panose="02020603050405020304" pitchFamily="18" charset="0"/>
              </a:rPr>
              <a:t>lại, </a:t>
            </a:r>
            <a:r>
              <a:rPr lang="vi-VN" sz="5000" b="1" dirty="0">
                <a:solidFill>
                  <a:srgbClr val="003399"/>
                </a:solidFill>
                <a:latin typeface="+mj-lt"/>
                <a:cs typeface="Times New Roman" panose="02020603050405020304" pitchFamily="18" charset="0"/>
              </a:rPr>
              <a:t>vinh hiển hòa chan ánh quang. Chiến thắng tử </a:t>
            </a:r>
            <a:r>
              <a:rPr lang="vi-VN" sz="5000" b="1" dirty="0" smtClean="0">
                <a:solidFill>
                  <a:srgbClr val="003399"/>
                </a:solidFill>
                <a:latin typeface="+mj-lt"/>
                <a:cs typeface="Times New Roman" panose="02020603050405020304" pitchFamily="18" charset="0"/>
              </a:rPr>
              <a:t>thần, </a:t>
            </a:r>
            <a:r>
              <a:rPr lang="vi-VN" sz="5000" b="1" dirty="0">
                <a:solidFill>
                  <a:srgbClr val="003399"/>
                </a:solidFill>
                <a:latin typeface="+mj-lt"/>
                <a:cs typeface="Times New Roman" panose="02020603050405020304" pitchFamily="18" charset="0"/>
              </a:rPr>
              <a:t>khuất phục sự chết tối tăm. Tội đày xiềng </a:t>
            </a:r>
            <a:r>
              <a:rPr lang="vi-VN" sz="5000" b="1" dirty="0" smtClean="0">
                <a:solidFill>
                  <a:srgbClr val="003399"/>
                </a:solidFill>
                <a:latin typeface="+mj-lt"/>
                <a:cs typeface="Times New Roman" panose="02020603050405020304" pitchFamily="18" charset="0"/>
              </a:rPr>
              <a:t>xích, </a:t>
            </a:r>
            <a:r>
              <a:rPr lang="vi-VN" sz="5000" b="1" dirty="0">
                <a:solidFill>
                  <a:srgbClr val="003399"/>
                </a:solidFill>
                <a:latin typeface="+mj-lt"/>
                <a:cs typeface="Times New Roman" panose="02020603050405020304" pitchFamily="18" charset="0"/>
              </a:rPr>
              <a:t>Chúa ra tay dẹp tan. Muộn phiền khổ </a:t>
            </a:r>
            <a:r>
              <a:rPr lang="vi-VN" sz="5000" b="1" dirty="0" smtClean="0">
                <a:solidFill>
                  <a:srgbClr val="003399"/>
                </a:solidFill>
                <a:latin typeface="+mj-lt"/>
                <a:cs typeface="Times New Roman" panose="02020603050405020304" pitchFamily="18" charset="0"/>
              </a:rPr>
              <a:t>đau, </a:t>
            </a:r>
            <a:r>
              <a:rPr lang="vi-VN" sz="5000" b="1" dirty="0">
                <a:solidFill>
                  <a:srgbClr val="003399"/>
                </a:solidFill>
                <a:latin typeface="+mj-lt"/>
                <a:cs typeface="Times New Roman" panose="02020603050405020304" pitchFamily="18" charset="0"/>
              </a:rPr>
              <a:t>trở thành niềm hân hoan. </a:t>
            </a:r>
            <a:endParaRPr lang="en-US" sz="5000" b="1" u="sng" dirty="0">
              <a:solidFill>
                <a:srgbClr val="003399"/>
              </a:solidFill>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3755014890"/>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71450"/>
            <a:ext cx="9144000" cy="5143500"/>
          </a:xfrm>
        </p:spPr>
        <p:txBody>
          <a:bodyPr>
            <a:noAutofit/>
          </a:bodyPr>
          <a:lstStyle/>
          <a:p>
            <a:pPr marL="27432" indent="0" algn="just">
              <a:buNone/>
            </a:pPr>
            <a:r>
              <a:rPr lang="vi-VN" sz="5000" b="1" dirty="0" smtClean="0">
                <a:solidFill>
                  <a:srgbClr val="FF0000"/>
                </a:solidFill>
                <a:latin typeface="+mj-lt"/>
                <a:cs typeface="Times New Roman" panose="02020603050405020304" pitchFamily="18" charset="0"/>
              </a:rPr>
              <a:t>ĐK</a:t>
            </a:r>
            <a:r>
              <a:rPr lang="vi-VN" sz="5000" b="1" dirty="0">
                <a:solidFill>
                  <a:srgbClr val="FF0000"/>
                </a:solidFill>
                <a:latin typeface="+mj-lt"/>
                <a:cs typeface="Times New Roman" panose="02020603050405020304" pitchFamily="18" charset="0"/>
              </a:rPr>
              <a:t>: </a:t>
            </a:r>
            <a:r>
              <a:rPr lang="vi-VN" sz="5000" b="1" dirty="0">
                <a:solidFill>
                  <a:srgbClr val="003399"/>
                </a:solidFill>
                <a:latin typeface="+mj-lt"/>
                <a:cs typeface="Times New Roman" panose="02020603050405020304" pitchFamily="18" charset="0"/>
              </a:rPr>
              <a:t>Ngợi khen Thiên Chúa chí thánh nay phục sinh. Ngàn năm uy linh yêu thương luôn trọn tình. Tình yêu Chúa đã chiến thắng rửa sạch tội khiên muôn dân bằng dòng máu thánh.  </a:t>
            </a:r>
            <a:endParaRPr lang="en-US" sz="5000" b="1" u="sng" dirty="0">
              <a:solidFill>
                <a:srgbClr val="003399"/>
              </a:solidFill>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1348158531"/>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5250"/>
            <a:ext cx="9144000" cy="5143500"/>
          </a:xfrm>
        </p:spPr>
        <p:txBody>
          <a:bodyPr>
            <a:noAutofit/>
          </a:bodyPr>
          <a:lstStyle/>
          <a:p>
            <a:pPr marL="27432" indent="0" algn="just">
              <a:buNone/>
            </a:pPr>
            <a:r>
              <a:rPr lang="vi-VN" sz="5400" b="1" dirty="0" smtClean="0">
                <a:solidFill>
                  <a:srgbClr val="FF0000"/>
                </a:solidFill>
                <a:latin typeface="+mj-lt"/>
                <a:cs typeface="Times New Roman" panose="02020603050405020304" pitchFamily="18" charset="0"/>
              </a:rPr>
              <a:t>**</a:t>
            </a:r>
            <a:r>
              <a:rPr lang="vi-VN" sz="5400" b="1" dirty="0" smtClean="0">
                <a:solidFill>
                  <a:srgbClr val="003399"/>
                </a:solidFill>
                <a:latin typeface="+mj-lt"/>
                <a:cs typeface="Times New Roman" panose="02020603050405020304" pitchFamily="18" charset="0"/>
              </a:rPr>
              <a:t> </a:t>
            </a:r>
            <a:r>
              <a:rPr lang="vi-VN" sz="5400" b="1" dirty="0">
                <a:solidFill>
                  <a:srgbClr val="003399"/>
                </a:solidFill>
                <a:latin typeface="+mj-lt"/>
                <a:cs typeface="Times New Roman" panose="02020603050405020304" pitchFamily="18" charset="0"/>
              </a:rPr>
              <a:t>Rừng xanh sông núi cất tiếng ca hỷ hoan. Vì nay C</a:t>
            </a:r>
            <a:r>
              <a:rPr lang="vi-VN" sz="5400" b="1" dirty="0" smtClean="0">
                <a:solidFill>
                  <a:srgbClr val="003399"/>
                </a:solidFill>
                <a:latin typeface="+mj-lt"/>
                <a:cs typeface="Times New Roman" panose="02020603050405020304" pitchFamily="18" charset="0"/>
              </a:rPr>
              <a:t>hiên Con </a:t>
            </a:r>
            <a:r>
              <a:rPr lang="vi-VN" sz="5400" b="1" dirty="0">
                <a:solidFill>
                  <a:srgbClr val="003399"/>
                </a:solidFill>
                <a:latin typeface="+mj-lt"/>
                <a:cs typeface="Times New Roman" panose="02020603050405020304" pitchFamily="18" charset="0"/>
              </a:rPr>
              <a:t>chiến thắng trong khải hoàn. Nhờ muôn ân phúc quý giá nào ta vang câu hoan </a:t>
            </a:r>
            <a:r>
              <a:rPr lang="vi-VN" sz="5400" b="1" dirty="0" smtClean="0">
                <a:solidFill>
                  <a:srgbClr val="003399"/>
                </a:solidFill>
                <a:latin typeface="+mj-lt"/>
                <a:cs typeface="Times New Roman" panose="02020603050405020304" pitchFamily="18" charset="0"/>
              </a:rPr>
              <a:t>ca. AL-LE-LU-IA.</a:t>
            </a:r>
            <a:endParaRPr lang="en-US" sz="6600" b="1" u="sng" dirty="0">
              <a:solidFill>
                <a:srgbClr val="003399"/>
              </a:solidFill>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2468809046"/>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71450"/>
            <a:ext cx="9144000" cy="5143500"/>
          </a:xfrm>
        </p:spPr>
        <p:txBody>
          <a:bodyPr>
            <a:noAutofit/>
          </a:bodyPr>
          <a:lstStyle/>
          <a:p>
            <a:pPr marL="27432" indent="0" algn="just">
              <a:buNone/>
            </a:pPr>
            <a:r>
              <a:rPr lang="vi-VN" sz="5000" b="1" dirty="0" smtClean="0">
                <a:solidFill>
                  <a:srgbClr val="FF0000"/>
                </a:solidFill>
                <a:latin typeface="+mj-lt"/>
                <a:cs typeface="Times New Roman" panose="02020603050405020304" pitchFamily="18" charset="0"/>
              </a:rPr>
              <a:t>Pk2</a:t>
            </a:r>
            <a:r>
              <a:rPr lang="vi-VN" sz="5000" b="1" dirty="0">
                <a:solidFill>
                  <a:srgbClr val="FF0000"/>
                </a:solidFill>
                <a:latin typeface="+mj-lt"/>
                <a:cs typeface="Times New Roman" panose="02020603050405020304" pitchFamily="18" charset="0"/>
              </a:rPr>
              <a:t>: </a:t>
            </a:r>
            <a:r>
              <a:rPr lang="vi-VN" sz="5000" b="1" dirty="0">
                <a:solidFill>
                  <a:srgbClr val="003399"/>
                </a:solidFill>
                <a:latin typeface="+mj-lt"/>
                <a:cs typeface="Times New Roman" panose="02020603050405020304" pitchFamily="18" charset="0"/>
              </a:rPr>
              <a:t>Qua muôn nhục </a:t>
            </a:r>
            <a:r>
              <a:rPr lang="vi-VN" sz="5000" b="1" dirty="0" smtClean="0">
                <a:solidFill>
                  <a:srgbClr val="003399"/>
                </a:solidFill>
                <a:latin typeface="+mj-lt"/>
                <a:cs typeface="Times New Roman" panose="02020603050405020304" pitchFamily="18" charset="0"/>
              </a:rPr>
              <a:t>hình, </a:t>
            </a:r>
            <a:r>
              <a:rPr lang="vi-VN" sz="5000" b="1" dirty="0">
                <a:solidFill>
                  <a:srgbClr val="003399"/>
                </a:solidFill>
                <a:latin typeface="+mj-lt"/>
                <a:cs typeface="Times New Roman" panose="02020603050405020304" pitchFamily="18" charset="0"/>
              </a:rPr>
              <a:t>nay Ngài phục sinh hiển vinh. Đem bao hy </a:t>
            </a:r>
            <a:r>
              <a:rPr lang="vi-VN" sz="5000" b="1" dirty="0" smtClean="0">
                <a:solidFill>
                  <a:srgbClr val="003399"/>
                </a:solidFill>
                <a:latin typeface="+mj-lt"/>
                <a:cs typeface="Times New Roman" panose="02020603050405020304" pitchFamily="18" charset="0"/>
              </a:rPr>
              <a:t>vọng, cho </a:t>
            </a:r>
            <a:r>
              <a:rPr lang="vi-VN" sz="5000" b="1" dirty="0">
                <a:solidFill>
                  <a:srgbClr val="003399"/>
                </a:solidFill>
                <a:latin typeface="+mj-lt"/>
                <a:cs typeface="Times New Roman" panose="02020603050405020304" pitchFamily="18" charset="0"/>
              </a:rPr>
              <a:t>người niềm tin bấp bênh. Nhiệm mầu thập </a:t>
            </a:r>
            <a:r>
              <a:rPr lang="vi-VN" sz="5000" b="1" dirty="0" smtClean="0">
                <a:solidFill>
                  <a:srgbClr val="003399"/>
                </a:solidFill>
                <a:latin typeface="+mj-lt"/>
                <a:cs typeface="Times New Roman" panose="02020603050405020304" pitchFamily="18" charset="0"/>
              </a:rPr>
              <a:t>giá, </a:t>
            </a:r>
            <a:r>
              <a:rPr lang="vi-VN" sz="5000" b="1" dirty="0">
                <a:solidFill>
                  <a:srgbClr val="003399"/>
                </a:solidFill>
                <a:latin typeface="+mj-lt"/>
                <a:cs typeface="Times New Roman" panose="02020603050405020304" pitchFamily="18" charset="0"/>
              </a:rPr>
              <a:t>giúp con luôn cậy tin. Bền lòng thành </a:t>
            </a:r>
            <a:r>
              <a:rPr lang="vi-VN" sz="5000" b="1" dirty="0" smtClean="0">
                <a:solidFill>
                  <a:srgbClr val="003399"/>
                </a:solidFill>
                <a:latin typeface="+mj-lt"/>
                <a:cs typeface="Times New Roman" panose="02020603050405020304" pitchFamily="18" charset="0"/>
              </a:rPr>
              <a:t>tín, </a:t>
            </a:r>
            <a:r>
              <a:rPr lang="vi-VN" sz="5000" b="1" dirty="0">
                <a:solidFill>
                  <a:srgbClr val="003399"/>
                </a:solidFill>
                <a:latin typeface="+mj-lt"/>
                <a:cs typeface="Times New Roman" panose="02020603050405020304" pitchFamily="18" charset="0"/>
              </a:rPr>
              <a:t>vác trên vai thập hình.</a:t>
            </a:r>
            <a:endParaRPr lang="en-US" sz="5000" b="1" u="sng" dirty="0">
              <a:solidFill>
                <a:srgbClr val="003399"/>
              </a:solidFill>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3474330025"/>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47650"/>
            <a:ext cx="9144000" cy="5143500"/>
          </a:xfrm>
        </p:spPr>
        <p:txBody>
          <a:bodyPr>
            <a:noAutofit/>
          </a:bodyPr>
          <a:lstStyle/>
          <a:p>
            <a:pPr marL="27432" indent="0" algn="just">
              <a:buNone/>
            </a:pPr>
            <a:r>
              <a:rPr lang="vi-VN" sz="4800" b="1" dirty="0" smtClean="0">
                <a:solidFill>
                  <a:srgbClr val="FF0000"/>
                </a:solidFill>
                <a:latin typeface="+mj-lt"/>
                <a:cs typeface="Times New Roman" panose="02020603050405020304" pitchFamily="18" charset="0"/>
              </a:rPr>
              <a:t>** </a:t>
            </a:r>
            <a:r>
              <a:rPr lang="vi-VN" sz="4800" b="1" dirty="0">
                <a:solidFill>
                  <a:srgbClr val="003399"/>
                </a:solidFill>
                <a:latin typeface="+mj-lt"/>
                <a:cs typeface="Times New Roman" panose="02020603050405020304" pitchFamily="18" charset="0"/>
              </a:rPr>
              <a:t>Chúa sẽ cho </a:t>
            </a:r>
            <a:r>
              <a:rPr lang="vi-VN" sz="4800" b="1" dirty="0" smtClean="0">
                <a:solidFill>
                  <a:srgbClr val="003399"/>
                </a:solidFill>
                <a:latin typeface="+mj-lt"/>
                <a:cs typeface="Times New Roman" panose="02020603050405020304" pitchFamily="18" charset="0"/>
              </a:rPr>
              <a:t>ta, chung </a:t>
            </a:r>
            <a:r>
              <a:rPr lang="vi-VN" sz="4800" b="1" dirty="0">
                <a:solidFill>
                  <a:srgbClr val="003399"/>
                </a:solidFill>
                <a:latin typeface="+mj-lt"/>
                <a:cs typeface="Times New Roman" panose="02020603050405020304" pitchFamily="18" charset="0"/>
              </a:rPr>
              <a:t>hưởng niềm vui phúc vinh. Ai theo chân </a:t>
            </a:r>
            <a:r>
              <a:rPr lang="vi-VN" sz="4800" b="1" dirty="0" smtClean="0">
                <a:solidFill>
                  <a:srgbClr val="003399"/>
                </a:solidFill>
                <a:latin typeface="+mj-lt"/>
                <a:cs typeface="Times New Roman" panose="02020603050405020304" pitchFamily="18" charset="0"/>
              </a:rPr>
              <a:t>Ngài, </a:t>
            </a:r>
            <a:r>
              <a:rPr lang="vi-VN" sz="4800" b="1" dirty="0">
                <a:solidFill>
                  <a:srgbClr val="003399"/>
                </a:solidFill>
                <a:latin typeface="+mj-lt"/>
                <a:cs typeface="Times New Roman" panose="02020603050405020304" pitchFamily="18" charset="0"/>
              </a:rPr>
              <a:t>can đảm tuyên xưng đức tin. Được Ngài dọn </a:t>
            </a:r>
            <a:r>
              <a:rPr lang="vi-VN" sz="4800" b="1" dirty="0" smtClean="0">
                <a:solidFill>
                  <a:srgbClr val="003399"/>
                </a:solidFill>
                <a:latin typeface="+mj-lt"/>
                <a:cs typeface="Times New Roman" panose="02020603050405020304" pitchFamily="18" charset="0"/>
              </a:rPr>
              <a:t>sẵn, </a:t>
            </a:r>
            <a:r>
              <a:rPr lang="vi-VN" sz="4800" b="1" dirty="0">
                <a:solidFill>
                  <a:srgbClr val="003399"/>
                </a:solidFill>
                <a:latin typeface="+mj-lt"/>
                <a:cs typeface="Times New Roman" panose="02020603050405020304" pitchFamily="18" charset="0"/>
              </a:rPr>
              <a:t>chốn quang vinh trường sinh. Là nguồn hạnh </a:t>
            </a:r>
            <a:r>
              <a:rPr lang="vi-VN" sz="4800" b="1" dirty="0" smtClean="0">
                <a:solidFill>
                  <a:srgbClr val="003399"/>
                </a:solidFill>
                <a:latin typeface="+mj-lt"/>
                <a:cs typeface="Times New Roman" panose="02020603050405020304" pitchFamily="18" charset="0"/>
              </a:rPr>
              <a:t>phúc, </a:t>
            </a:r>
            <a:r>
              <a:rPr lang="vi-VN" sz="4800" b="1" dirty="0">
                <a:solidFill>
                  <a:srgbClr val="003399"/>
                </a:solidFill>
                <a:latin typeface="+mj-lt"/>
                <a:cs typeface="Times New Roman" panose="02020603050405020304" pitchFamily="18" charset="0"/>
              </a:rPr>
              <a:t>mãi tồn tại muôn niên. </a:t>
            </a:r>
            <a:endParaRPr lang="en-US" sz="4800" b="1" u="sng" dirty="0">
              <a:solidFill>
                <a:srgbClr val="003399"/>
              </a:solidFill>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618046085"/>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71450"/>
            <a:ext cx="9144000" cy="5143500"/>
          </a:xfrm>
        </p:spPr>
        <p:txBody>
          <a:bodyPr>
            <a:noAutofit/>
          </a:bodyPr>
          <a:lstStyle/>
          <a:p>
            <a:pPr marL="27432" indent="0" algn="just">
              <a:buNone/>
            </a:pPr>
            <a:r>
              <a:rPr lang="vi-VN" sz="5000" b="1" dirty="0" smtClean="0">
                <a:solidFill>
                  <a:srgbClr val="FF0000"/>
                </a:solidFill>
                <a:latin typeface="+mj-lt"/>
                <a:cs typeface="Times New Roman" panose="02020603050405020304" pitchFamily="18" charset="0"/>
              </a:rPr>
              <a:t>ĐK</a:t>
            </a:r>
            <a:r>
              <a:rPr lang="vi-VN" sz="5000" b="1" dirty="0">
                <a:solidFill>
                  <a:srgbClr val="FF0000"/>
                </a:solidFill>
                <a:latin typeface="+mj-lt"/>
                <a:cs typeface="Times New Roman" panose="02020603050405020304" pitchFamily="18" charset="0"/>
              </a:rPr>
              <a:t>: </a:t>
            </a:r>
            <a:r>
              <a:rPr lang="vi-VN" sz="5000" b="1" dirty="0">
                <a:solidFill>
                  <a:srgbClr val="003399"/>
                </a:solidFill>
                <a:latin typeface="+mj-lt"/>
                <a:cs typeface="Times New Roman" panose="02020603050405020304" pitchFamily="18" charset="0"/>
              </a:rPr>
              <a:t>Ngợi khen Thiên Chúa chí thánh nay phục sinh. Ngàn năm uy linh yêu thương luôn trọn tình. Tình yêu Chúa đã chiến thắng rửa sạch tội khiên muôn dân bằng dòng máu thánh.  </a:t>
            </a:r>
            <a:endParaRPr lang="en-US" sz="5000" b="1" u="sng" dirty="0">
              <a:solidFill>
                <a:srgbClr val="003399"/>
              </a:solidFill>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260700858"/>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5250"/>
            <a:ext cx="9144000" cy="5143500"/>
          </a:xfrm>
        </p:spPr>
        <p:txBody>
          <a:bodyPr>
            <a:noAutofit/>
          </a:bodyPr>
          <a:lstStyle/>
          <a:p>
            <a:pPr marL="27432" indent="0" algn="just">
              <a:buNone/>
            </a:pPr>
            <a:r>
              <a:rPr lang="vi-VN" sz="5400" b="1" dirty="0" smtClean="0">
                <a:solidFill>
                  <a:srgbClr val="FF0000"/>
                </a:solidFill>
                <a:latin typeface="+mj-lt"/>
                <a:cs typeface="Times New Roman" panose="02020603050405020304" pitchFamily="18" charset="0"/>
              </a:rPr>
              <a:t>**</a:t>
            </a:r>
            <a:r>
              <a:rPr lang="vi-VN" sz="5400" b="1" dirty="0" smtClean="0">
                <a:solidFill>
                  <a:srgbClr val="003399"/>
                </a:solidFill>
                <a:latin typeface="+mj-lt"/>
                <a:cs typeface="Times New Roman" panose="02020603050405020304" pitchFamily="18" charset="0"/>
              </a:rPr>
              <a:t> </a:t>
            </a:r>
            <a:r>
              <a:rPr lang="vi-VN" sz="5400" b="1" dirty="0">
                <a:solidFill>
                  <a:srgbClr val="003399"/>
                </a:solidFill>
                <a:latin typeface="+mj-lt"/>
                <a:cs typeface="Times New Roman" panose="02020603050405020304" pitchFamily="18" charset="0"/>
              </a:rPr>
              <a:t>Rừng xanh sông núi cất tiếng ca hỷ hoan. Vì nay C</a:t>
            </a:r>
            <a:r>
              <a:rPr lang="vi-VN" sz="5400" b="1" dirty="0" smtClean="0">
                <a:solidFill>
                  <a:srgbClr val="003399"/>
                </a:solidFill>
                <a:latin typeface="+mj-lt"/>
                <a:cs typeface="Times New Roman" panose="02020603050405020304" pitchFamily="18" charset="0"/>
              </a:rPr>
              <a:t>hiên Con </a:t>
            </a:r>
            <a:r>
              <a:rPr lang="vi-VN" sz="5400" b="1" dirty="0">
                <a:solidFill>
                  <a:srgbClr val="003399"/>
                </a:solidFill>
                <a:latin typeface="+mj-lt"/>
                <a:cs typeface="Times New Roman" panose="02020603050405020304" pitchFamily="18" charset="0"/>
              </a:rPr>
              <a:t>chiến thắng trong khải hoàn. Nhờ muôn ân phúc quý giá nào ta vang câu hoan </a:t>
            </a:r>
            <a:r>
              <a:rPr lang="vi-VN" sz="5400" b="1" dirty="0" smtClean="0">
                <a:solidFill>
                  <a:srgbClr val="003399"/>
                </a:solidFill>
                <a:latin typeface="+mj-lt"/>
                <a:cs typeface="Times New Roman" panose="02020603050405020304" pitchFamily="18" charset="0"/>
              </a:rPr>
              <a:t>ca. AL-LE-LU-IA.</a:t>
            </a:r>
            <a:endParaRPr lang="en-US" sz="6600" b="1" u="sng" dirty="0">
              <a:solidFill>
                <a:srgbClr val="003399"/>
              </a:solidFill>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313088943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buNone/>
            </a:pPr>
            <a:r>
              <a:rPr lang="en-US" sz="5400" b="1" dirty="0">
                <a:solidFill>
                  <a:srgbClr val="FF0000"/>
                </a:solidFill>
                <a:latin typeface="+mj-lt"/>
                <a:ea typeface="Tahoma" pitchFamily="34" charset="0"/>
                <a:cs typeface="Times New Roman" pitchFamily="18" charset="0"/>
              </a:rPr>
              <a:t>P</a:t>
            </a:r>
            <a:r>
              <a:rPr lang="en-US" sz="5400" b="1" dirty="0" smtClean="0">
                <a:solidFill>
                  <a:srgbClr val="FF0000"/>
                </a:solidFill>
                <a:effectLst/>
                <a:latin typeface="+mj-lt"/>
                <a:ea typeface="Tahoma" pitchFamily="34" charset="0"/>
                <a:cs typeface="Times New Roman" pitchFamily="18" charset="0"/>
              </a:rPr>
              <a:t>k1:</a:t>
            </a:r>
            <a:r>
              <a:rPr lang="en-US" sz="5400" b="1" dirty="0" smtClean="0">
                <a:solidFill>
                  <a:srgbClr val="003399"/>
                </a:solidFill>
                <a:effectLst/>
                <a:latin typeface="+mj-lt"/>
                <a:ea typeface="Tahoma" pitchFamily="34" charset="0"/>
                <a:cs typeface="Times New Roman" pitchFamily="18" charset="0"/>
              </a:rPr>
              <a:t> </a:t>
            </a:r>
            <a:r>
              <a:rPr lang="vi-VN" sz="5400" b="1" dirty="0">
                <a:solidFill>
                  <a:srgbClr val="003399"/>
                </a:solidFill>
                <a:latin typeface="+mj-lt"/>
              </a:rPr>
              <a:t>G</a:t>
            </a:r>
            <a:r>
              <a:rPr lang="vi-VN" sz="5400" b="1" dirty="0" smtClean="0">
                <a:solidFill>
                  <a:srgbClr val="003399"/>
                </a:solidFill>
                <a:effectLst/>
                <a:latin typeface="+mj-lt"/>
              </a:rPr>
              <a:t>iờ </a:t>
            </a:r>
            <a:r>
              <a:rPr lang="vi-VN" sz="5400" b="1" dirty="0">
                <a:solidFill>
                  <a:srgbClr val="003399"/>
                </a:solidFill>
                <a:effectLst/>
                <a:latin typeface="+mj-lt"/>
              </a:rPr>
              <a:t>vinh quang Chúa rạng ngời</a:t>
            </a:r>
            <a:r>
              <a:rPr lang="vi-VN" sz="5400" b="1" dirty="0">
                <a:solidFill>
                  <a:srgbClr val="003399"/>
                </a:solidFill>
                <a:latin typeface="+mj-lt"/>
              </a:rPr>
              <a:t>, </a:t>
            </a:r>
            <a:r>
              <a:rPr lang="vi-VN" sz="5400" b="1" dirty="0" smtClean="0">
                <a:solidFill>
                  <a:srgbClr val="003399"/>
                </a:solidFill>
                <a:latin typeface="+mj-lt"/>
              </a:rPr>
              <a:t>Và </a:t>
            </a:r>
            <a:r>
              <a:rPr lang="vi-VN" sz="5400" b="1" dirty="0">
                <a:solidFill>
                  <a:srgbClr val="003399"/>
                </a:solidFill>
                <a:latin typeface="+mj-lt"/>
              </a:rPr>
              <a:t>đêm qua đã tàn rồi,  </a:t>
            </a:r>
            <a:r>
              <a:rPr lang="vi-VN" sz="5400" b="1" dirty="0">
                <a:solidFill>
                  <a:srgbClr val="003399"/>
                </a:solidFill>
                <a:effectLst/>
                <a:latin typeface="+mj-lt"/>
              </a:rPr>
              <a:t>ngày tươi lên ánh vui. Hồng ân Thiên Chúa tuyệt vời, Ngài ban cho khắp trần đời, </a:t>
            </a:r>
            <a:r>
              <a:rPr lang="en-US" sz="5400" b="1" dirty="0">
                <a:solidFill>
                  <a:srgbClr val="003399"/>
                </a:solidFill>
                <a:effectLst/>
                <a:latin typeface="+mj-lt"/>
                <a:cs typeface="Times New Roman" panose="02020603050405020304" pitchFamily="18" charset="0"/>
              </a:rPr>
              <a:t>m</a:t>
            </a:r>
            <a:r>
              <a:rPr lang="vi-VN" sz="5400" b="1" dirty="0">
                <a:solidFill>
                  <a:srgbClr val="003399"/>
                </a:solidFill>
                <a:effectLst/>
                <a:latin typeface="+mj-lt"/>
              </a:rPr>
              <a:t>ừng hát lên người ơi.</a:t>
            </a:r>
            <a:endParaRPr lang="en-US" sz="5400" b="1" u="sng" dirty="0">
              <a:solidFill>
                <a:srgbClr val="003399"/>
              </a:solidFill>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3093494316"/>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1" dirty="0">
              <a:solidFill>
                <a:srgbClr val="003399"/>
              </a:solidFill>
              <a:effectLst/>
              <a:latin typeface="+mj-lt"/>
              <a:cs typeface="Times New Roman" pitchFamily="18"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09"/>
            <a:ext cx="9144000" cy="5142882"/>
          </a:xfrm>
          <a:prstGeom prst="rect">
            <a:avLst/>
          </a:prstGeom>
        </p:spPr>
      </p:pic>
    </p:spTree>
    <p:extLst>
      <p:ext uri="{BB962C8B-B14F-4D97-AF65-F5344CB8AC3E}">
        <p14:creationId xmlns:p14="http://schemas.microsoft.com/office/powerpoint/2010/main" val="338645148"/>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a:noFill/>
        </p:spPr>
        <p:txBody>
          <a:bodyPr>
            <a:noAutofit/>
          </a:bodyPr>
          <a:lstStyle/>
          <a:p>
            <a:pPr marL="27432" indent="0" algn="just">
              <a:buNone/>
            </a:pPr>
            <a:endParaRPr lang="en-US" b="1" dirty="0">
              <a:solidFill>
                <a:srgbClr val="FF0000"/>
              </a:solidFill>
              <a:effectLst/>
              <a:latin typeface="+mj-lt"/>
              <a:cs typeface="Times New Roman" pitchFamily="18" charset="0"/>
            </a:endParaRPr>
          </a:p>
          <a:p>
            <a:pPr marL="27432" indent="0" algn="ctr">
              <a:buNone/>
            </a:pPr>
            <a:r>
              <a:rPr lang="en-US" sz="6600" b="1" dirty="0" err="1">
                <a:solidFill>
                  <a:srgbClr val="FF0000"/>
                </a:solidFill>
                <a:effectLst/>
                <a:latin typeface="+mj-lt"/>
                <a:cs typeface="Times New Roman" pitchFamily="18" charset="0"/>
              </a:rPr>
              <a:t>Ca</a:t>
            </a:r>
            <a:r>
              <a:rPr lang="en-US" sz="6600" b="1" dirty="0">
                <a:solidFill>
                  <a:srgbClr val="FF0000"/>
                </a:solidFill>
                <a:effectLst/>
                <a:latin typeface="+mj-lt"/>
                <a:cs typeface="Times New Roman" pitchFamily="18" charset="0"/>
              </a:rPr>
              <a:t> </a:t>
            </a:r>
            <a:r>
              <a:rPr lang="en-US" sz="6600" b="1" dirty="0" err="1">
                <a:solidFill>
                  <a:srgbClr val="FF0000"/>
                </a:solidFill>
                <a:latin typeface="+mj-lt"/>
                <a:cs typeface="Times New Roman" pitchFamily="18" charset="0"/>
              </a:rPr>
              <a:t>K</a:t>
            </a:r>
            <a:r>
              <a:rPr lang="en-US" sz="6600" b="1" dirty="0" err="1" smtClean="0">
                <a:solidFill>
                  <a:srgbClr val="FF0000"/>
                </a:solidFill>
                <a:effectLst/>
                <a:latin typeface="+mj-lt"/>
                <a:cs typeface="Times New Roman" pitchFamily="18" charset="0"/>
              </a:rPr>
              <a:t>ết</a:t>
            </a:r>
            <a:r>
              <a:rPr lang="en-US" sz="6600" b="1" dirty="0" smtClean="0">
                <a:solidFill>
                  <a:srgbClr val="FF0000"/>
                </a:solidFill>
                <a:effectLst/>
                <a:latin typeface="+mj-lt"/>
                <a:cs typeface="Times New Roman" pitchFamily="18" charset="0"/>
              </a:rPr>
              <a:t> </a:t>
            </a:r>
            <a:r>
              <a:rPr lang="en-US" sz="6600" b="1" dirty="0" err="1">
                <a:solidFill>
                  <a:srgbClr val="FF0000"/>
                </a:solidFill>
                <a:latin typeface="+mj-lt"/>
                <a:cs typeface="Times New Roman" pitchFamily="18" charset="0"/>
              </a:rPr>
              <a:t>L</a:t>
            </a:r>
            <a:r>
              <a:rPr lang="en-US" sz="6600" b="1" dirty="0" err="1" smtClean="0">
                <a:solidFill>
                  <a:srgbClr val="FF0000"/>
                </a:solidFill>
                <a:effectLst/>
                <a:latin typeface="+mj-lt"/>
                <a:cs typeface="Times New Roman" pitchFamily="18" charset="0"/>
              </a:rPr>
              <a:t>ễ</a:t>
            </a:r>
            <a:endParaRPr lang="en-US" sz="6600" b="1" dirty="0">
              <a:solidFill>
                <a:srgbClr val="FF0000"/>
              </a:solidFill>
              <a:effectLst/>
              <a:latin typeface="+mj-lt"/>
              <a:cs typeface="Times New Roman" pitchFamily="18" charset="0"/>
            </a:endParaRPr>
          </a:p>
          <a:p>
            <a:pPr marL="0" indent="0" algn="ctr">
              <a:buNone/>
            </a:pPr>
            <a:r>
              <a:rPr lang="en-US" sz="6600" b="1" dirty="0" err="1">
                <a:solidFill>
                  <a:srgbClr val="FF0000"/>
                </a:solidFill>
                <a:effectLst/>
                <a:latin typeface="+mj-lt"/>
                <a:ea typeface="SimHei" pitchFamily="49" charset="-122"/>
                <a:cs typeface="Times New Roman" pitchFamily="18" charset="0"/>
              </a:rPr>
              <a:t>Chúa</a:t>
            </a:r>
            <a:r>
              <a:rPr lang="en-US" sz="6600" b="1" dirty="0">
                <a:solidFill>
                  <a:srgbClr val="FF0000"/>
                </a:solidFill>
                <a:effectLst/>
                <a:latin typeface="+mj-lt"/>
                <a:ea typeface="SimHei" pitchFamily="49" charset="-122"/>
                <a:cs typeface="Times New Roman" pitchFamily="18" charset="0"/>
              </a:rPr>
              <a:t> </a:t>
            </a:r>
            <a:r>
              <a:rPr lang="en-US" sz="6600" b="1" dirty="0" smtClean="0">
                <a:solidFill>
                  <a:srgbClr val="FF0000"/>
                </a:solidFill>
                <a:effectLst/>
                <a:latin typeface="+mj-lt"/>
                <a:ea typeface="SimHei" pitchFamily="49" charset="-122"/>
                <a:cs typeface="Times New Roman" pitchFamily="18" charset="0"/>
              </a:rPr>
              <a:t>Nay </a:t>
            </a:r>
            <a:r>
              <a:rPr lang="en-US" sz="6600" b="1" dirty="0" err="1">
                <a:solidFill>
                  <a:srgbClr val="FF0000"/>
                </a:solidFill>
                <a:effectLst/>
                <a:latin typeface="+mj-lt"/>
                <a:ea typeface="SimHei" pitchFamily="49" charset="-122"/>
                <a:cs typeface="Times New Roman" pitchFamily="18" charset="0"/>
              </a:rPr>
              <a:t>Đã</a:t>
            </a:r>
            <a:r>
              <a:rPr lang="en-US" sz="6600" b="1" dirty="0">
                <a:solidFill>
                  <a:srgbClr val="FF0000"/>
                </a:solidFill>
                <a:effectLst/>
                <a:latin typeface="+mj-lt"/>
                <a:ea typeface="SimHei" pitchFamily="49" charset="-122"/>
                <a:cs typeface="Times New Roman" pitchFamily="18" charset="0"/>
              </a:rPr>
              <a:t> </a:t>
            </a:r>
            <a:r>
              <a:rPr lang="en-US" sz="6600" b="1" dirty="0" err="1">
                <a:solidFill>
                  <a:srgbClr val="FF0000"/>
                </a:solidFill>
                <a:effectLst/>
                <a:latin typeface="+mj-lt"/>
                <a:ea typeface="SimHei" pitchFamily="49" charset="-122"/>
                <a:cs typeface="Times New Roman" pitchFamily="18" charset="0"/>
              </a:rPr>
              <a:t>Phục</a:t>
            </a:r>
            <a:r>
              <a:rPr lang="en-US" sz="6600" b="1" dirty="0">
                <a:solidFill>
                  <a:srgbClr val="FF0000"/>
                </a:solidFill>
                <a:effectLst/>
                <a:latin typeface="+mj-lt"/>
                <a:ea typeface="SimHei" pitchFamily="49" charset="-122"/>
                <a:cs typeface="Times New Roman" pitchFamily="18" charset="0"/>
              </a:rPr>
              <a:t> </a:t>
            </a:r>
            <a:r>
              <a:rPr lang="en-US" sz="6600" b="1" dirty="0" err="1">
                <a:solidFill>
                  <a:srgbClr val="FF0000"/>
                </a:solidFill>
                <a:effectLst/>
                <a:latin typeface="+mj-lt"/>
                <a:ea typeface="SimHei" pitchFamily="49" charset="-122"/>
                <a:cs typeface="Times New Roman" pitchFamily="18" charset="0"/>
              </a:rPr>
              <a:t>Sinh</a:t>
            </a:r>
            <a:endParaRPr lang="en-US" sz="6600" b="1" dirty="0">
              <a:solidFill>
                <a:srgbClr val="FF0000"/>
              </a:solidFill>
              <a:effectLst/>
              <a:latin typeface="+mj-lt"/>
              <a:ea typeface="SimHei" pitchFamily="49" charset="-122"/>
              <a:cs typeface="Times New Roman" pitchFamily="18" charset="0"/>
            </a:endParaRPr>
          </a:p>
          <a:p>
            <a:pPr marL="0" indent="0" algn="ctr">
              <a:buNone/>
            </a:pPr>
            <a:r>
              <a:rPr lang="en-US" sz="4800" b="1" i="1" dirty="0" err="1">
                <a:solidFill>
                  <a:srgbClr val="003399"/>
                </a:solidFill>
                <a:effectLst/>
                <a:latin typeface="+mj-lt"/>
                <a:ea typeface="SimHei" pitchFamily="49" charset="-122"/>
                <a:cs typeface="Times New Roman" pitchFamily="18" charset="0"/>
              </a:rPr>
              <a:t>Lm</a:t>
            </a:r>
            <a:r>
              <a:rPr lang="en-US" sz="4800" b="1" i="1" dirty="0">
                <a:solidFill>
                  <a:srgbClr val="003399"/>
                </a:solidFill>
                <a:effectLst/>
                <a:latin typeface="+mj-lt"/>
                <a:ea typeface="SimHei" pitchFamily="49" charset="-122"/>
                <a:cs typeface="Times New Roman" pitchFamily="18" charset="0"/>
              </a:rPr>
              <a:t>. Kim Long</a:t>
            </a:r>
          </a:p>
        </p:txBody>
      </p:sp>
    </p:spTree>
    <p:extLst>
      <p:ext uri="{BB962C8B-B14F-4D97-AF65-F5344CB8AC3E}">
        <p14:creationId xmlns:p14="http://schemas.microsoft.com/office/powerpoint/2010/main" val="3400376664"/>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400050"/>
            <a:ext cx="9144000" cy="5143500"/>
          </a:xfrm>
        </p:spPr>
        <p:txBody>
          <a:bodyPr>
            <a:noAutofit/>
          </a:bodyPr>
          <a:lstStyle/>
          <a:p>
            <a:pPr marL="0" indent="0" algn="just">
              <a:lnSpc>
                <a:spcPct val="120000"/>
              </a:lnSpc>
              <a:buNone/>
            </a:pPr>
            <a:r>
              <a:rPr lang="en-US" sz="6600" b="1" u="sng" dirty="0" err="1" smtClean="0">
                <a:solidFill>
                  <a:srgbClr val="FF0000"/>
                </a:solidFill>
                <a:effectLst/>
                <a:latin typeface="+mj-lt"/>
                <a:ea typeface="SimHei" pitchFamily="49" charset="-122"/>
                <a:cs typeface="Times New Roman" pitchFamily="18" charset="0"/>
              </a:rPr>
              <a:t>Đk</a:t>
            </a:r>
            <a:r>
              <a:rPr lang="en-US" sz="6600" b="1" u="sng" dirty="0">
                <a:solidFill>
                  <a:srgbClr val="FF0000"/>
                </a:solidFill>
                <a:effectLst/>
                <a:latin typeface="+mj-lt"/>
                <a:ea typeface="SimHei" pitchFamily="49" charset="-122"/>
                <a:cs typeface="Times New Roman" pitchFamily="18" charset="0"/>
              </a:rPr>
              <a:t>:</a:t>
            </a:r>
            <a:r>
              <a:rPr lang="en-US" sz="6600" b="1" dirty="0">
                <a:solidFill>
                  <a:srgbClr val="003399"/>
                </a:solidFill>
                <a:effectLst/>
                <a:latin typeface="+mj-lt"/>
                <a:ea typeface="SimHei" pitchFamily="49" charset="-122"/>
                <a:cs typeface="Times New Roman" pitchFamily="18" charset="0"/>
              </a:rPr>
              <a:t> </a:t>
            </a:r>
            <a:r>
              <a:rPr lang="en-US" sz="6600" b="1" dirty="0" err="1">
                <a:solidFill>
                  <a:srgbClr val="003399"/>
                </a:solidFill>
                <a:effectLst/>
                <a:latin typeface="+mj-lt"/>
                <a:cs typeface="Times New Roman" panose="02020603050405020304" pitchFamily="18" charset="0"/>
              </a:rPr>
              <a:t>Chúa</a:t>
            </a:r>
            <a:r>
              <a:rPr lang="en-US" sz="6600" b="1" dirty="0">
                <a:solidFill>
                  <a:srgbClr val="003399"/>
                </a:solidFill>
                <a:effectLst/>
                <a:latin typeface="+mj-lt"/>
                <a:cs typeface="Times New Roman" panose="02020603050405020304" pitchFamily="18" charset="0"/>
              </a:rPr>
              <a:t> nay </a:t>
            </a:r>
            <a:r>
              <a:rPr lang="en-US" sz="6600" b="1" dirty="0" err="1">
                <a:solidFill>
                  <a:srgbClr val="003399"/>
                </a:solidFill>
                <a:effectLst/>
                <a:latin typeface="+mj-lt"/>
                <a:cs typeface="Times New Roman" panose="02020603050405020304" pitchFamily="18" charset="0"/>
              </a:rPr>
              <a:t>thực</a:t>
            </a:r>
            <a:r>
              <a:rPr lang="en-US" sz="6600" b="1" dirty="0">
                <a:solidFill>
                  <a:srgbClr val="003399"/>
                </a:solidFill>
                <a:effectLst/>
                <a:latin typeface="+mj-lt"/>
                <a:cs typeface="Times New Roman" panose="02020603050405020304" pitchFamily="18" charset="0"/>
              </a:rPr>
              <a:t> </a:t>
            </a:r>
            <a:r>
              <a:rPr lang="en-US" sz="6600" b="1" dirty="0" err="1" smtClean="0">
                <a:solidFill>
                  <a:srgbClr val="003399"/>
                </a:solidFill>
                <a:effectLst/>
                <a:latin typeface="+mj-lt"/>
                <a:cs typeface="Times New Roman" panose="02020603050405020304" pitchFamily="18" charset="0"/>
              </a:rPr>
              <a:t>đã</a:t>
            </a:r>
            <a:r>
              <a:rPr lang="en-US" sz="6600" b="1" dirty="0" smtClean="0">
                <a:solidFill>
                  <a:srgbClr val="003399"/>
                </a:solidFill>
                <a:effectLst/>
                <a:latin typeface="+mj-lt"/>
                <a:cs typeface="Times New Roman" panose="02020603050405020304" pitchFamily="18" charset="0"/>
              </a:rPr>
              <a:t>, </a:t>
            </a:r>
            <a:r>
              <a:rPr lang="en-US" sz="6600" b="1" dirty="0" err="1">
                <a:solidFill>
                  <a:srgbClr val="003399"/>
                </a:solidFill>
                <a:effectLst/>
                <a:latin typeface="+mj-lt"/>
                <a:cs typeface="Times New Roman" panose="02020603050405020304" pitchFamily="18" charset="0"/>
              </a:rPr>
              <a:t>phục</a:t>
            </a:r>
            <a:r>
              <a:rPr lang="en-US" sz="6600" b="1" dirty="0">
                <a:solidFill>
                  <a:srgbClr val="003399"/>
                </a:solidFill>
                <a:effectLst/>
                <a:latin typeface="+mj-lt"/>
                <a:cs typeface="Times New Roman" panose="02020603050405020304" pitchFamily="18" charset="0"/>
              </a:rPr>
              <a:t> </a:t>
            </a:r>
            <a:r>
              <a:rPr lang="en-US" sz="6600" b="1" dirty="0" err="1">
                <a:solidFill>
                  <a:srgbClr val="003399"/>
                </a:solidFill>
                <a:effectLst/>
                <a:latin typeface="+mj-lt"/>
                <a:cs typeface="Times New Roman" panose="02020603050405020304" pitchFamily="18" charset="0"/>
              </a:rPr>
              <a:t>sinh</a:t>
            </a:r>
            <a:r>
              <a:rPr lang="en-US" sz="6600" b="1" dirty="0">
                <a:solidFill>
                  <a:srgbClr val="003399"/>
                </a:solidFill>
                <a:effectLst/>
                <a:latin typeface="+mj-lt"/>
                <a:cs typeface="Times New Roman" panose="02020603050405020304" pitchFamily="18" charset="0"/>
              </a:rPr>
              <a:t>. Al-</a:t>
            </a:r>
            <a:r>
              <a:rPr lang="en-US" sz="6600" b="1" dirty="0" err="1">
                <a:solidFill>
                  <a:srgbClr val="003399"/>
                </a:solidFill>
                <a:effectLst/>
                <a:latin typeface="+mj-lt"/>
                <a:cs typeface="Times New Roman" panose="02020603050405020304" pitchFamily="18" charset="0"/>
              </a:rPr>
              <a:t>lê</a:t>
            </a:r>
            <a:r>
              <a:rPr lang="en-US" sz="6600" b="1" dirty="0">
                <a:solidFill>
                  <a:srgbClr val="003399"/>
                </a:solidFill>
                <a:effectLst/>
                <a:latin typeface="+mj-lt"/>
                <a:cs typeface="Times New Roman" panose="02020603050405020304" pitchFamily="18" charset="0"/>
              </a:rPr>
              <a:t>-</a:t>
            </a:r>
            <a:r>
              <a:rPr lang="en-US" sz="6600" b="1" dirty="0" err="1">
                <a:solidFill>
                  <a:srgbClr val="003399"/>
                </a:solidFill>
                <a:effectLst/>
                <a:latin typeface="+mj-lt"/>
                <a:cs typeface="Times New Roman" panose="02020603050405020304" pitchFamily="18" charset="0"/>
              </a:rPr>
              <a:t>lu-ia</a:t>
            </a:r>
            <a:r>
              <a:rPr lang="en-US" sz="6600" b="1" dirty="0">
                <a:solidFill>
                  <a:srgbClr val="003399"/>
                </a:solidFill>
                <a:effectLst/>
                <a:latin typeface="+mj-lt"/>
                <a:cs typeface="Times New Roman" panose="02020603050405020304" pitchFamily="18" charset="0"/>
              </a:rPr>
              <a:t> </a:t>
            </a:r>
            <a:r>
              <a:rPr lang="en-US" sz="6600" b="1" dirty="0" smtClean="0">
                <a:solidFill>
                  <a:srgbClr val="003399"/>
                </a:solidFill>
                <a:effectLst/>
                <a:latin typeface="+mj-lt"/>
                <a:cs typeface="Times New Roman" panose="02020603050405020304" pitchFamily="18" charset="0"/>
              </a:rPr>
              <a:t>   Al-</a:t>
            </a:r>
            <a:r>
              <a:rPr lang="en-US" sz="6600" b="1" dirty="0" err="1" smtClean="0">
                <a:solidFill>
                  <a:srgbClr val="003399"/>
                </a:solidFill>
                <a:effectLst/>
                <a:latin typeface="+mj-lt"/>
                <a:cs typeface="Times New Roman" panose="02020603050405020304" pitchFamily="18" charset="0"/>
              </a:rPr>
              <a:t>lê</a:t>
            </a:r>
            <a:r>
              <a:rPr lang="en-US" sz="6600" b="1" dirty="0" smtClean="0">
                <a:solidFill>
                  <a:srgbClr val="003399"/>
                </a:solidFill>
                <a:effectLst/>
                <a:latin typeface="+mj-lt"/>
                <a:cs typeface="Times New Roman" panose="02020603050405020304" pitchFamily="18" charset="0"/>
              </a:rPr>
              <a:t>-</a:t>
            </a:r>
            <a:r>
              <a:rPr lang="en-US" sz="6600" b="1" dirty="0" err="1" smtClean="0">
                <a:solidFill>
                  <a:srgbClr val="003399"/>
                </a:solidFill>
                <a:effectLst/>
                <a:latin typeface="+mj-lt"/>
                <a:cs typeface="Times New Roman" panose="02020603050405020304" pitchFamily="18" charset="0"/>
              </a:rPr>
              <a:t>lu-ia</a:t>
            </a:r>
            <a:r>
              <a:rPr lang="en-US" sz="6600" b="1" dirty="0">
                <a:solidFill>
                  <a:srgbClr val="003399"/>
                </a:solidFill>
                <a:effectLst/>
                <a:latin typeface="+mj-lt"/>
                <a:cs typeface="Times New Roman" panose="02020603050405020304" pitchFamily="18" charset="0"/>
              </a:rPr>
              <a:t>.</a:t>
            </a:r>
            <a:endParaRPr lang="en-US" sz="6600" b="1" dirty="0">
              <a:solidFill>
                <a:srgbClr val="003399"/>
              </a:solidFill>
              <a:effectLst/>
              <a:latin typeface="+mj-lt"/>
              <a:ea typeface="SimHei" pitchFamily="49" charset="-122"/>
              <a:cs typeface="Times New Roman" pitchFamily="18" charset="0"/>
            </a:endParaRPr>
          </a:p>
        </p:txBody>
      </p:sp>
    </p:spTree>
    <p:extLst>
      <p:ext uri="{BB962C8B-B14F-4D97-AF65-F5344CB8AC3E}">
        <p14:creationId xmlns:p14="http://schemas.microsoft.com/office/powerpoint/2010/main" val="329005782"/>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321766"/>
            <a:ext cx="9144000" cy="4154984"/>
          </a:xfrm>
          <a:prstGeom prst="rect">
            <a:avLst/>
          </a:prstGeom>
        </p:spPr>
        <p:txBody>
          <a:bodyPr wrap="square">
            <a:spAutoFit/>
          </a:bodyPr>
          <a:lstStyle/>
          <a:p>
            <a:pPr algn="just"/>
            <a:r>
              <a:rPr lang="en-US" sz="6600" b="1" u="sng" dirty="0" smtClean="0">
                <a:solidFill>
                  <a:srgbClr val="FF0000"/>
                </a:solidFill>
                <a:latin typeface="+mj-lt"/>
                <a:ea typeface="SimHei" pitchFamily="49" charset="-122"/>
                <a:cs typeface="Times New Roman" pitchFamily="18" charset="0"/>
              </a:rPr>
              <a:t>Tk1</a:t>
            </a:r>
            <a:r>
              <a:rPr lang="en-US" sz="6600" b="1" u="sng" dirty="0">
                <a:solidFill>
                  <a:srgbClr val="FF0000"/>
                </a:solidFill>
                <a:latin typeface="+mj-lt"/>
                <a:ea typeface="SimHei" pitchFamily="49" charset="-122"/>
                <a:cs typeface="Times New Roman" pitchFamily="18" charset="0"/>
              </a:rPr>
              <a:t>:</a:t>
            </a:r>
            <a:r>
              <a:rPr lang="en-US" sz="6600" b="1" dirty="0">
                <a:solidFill>
                  <a:srgbClr val="003399"/>
                </a:solidFill>
                <a:latin typeface="+mj-lt"/>
                <a:ea typeface="SimHei" pitchFamily="49" charset="-122"/>
                <a:cs typeface="Times New Roman" pitchFamily="18" charset="0"/>
              </a:rPr>
              <a:t> </a:t>
            </a:r>
            <a:r>
              <a:rPr lang="vi-VN" sz="6600" b="1" dirty="0">
                <a:solidFill>
                  <a:srgbClr val="003399"/>
                </a:solidFill>
                <a:latin typeface="+mj-lt"/>
                <a:cs typeface="Times New Roman" panose="02020603050405020304" pitchFamily="18" charset="0"/>
              </a:rPr>
              <a:t>Ngài từ </a:t>
            </a:r>
            <a:r>
              <a:rPr lang="vi-VN" sz="6600" b="1" dirty="0" smtClean="0">
                <a:solidFill>
                  <a:srgbClr val="003399"/>
                </a:solidFill>
                <a:latin typeface="+mj-lt"/>
                <a:cs typeface="Times New Roman" panose="02020603050405020304" pitchFamily="18" charset="0"/>
              </a:rPr>
              <a:t>trong, </a:t>
            </a:r>
            <a:r>
              <a:rPr lang="vi-VN" sz="6600" b="1" dirty="0">
                <a:solidFill>
                  <a:srgbClr val="003399"/>
                </a:solidFill>
                <a:latin typeface="+mj-lt"/>
                <a:cs typeface="Times New Roman" panose="02020603050405020304" pitchFamily="18" charset="0"/>
              </a:rPr>
              <a:t>kẻ chết sống lại. </a:t>
            </a:r>
            <a:r>
              <a:rPr lang="vi-VN" sz="6600" b="1" dirty="0" smtClean="0">
                <a:solidFill>
                  <a:srgbClr val="003399"/>
                </a:solidFill>
                <a:latin typeface="+mj-lt"/>
                <a:cs typeface="Times New Roman" panose="02020603050405020304" pitchFamily="18" charset="0"/>
              </a:rPr>
              <a:t>Al-lê-lu-ia </a:t>
            </a:r>
            <a:r>
              <a:rPr lang="vi-VN" sz="6600" b="1" dirty="0">
                <a:solidFill>
                  <a:srgbClr val="003399"/>
                </a:solidFill>
                <a:latin typeface="+mj-lt"/>
                <a:cs typeface="Times New Roman" panose="02020603050405020304" pitchFamily="18" charset="0"/>
              </a:rPr>
              <a:t>Al-lê-lu-ia. Và niềm </a:t>
            </a:r>
            <a:r>
              <a:rPr lang="vi-VN" sz="6600" b="1" dirty="0" smtClean="0">
                <a:solidFill>
                  <a:srgbClr val="003399"/>
                </a:solidFill>
                <a:latin typeface="+mj-lt"/>
                <a:cs typeface="Times New Roman" panose="02020603050405020304" pitchFamily="18" charset="0"/>
              </a:rPr>
              <a:t>vui, </a:t>
            </a:r>
            <a:r>
              <a:rPr lang="vi-VN" sz="6600" b="1" dirty="0">
                <a:solidFill>
                  <a:srgbClr val="003399"/>
                </a:solidFill>
                <a:latin typeface="+mj-lt"/>
                <a:cs typeface="Times New Roman" panose="02020603050405020304" pitchFamily="18" charset="0"/>
              </a:rPr>
              <a:t>tràn lan nơi nơi.</a:t>
            </a:r>
            <a:endParaRPr lang="en-US" sz="6600" b="1" dirty="0">
              <a:solidFill>
                <a:srgbClr val="003399"/>
              </a:solidFill>
              <a:latin typeface="+mj-lt"/>
              <a:cs typeface="Times New Roman" pitchFamily="18" charset="0"/>
            </a:endParaRPr>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400050"/>
            <a:ext cx="9144000" cy="5143500"/>
          </a:xfrm>
        </p:spPr>
        <p:txBody>
          <a:bodyPr>
            <a:noAutofit/>
          </a:bodyPr>
          <a:lstStyle/>
          <a:p>
            <a:pPr marL="0" indent="0" algn="just">
              <a:lnSpc>
                <a:spcPct val="120000"/>
              </a:lnSpc>
              <a:buNone/>
            </a:pPr>
            <a:r>
              <a:rPr lang="en-US" sz="6600" b="1" u="sng" dirty="0" err="1" smtClean="0">
                <a:solidFill>
                  <a:srgbClr val="FF0000"/>
                </a:solidFill>
                <a:effectLst/>
                <a:latin typeface="+mj-lt"/>
                <a:ea typeface="SimHei" pitchFamily="49" charset="-122"/>
                <a:cs typeface="Times New Roman" pitchFamily="18" charset="0"/>
              </a:rPr>
              <a:t>Đk</a:t>
            </a:r>
            <a:r>
              <a:rPr lang="en-US" sz="6600" b="1" u="sng" dirty="0">
                <a:solidFill>
                  <a:srgbClr val="FF0000"/>
                </a:solidFill>
                <a:effectLst/>
                <a:latin typeface="+mj-lt"/>
                <a:ea typeface="SimHei" pitchFamily="49" charset="-122"/>
                <a:cs typeface="Times New Roman" pitchFamily="18" charset="0"/>
              </a:rPr>
              <a:t>:</a:t>
            </a:r>
            <a:r>
              <a:rPr lang="en-US" sz="6600" b="1" dirty="0">
                <a:solidFill>
                  <a:srgbClr val="003399"/>
                </a:solidFill>
                <a:effectLst/>
                <a:latin typeface="+mj-lt"/>
                <a:ea typeface="SimHei" pitchFamily="49" charset="-122"/>
                <a:cs typeface="Times New Roman" pitchFamily="18" charset="0"/>
              </a:rPr>
              <a:t> </a:t>
            </a:r>
            <a:r>
              <a:rPr lang="en-US" sz="6600" b="1" dirty="0" err="1">
                <a:solidFill>
                  <a:srgbClr val="003399"/>
                </a:solidFill>
                <a:effectLst/>
                <a:latin typeface="+mj-lt"/>
                <a:cs typeface="Times New Roman" panose="02020603050405020304" pitchFamily="18" charset="0"/>
              </a:rPr>
              <a:t>Chúa</a:t>
            </a:r>
            <a:r>
              <a:rPr lang="en-US" sz="6600" b="1" dirty="0">
                <a:solidFill>
                  <a:srgbClr val="003399"/>
                </a:solidFill>
                <a:effectLst/>
                <a:latin typeface="+mj-lt"/>
                <a:cs typeface="Times New Roman" panose="02020603050405020304" pitchFamily="18" charset="0"/>
              </a:rPr>
              <a:t> nay </a:t>
            </a:r>
            <a:r>
              <a:rPr lang="en-US" sz="6600" b="1" dirty="0" err="1">
                <a:solidFill>
                  <a:srgbClr val="003399"/>
                </a:solidFill>
                <a:effectLst/>
                <a:latin typeface="+mj-lt"/>
                <a:cs typeface="Times New Roman" panose="02020603050405020304" pitchFamily="18" charset="0"/>
              </a:rPr>
              <a:t>thực</a:t>
            </a:r>
            <a:r>
              <a:rPr lang="en-US" sz="6600" b="1" dirty="0">
                <a:solidFill>
                  <a:srgbClr val="003399"/>
                </a:solidFill>
                <a:effectLst/>
                <a:latin typeface="+mj-lt"/>
                <a:cs typeface="Times New Roman" panose="02020603050405020304" pitchFamily="18" charset="0"/>
              </a:rPr>
              <a:t> </a:t>
            </a:r>
            <a:r>
              <a:rPr lang="en-US" sz="6600" b="1" dirty="0" err="1" smtClean="0">
                <a:solidFill>
                  <a:srgbClr val="003399"/>
                </a:solidFill>
                <a:effectLst/>
                <a:latin typeface="+mj-lt"/>
                <a:cs typeface="Times New Roman" panose="02020603050405020304" pitchFamily="18" charset="0"/>
              </a:rPr>
              <a:t>đã</a:t>
            </a:r>
            <a:r>
              <a:rPr lang="en-US" sz="6600" b="1" dirty="0" smtClean="0">
                <a:solidFill>
                  <a:srgbClr val="003399"/>
                </a:solidFill>
                <a:effectLst/>
                <a:latin typeface="+mj-lt"/>
                <a:cs typeface="Times New Roman" panose="02020603050405020304" pitchFamily="18" charset="0"/>
              </a:rPr>
              <a:t>, </a:t>
            </a:r>
            <a:r>
              <a:rPr lang="en-US" sz="6600" b="1" dirty="0" err="1">
                <a:solidFill>
                  <a:srgbClr val="003399"/>
                </a:solidFill>
                <a:effectLst/>
                <a:latin typeface="+mj-lt"/>
                <a:cs typeface="Times New Roman" panose="02020603050405020304" pitchFamily="18" charset="0"/>
              </a:rPr>
              <a:t>phục</a:t>
            </a:r>
            <a:r>
              <a:rPr lang="en-US" sz="6600" b="1" dirty="0">
                <a:solidFill>
                  <a:srgbClr val="003399"/>
                </a:solidFill>
                <a:effectLst/>
                <a:latin typeface="+mj-lt"/>
                <a:cs typeface="Times New Roman" panose="02020603050405020304" pitchFamily="18" charset="0"/>
              </a:rPr>
              <a:t> </a:t>
            </a:r>
            <a:r>
              <a:rPr lang="en-US" sz="6600" b="1" dirty="0" err="1">
                <a:solidFill>
                  <a:srgbClr val="003399"/>
                </a:solidFill>
                <a:effectLst/>
                <a:latin typeface="+mj-lt"/>
                <a:cs typeface="Times New Roman" panose="02020603050405020304" pitchFamily="18" charset="0"/>
              </a:rPr>
              <a:t>sinh</a:t>
            </a:r>
            <a:r>
              <a:rPr lang="en-US" sz="6600" b="1" dirty="0">
                <a:solidFill>
                  <a:srgbClr val="003399"/>
                </a:solidFill>
                <a:effectLst/>
                <a:latin typeface="+mj-lt"/>
                <a:cs typeface="Times New Roman" panose="02020603050405020304" pitchFamily="18" charset="0"/>
              </a:rPr>
              <a:t>. Al-</a:t>
            </a:r>
            <a:r>
              <a:rPr lang="en-US" sz="6600" b="1" dirty="0" err="1">
                <a:solidFill>
                  <a:srgbClr val="003399"/>
                </a:solidFill>
                <a:effectLst/>
                <a:latin typeface="+mj-lt"/>
                <a:cs typeface="Times New Roman" panose="02020603050405020304" pitchFamily="18" charset="0"/>
              </a:rPr>
              <a:t>lê</a:t>
            </a:r>
            <a:r>
              <a:rPr lang="en-US" sz="6600" b="1" dirty="0">
                <a:solidFill>
                  <a:srgbClr val="003399"/>
                </a:solidFill>
                <a:effectLst/>
                <a:latin typeface="+mj-lt"/>
                <a:cs typeface="Times New Roman" panose="02020603050405020304" pitchFamily="18" charset="0"/>
              </a:rPr>
              <a:t>-</a:t>
            </a:r>
            <a:r>
              <a:rPr lang="en-US" sz="6600" b="1" dirty="0" err="1">
                <a:solidFill>
                  <a:srgbClr val="003399"/>
                </a:solidFill>
                <a:effectLst/>
                <a:latin typeface="+mj-lt"/>
                <a:cs typeface="Times New Roman" panose="02020603050405020304" pitchFamily="18" charset="0"/>
              </a:rPr>
              <a:t>lu-ia</a:t>
            </a:r>
            <a:r>
              <a:rPr lang="en-US" sz="6600" b="1" dirty="0">
                <a:solidFill>
                  <a:srgbClr val="003399"/>
                </a:solidFill>
                <a:effectLst/>
                <a:latin typeface="+mj-lt"/>
                <a:cs typeface="Times New Roman" panose="02020603050405020304" pitchFamily="18" charset="0"/>
              </a:rPr>
              <a:t> </a:t>
            </a:r>
            <a:r>
              <a:rPr lang="en-US" sz="6600" b="1" dirty="0" smtClean="0">
                <a:solidFill>
                  <a:srgbClr val="003399"/>
                </a:solidFill>
                <a:effectLst/>
                <a:latin typeface="+mj-lt"/>
                <a:cs typeface="Times New Roman" panose="02020603050405020304" pitchFamily="18" charset="0"/>
              </a:rPr>
              <a:t>   Al-</a:t>
            </a:r>
            <a:r>
              <a:rPr lang="en-US" sz="6600" b="1" dirty="0" err="1" smtClean="0">
                <a:solidFill>
                  <a:srgbClr val="003399"/>
                </a:solidFill>
                <a:effectLst/>
                <a:latin typeface="+mj-lt"/>
                <a:cs typeface="Times New Roman" panose="02020603050405020304" pitchFamily="18" charset="0"/>
              </a:rPr>
              <a:t>lê</a:t>
            </a:r>
            <a:r>
              <a:rPr lang="en-US" sz="6600" b="1" dirty="0" smtClean="0">
                <a:solidFill>
                  <a:srgbClr val="003399"/>
                </a:solidFill>
                <a:effectLst/>
                <a:latin typeface="+mj-lt"/>
                <a:cs typeface="Times New Roman" panose="02020603050405020304" pitchFamily="18" charset="0"/>
              </a:rPr>
              <a:t>-</a:t>
            </a:r>
            <a:r>
              <a:rPr lang="en-US" sz="6600" b="1" dirty="0" err="1" smtClean="0">
                <a:solidFill>
                  <a:srgbClr val="003399"/>
                </a:solidFill>
                <a:effectLst/>
                <a:latin typeface="+mj-lt"/>
                <a:cs typeface="Times New Roman" panose="02020603050405020304" pitchFamily="18" charset="0"/>
              </a:rPr>
              <a:t>lu-ia</a:t>
            </a:r>
            <a:r>
              <a:rPr lang="en-US" sz="6600" b="1" dirty="0">
                <a:solidFill>
                  <a:srgbClr val="003399"/>
                </a:solidFill>
                <a:effectLst/>
                <a:latin typeface="+mj-lt"/>
                <a:cs typeface="Times New Roman" panose="02020603050405020304" pitchFamily="18" charset="0"/>
              </a:rPr>
              <a:t>.</a:t>
            </a:r>
            <a:endParaRPr lang="en-US" sz="6600" b="1" dirty="0">
              <a:solidFill>
                <a:srgbClr val="003399"/>
              </a:solidFill>
              <a:effectLst/>
              <a:latin typeface="+mj-lt"/>
              <a:ea typeface="SimHei" pitchFamily="49" charset="-122"/>
              <a:cs typeface="Times New Roman" pitchFamily="18" charset="0"/>
            </a:endParaRPr>
          </a:p>
        </p:txBody>
      </p:sp>
    </p:spTree>
    <p:extLst>
      <p:ext uri="{BB962C8B-B14F-4D97-AF65-F5344CB8AC3E}">
        <p14:creationId xmlns:p14="http://schemas.microsoft.com/office/powerpoint/2010/main" val="493184650"/>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91678"/>
            <a:ext cx="9144000" cy="4308872"/>
          </a:xfrm>
          <a:prstGeom prst="rect">
            <a:avLst/>
          </a:prstGeom>
        </p:spPr>
        <p:txBody>
          <a:bodyPr wrap="square">
            <a:spAutoFit/>
          </a:bodyPr>
          <a:lstStyle/>
          <a:p>
            <a:pPr algn="ctr"/>
            <a:endParaRPr lang="en-US" sz="1000" b="1" u="sng" dirty="0">
              <a:solidFill>
                <a:srgbClr val="003399"/>
              </a:solidFill>
              <a:latin typeface="+mj-lt"/>
              <a:ea typeface="SimHei" pitchFamily="49" charset="-122"/>
              <a:cs typeface="Times New Roman" pitchFamily="18" charset="0"/>
            </a:endParaRPr>
          </a:p>
          <a:p>
            <a:pPr algn="just"/>
            <a:r>
              <a:rPr lang="en-US" sz="6600" b="1" u="sng" dirty="0" smtClean="0">
                <a:solidFill>
                  <a:srgbClr val="FF0000"/>
                </a:solidFill>
                <a:latin typeface="+mj-lt"/>
                <a:ea typeface="SimHei" pitchFamily="49" charset="-122"/>
                <a:cs typeface="Times New Roman" pitchFamily="18" charset="0"/>
              </a:rPr>
              <a:t>Tk2:</a:t>
            </a:r>
            <a:r>
              <a:rPr lang="vi-VN" sz="6600" b="1" dirty="0">
                <a:solidFill>
                  <a:srgbClr val="003399"/>
                </a:solidFill>
                <a:latin typeface="+mj-lt"/>
                <a:ea typeface="SimHei" pitchFamily="49" charset="-122"/>
                <a:cs typeface="Times New Roman" pitchFamily="18" charset="0"/>
              </a:rPr>
              <a:t> </a:t>
            </a:r>
            <a:r>
              <a:rPr lang="vi-VN" sz="6600" b="1" dirty="0" smtClean="0">
                <a:solidFill>
                  <a:srgbClr val="003399"/>
                </a:solidFill>
                <a:latin typeface="+mj-lt"/>
                <a:cs typeface="Times New Roman" panose="02020603050405020304" pitchFamily="18" charset="0"/>
              </a:rPr>
              <a:t>Ngài </a:t>
            </a:r>
            <a:r>
              <a:rPr lang="vi-VN" sz="6600" b="1" dirty="0">
                <a:solidFill>
                  <a:srgbClr val="003399"/>
                </a:solidFill>
                <a:latin typeface="+mj-lt"/>
                <a:cs typeface="Times New Roman" panose="02020603050405020304" pitchFamily="18" charset="0"/>
              </a:rPr>
              <a:t>toàn </a:t>
            </a:r>
            <a:r>
              <a:rPr lang="vi-VN" sz="6600" b="1" dirty="0" smtClean="0">
                <a:solidFill>
                  <a:srgbClr val="003399"/>
                </a:solidFill>
                <a:latin typeface="+mj-lt"/>
                <a:cs typeface="Times New Roman" panose="02020603050405020304" pitchFamily="18" charset="0"/>
              </a:rPr>
              <a:t>thắng, </a:t>
            </a:r>
            <a:r>
              <a:rPr lang="vi-VN" sz="6600" b="1" dirty="0">
                <a:solidFill>
                  <a:srgbClr val="003399"/>
                </a:solidFill>
                <a:latin typeface="+mj-lt"/>
                <a:cs typeface="Times New Roman" panose="02020603050405020304" pitchFamily="18" charset="0"/>
              </a:rPr>
              <a:t>tội lỗi thế trần. </a:t>
            </a:r>
            <a:r>
              <a:rPr lang="vi-VN" sz="6600" b="1" dirty="0" smtClean="0">
                <a:solidFill>
                  <a:srgbClr val="003399"/>
                </a:solidFill>
                <a:latin typeface="+mj-lt"/>
                <a:cs typeface="Times New Roman" panose="02020603050405020304" pitchFamily="18" charset="0"/>
              </a:rPr>
              <a:t>Al-lê-lu-ia. </a:t>
            </a:r>
            <a:r>
              <a:rPr lang="vi-VN" sz="6600" b="1" dirty="0">
                <a:solidFill>
                  <a:srgbClr val="003399"/>
                </a:solidFill>
                <a:latin typeface="+mj-lt"/>
                <a:cs typeface="Times New Roman" panose="02020603050405020304" pitchFamily="18" charset="0"/>
              </a:rPr>
              <a:t>Al-lê-lu-ia. Và ngàn </a:t>
            </a:r>
            <a:r>
              <a:rPr lang="vi-VN" sz="6600" b="1" dirty="0" smtClean="0">
                <a:solidFill>
                  <a:srgbClr val="003399"/>
                </a:solidFill>
                <a:latin typeface="+mj-lt"/>
                <a:cs typeface="Times New Roman" panose="02020603050405020304" pitchFamily="18" charset="0"/>
              </a:rPr>
              <a:t>dân, </a:t>
            </a:r>
            <a:r>
              <a:rPr lang="vi-VN" sz="6600" b="1" dirty="0">
                <a:solidFill>
                  <a:srgbClr val="003399"/>
                </a:solidFill>
                <a:latin typeface="+mj-lt"/>
                <a:cs typeface="Times New Roman" panose="02020603050405020304" pitchFamily="18" charset="0"/>
              </a:rPr>
              <a:t>hưởng ơn cứu rỗi.</a:t>
            </a:r>
            <a:endParaRPr lang="en-US" sz="6600" b="1" dirty="0">
              <a:solidFill>
                <a:srgbClr val="003399"/>
              </a:solidFill>
              <a:latin typeface="+mj-lt"/>
              <a:cs typeface="Times New Roman" pitchFamily="18" charset="0"/>
            </a:endParaRPr>
          </a:p>
        </p:txBody>
      </p:sp>
    </p:spTree>
    <p:extLst>
      <p:ext uri="{BB962C8B-B14F-4D97-AF65-F5344CB8AC3E}">
        <p14:creationId xmlns:p14="http://schemas.microsoft.com/office/powerpoint/2010/main" val="1919024469"/>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400050"/>
            <a:ext cx="9144000" cy="5143500"/>
          </a:xfrm>
        </p:spPr>
        <p:txBody>
          <a:bodyPr>
            <a:noAutofit/>
          </a:bodyPr>
          <a:lstStyle/>
          <a:p>
            <a:pPr marL="0" indent="0" algn="just">
              <a:lnSpc>
                <a:spcPct val="120000"/>
              </a:lnSpc>
              <a:buNone/>
            </a:pPr>
            <a:r>
              <a:rPr lang="en-US" sz="6600" b="1" u="sng" dirty="0" err="1" smtClean="0">
                <a:solidFill>
                  <a:srgbClr val="FF0000"/>
                </a:solidFill>
                <a:effectLst/>
                <a:latin typeface="+mj-lt"/>
                <a:ea typeface="SimHei" pitchFamily="49" charset="-122"/>
                <a:cs typeface="Times New Roman" pitchFamily="18" charset="0"/>
              </a:rPr>
              <a:t>Đk</a:t>
            </a:r>
            <a:r>
              <a:rPr lang="en-US" sz="6600" b="1" u="sng" dirty="0">
                <a:solidFill>
                  <a:srgbClr val="FF0000"/>
                </a:solidFill>
                <a:effectLst/>
                <a:latin typeface="+mj-lt"/>
                <a:ea typeface="SimHei" pitchFamily="49" charset="-122"/>
                <a:cs typeface="Times New Roman" pitchFamily="18" charset="0"/>
              </a:rPr>
              <a:t>:</a:t>
            </a:r>
            <a:r>
              <a:rPr lang="en-US" sz="6600" b="1" dirty="0">
                <a:solidFill>
                  <a:srgbClr val="003399"/>
                </a:solidFill>
                <a:effectLst/>
                <a:latin typeface="+mj-lt"/>
                <a:ea typeface="SimHei" pitchFamily="49" charset="-122"/>
                <a:cs typeface="Times New Roman" pitchFamily="18" charset="0"/>
              </a:rPr>
              <a:t> </a:t>
            </a:r>
            <a:r>
              <a:rPr lang="en-US" sz="6600" b="1" dirty="0" err="1">
                <a:solidFill>
                  <a:srgbClr val="003399"/>
                </a:solidFill>
                <a:effectLst/>
                <a:latin typeface="+mj-lt"/>
                <a:cs typeface="Times New Roman" panose="02020603050405020304" pitchFamily="18" charset="0"/>
              </a:rPr>
              <a:t>Chúa</a:t>
            </a:r>
            <a:r>
              <a:rPr lang="en-US" sz="6600" b="1" dirty="0">
                <a:solidFill>
                  <a:srgbClr val="003399"/>
                </a:solidFill>
                <a:effectLst/>
                <a:latin typeface="+mj-lt"/>
                <a:cs typeface="Times New Roman" panose="02020603050405020304" pitchFamily="18" charset="0"/>
              </a:rPr>
              <a:t> nay </a:t>
            </a:r>
            <a:r>
              <a:rPr lang="en-US" sz="6600" b="1" dirty="0" err="1">
                <a:solidFill>
                  <a:srgbClr val="003399"/>
                </a:solidFill>
                <a:effectLst/>
                <a:latin typeface="+mj-lt"/>
                <a:cs typeface="Times New Roman" panose="02020603050405020304" pitchFamily="18" charset="0"/>
              </a:rPr>
              <a:t>thực</a:t>
            </a:r>
            <a:r>
              <a:rPr lang="en-US" sz="6600" b="1" dirty="0">
                <a:solidFill>
                  <a:srgbClr val="003399"/>
                </a:solidFill>
                <a:effectLst/>
                <a:latin typeface="+mj-lt"/>
                <a:cs typeface="Times New Roman" panose="02020603050405020304" pitchFamily="18" charset="0"/>
              </a:rPr>
              <a:t> </a:t>
            </a:r>
            <a:r>
              <a:rPr lang="en-US" sz="6600" b="1" dirty="0" err="1" smtClean="0">
                <a:solidFill>
                  <a:srgbClr val="003399"/>
                </a:solidFill>
                <a:effectLst/>
                <a:latin typeface="+mj-lt"/>
                <a:cs typeface="Times New Roman" panose="02020603050405020304" pitchFamily="18" charset="0"/>
              </a:rPr>
              <a:t>đã</a:t>
            </a:r>
            <a:r>
              <a:rPr lang="en-US" sz="6600" b="1" dirty="0" smtClean="0">
                <a:solidFill>
                  <a:srgbClr val="003399"/>
                </a:solidFill>
                <a:effectLst/>
                <a:latin typeface="+mj-lt"/>
                <a:cs typeface="Times New Roman" panose="02020603050405020304" pitchFamily="18" charset="0"/>
              </a:rPr>
              <a:t>, </a:t>
            </a:r>
            <a:r>
              <a:rPr lang="en-US" sz="6600" b="1" dirty="0" err="1">
                <a:solidFill>
                  <a:srgbClr val="003399"/>
                </a:solidFill>
                <a:effectLst/>
                <a:latin typeface="+mj-lt"/>
                <a:cs typeface="Times New Roman" panose="02020603050405020304" pitchFamily="18" charset="0"/>
              </a:rPr>
              <a:t>phục</a:t>
            </a:r>
            <a:r>
              <a:rPr lang="en-US" sz="6600" b="1" dirty="0">
                <a:solidFill>
                  <a:srgbClr val="003399"/>
                </a:solidFill>
                <a:effectLst/>
                <a:latin typeface="+mj-lt"/>
                <a:cs typeface="Times New Roman" panose="02020603050405020304" pitchFamily="18" charset="0"/>
              </a:rPr>
              <a:t> </a:t>
            </a:r>
            <a:r>
              <a:rPr lang="en-US" sz="6600" b="1" dirty="0" err="1">
                <a:solidFill>
                  <a:srgbClr val="003399"/>
                </a:solidFill>
                <a:effectLst/>
                <a:latin typeface="+mj-lt"/>
                <a:cs typeface="Times New Roman" panose="02020603050405020304" pitchFamily="18" charset="0"/>
              </a:rPr>
              <a:t>sinh</a:t>
            </a:r>
            <a:r>
              <a:rPr lang="en-US" sz="6600" b="1" dirty="0">
                <a:solidFill>
                  <a:srgbClr val="003399"/>
                </a:solidFill>
                <a:effectLst/>
                <a:latin typeface="+mj-lt"/>
                <a:cs typeface="Times New Roman" panose="02020603050405020304" pitchFamily="18" charset="0"/>
              </a:rPr>
              <a:t>. Al-</a:t>
            </a:r>
            <a:r>
              <a:rPr lang="en-US" sz="6600" b="1" dirty="0" err="1">
                <a:solidFill>
                  <a:srgbClr val="003399"/>
                </a:solidFill>
                <a:effectLst/>
                <a:latin typeface="+mj-lt"/>
                <a:cs typeface="Times New Roman" panose="02020603050405020304" pitchFamily="18" charset="0"/>
              </a:rPr>
              <a:t>lê</a:t>
            </a:r>
            <a:r>
              <a:rPr lang="en-US" sz="6600" b="1" dirty="0">
                <a:solidFill>
                  <a:srgbClr val="003399"/>
                </a:solidFill>
                <a:effectLst/>
                <a:latin typeface="+mj-lt"/>
                <a:cs typeface="Times New Roman" panose="02020603050405020304" pitchFamily="18" charset="0"/>
              </a:rPr>
              <a:t>-</a:t>
            </a:r>
            <a:r>
              <a:rPr lang="en-US" sz="6600" b="1" dirty="0" err="1">
                <a:solidFill>
                  <a:srgbClr val="003399"/>
                </a:solidFill>
                <a:effectLst/>
                <a:latin typeface="+mj-lt"/>
                <a:cs typeface="Times New Roman" panose="02020603050405020304" pitchFamily="18" charset="0"/>
              </a:rPr>
              <a:t>lu-ia</a:t>
            </a:r>
            <a:r>
              <a:rPr lang="en-US" sz="6600" b="1" dirty="0">
                <a:solidFill>
                  <a:srgbClr val="003399"/>
                </a:solidFill>
                <a:effectLst/>
                <a:latin typeface="+mj-lt"/>
                <a:cs typeface="Times New Roman" panose="02020603050405020304" pitchFamily="18" charset="0"/>
              </a:rPr>
              <a:t> </a:t>
            </a:r>
            <a:r>
              <a:rPr lang="en-US" sz="6600" b="1" dirty="0" smtClean="0">
                <a:solidFill>
                  <a:srgbClr val="003399"/>
                </a:solidFill>
                <a:effectLst/>
                <a:latin typeface="+mj-lt"/>
                <a:cs typeface="Times New Roman" panose="02020603050405020304" pitchFamily="18" charset="0"/>
              </a:rPr>
              <a:t>   Al-</a:t>
            </a:r>
            <a:r>
              <a:rPr lang="en-US" sz="6600" b="1" dirty="0" err="1" smtClean="0">
                <a:solidFill>
                  <a:srgbClr val="003399"/>
                </a:solidFill>
                <a:effectLst/>
                <a:latin typeface="+mj-lt"/>
                <a:cs typeface="Times New Roman" panose="02020603050405020304" pitchFamily="18" charset="0"/>
              </a:rPr>
              <a:t>lê</a:t>
            </a:r>
            <a:r>
              <a:rPr lang="en-US" sz="6600" b="1" dirty="0" smtClean="0">
                <a:solidFill>
                  <a:srgbClr val="003399"/>
                </a:solidFill>
                <a:effectLst/>
                <a:latin typeface="+mj-lt"/>
                <a:cs typeface="Times New Roman" panose="02020603050405020304" pitchFamily="18" charset="0"/>
              </a:rPr>
              <a:t>-</a:t>
            </a:r>
            <a:r>
              <a:rPr lang="en-US" sz="6600" b="1" dirty="0" err="1" smtClean="0">
                <a:solidFill>
                  <a:srgbClr val="003399"/>
                </a:solidFill>
                <a:effectLst/>
                <a:latin typeface="+mj-lt"/>
                <a:cs typeface="Times New Roman" panose="02020603050405020304" pitchFamily="18" charset="0"/>
              </a:rPr>
              <a:t>lu-ia</a:t>
            </a:r>
            <a:r>
              <a:rPr lang="en-US" sz="6600" b="1" dirty="0">
                <a:solidFill>
                  <a:srgbClr val="003399"/>
                </a:solidFill>
                <a:effectLst/>
                <a:latin typeface="+mj-lt"/>
                <a:cs typeface="Times New Roman" panose="02020603050405020304" pitchFamily="18" charset="0"/>
              </a:rPr>
              <a:t>.</a:t>
            </a:r>
            <a:endParaRPr lang="en-US" sz="6600" b="1" dirty="0">
              <a:solidFill>
                <a:srgbClr val="003399"/>
              </a:solidFill>
              <a:effectLst/>
              <a:latin typeface="+mj-lt"/>
              <a:ea typeface="SimHei" pitchFamily="49" charset="-122"/>
              <a:cs typeface="Times New Roman" pitchFamily="18" charset="0"/>
            </a:endParaRPr>
          </a:p>
        </p:txBody>
      </p:sp>
    </p:spTree>
    <p:extLst>
      <p:ext uri="{BB962C8B-B14F-4D97-AF65-F5344CB8AC3E}">
        <p14:creationId xmlns:p14="http://schemas.microsoft.com/office/powerpoint/2010/main" val="4111274538"/>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4245685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buNone/>
            </a:pPr>
            <a:r>
              <a:rPr lang="vi-VN" sz="5400" b="1" dirty="0" smtClean="0">
                <a:solidFill>
                  <a:srgbClr val="FF0000"/>
                </a:solidFill>
                <a:latin typeface="+mj-lt"/>
              </a:rPr>
              <a:t>ĐK</a:t>
            </a:r>
            <a:r>
              <a:rPr lang="vi-VN" sz="5400" b="1" dirty="0">
                <a:solidFill>
                  <a:srgbClr val="FF0000"/>
                </a:solidFill>
                <a:latin typeface="+mj-lt"/>
              </a:rPr>
              <a:t>: </a:t>
            </a:r>
            <a:r>
              <a:rPr lang="vi-VN" sz="5400" b="1" dirty="0">
                <a:solidFill>
                  <a:srgbClr val="003399"/>
                </a:solidFill>
                <a:latin typeface="+mj-lt"/>
              </a:rPr>
              <a:t>Chúa đã sống lại thật rồi. Chúa đã sống lại thật rồi người ơi vui lên tiếng ca. Chúa đã sống lại thật rồi. Chúa chiến thắng tử thần rồi đem </a:t>
            </a:r>
            <a:r>
              <a:rPr lang="vi-VN" sz="5400" b="1" dirty="0" smtClean="0">
                <a:solidFill>
                  <a:srgbClr val="003399"/>
                </a:solidFill>
                <a:latin typeface="+mj-lt"/>
              </a:rPr>
              <a:t>lại </a:t>
            </a:r>
            <a:r>
              <a:rPr lang="vi-VN" sz="5400" b="1" dirty="0">
                <a:solidFill>
                  <a:srgbClr val="003399"/>
                </a:solidFill>
                <a:latin typeface="+mj-lt"/>
              </a:rPr>
              <a:t>hạnh phúc khắp </a:t>
            </a:r>
            <a:r>
              <a:rPr lang="vi-VN" sz="5400" b="1" dirty="0" smtClean="0">
                <a:solidFill>
                  <a:srgbClr val="003399"/>
                </a:solidFill>
                <a:latin typeface="+mj-lt"/>
              </a:rPr>
              <a:t>nơi. </a:t>
            </a:r>
            <a:endParaRPr lang="en-US" sz="5400" b="1" u="sng" dirty="0">
              <a:solidFill>
                <a:srgbClr val="003399"/>
              </a:solidFill>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217737536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2">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2">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2">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8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2">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2">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2">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496</TotalTime>
  <Words>2169</Words>
  <Application>Microsoft Office PowerPoint</Application>
  <PresentationFormat>On-screen Show (16:9)</PresentationFormat>
  <Paragraphs>112</Paragraphs>
  <Slides>87</Slides>
  <Notes>0</Notes>
  <HiddenSlides>0</HiddenSlides>
  <MMClips>0</MMClips>
  <ScaleCrop>false</ScaleCrop>
  <HeadingPairs>
    <vt:vector size="4" baseType="variant">
      <vt:variant>
        <vt:lpstr>Theme</vt:lpstr>
      </vt:variant>
      <vt:variant>
        <vt:i4>7</vt:i4>
      </vt:variant>
      <vt:variant>
        <vt:lpstr>Slide Titles</vt:lpstr>
      </vt:variant>
      <vt:variant>
        <vt:i4>87</vt:i4>
      </vt:variant>
    </vt:vector>
  </HeadingPairs>
  <TitlesOfParts>
    <vt:vector size="94" baseType="lpstr">
      <vt:lpstr>Office Theme</vt:lpstr>
      <vt:lpstr>10_Office Theme</vt:lpstr>
      <vt:lpstr>37_Default Design</vt:lpstr>
      <vt:lpstr>38_Default Design</vt:lpstr>
      <vt:lpstr>2_Office Theme</vt:lpstr>
      <vt:lpstr>3_Office Theme</vt:lpstr>
      <vt:lpstr>4_Office Theme</vt:lpstr>
      <vt:lpstr>PowerPoint Presentation</vt:lpstr>
      <vt:lpstr>Tập Hát Cộng Đoàn</vt:lpstr>
      <vt:lpstr>Đk: Đây là ngày Chúa đã làm ra, nào ta hãy hỉ hoan vui mừng. </vt:lpstr>
      <vt:lpstr>Alleluia…Alleluia              Chiên Vượt Qua của chúng ta, là Đức Ki-tô. Vậy chúng ta hãy mừng lễ, trong Chúa.        Alleluia…Alleluia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 </vt:lpstr>
      <vt:lpstr> </vt:lpstr>
      <vt:lpstr> </vt:lpstr>
      <vt:lpstr> </vt:lpstr>
      <vt:lpstr> </vt:lpstr>
      <vt:lpstr> </vt:lpstr>
      <vt:lpstr> </vt:lpstr>
      <vt:lpstr> </vt:lpstr>
      <vt:lpstr>PowerPoint Presentation</vt:lpstr>
      <vt:lpstr> </vt:lpstr>
      <vt:lpstr> </vt:lpstr>
      <vt:lpstr>Đk: Đây là ngày Chúa đã làm ra, nào ta hãy hỉ hoan vui mừng. </vt:lpstr>
      <vt:lpstr>Tk1: Chúc tụng Chúa vì Ngài nhân từ, ngàn đời Chúa vẫn trọn tình thương. Is-ra-el hãy nói lên rằng, ngàn đời Chúa vẫn trọn tình thương.   </vt:lpstr>
      <vt:lpstr>Đk: Đây là ngày Chúa đã làm ra, nào ta hãy hỉ hoan vui mừng. </vt:lpstr>
      <vt:lpstr>Tk2: Cánh tay Chúa vận dụng uy lực, kìa là cánh hữu Ngài vùng cao, Thoát vong thân và sống loan truyền, sự nghiệp Chúa trót cả đời tôi.  </vt:lpstr>
      <vt:lpstr>Đk: Đây là ngày Chúa đã làm ra, nào ta hãy hỉ hoan vui mừng. </vt:lpstr>
      <vt:lpstr>Tk3: Đó viên đá thợ nề đã loại, lại thành đá góc tường rồi đây, Đó chính công trình Chúa đã làm, kỳ diệu trước mắt mọi phạm nhân.  </vt:lpstr>
      <vt:lpstr>Đk: Đây là ngày Chúa đã làm ra, nào ta hãy hỉ hoan vui mừng. </vt:lpstr>
      <vt:lpstr> </vt:lpstr>
      <vt:lpstr>Ca Tiếp Liên Hoan Ca Phục Sinh Hùng Lân</vt:lpstr>
      <vt:lpstr>ĐK: Bà Ma-ri-a ơi, trên đường bà thấy những gì, trên đường bà thấy những gì, xin kể cho chúng tôi nghe, xin kể cho chúng tôi nghe. </vt:lpstr>
      <vt:lpstr>Pk1: Tôi là tôi đã thấy, nấm mồ của Đức Ki-tô. Người đã sống lại, và đã ra khỏi mồ, Người đang là đang sống vinh quang, sống vinh quang.</vt:lpstr>
      <vt:lpstr>Pk2: Tôi là tôi đã thấy, Chiên Con cứu chuộc đoàn chiên. Đức Ki-tô vô tội, đã hòa giải tội nhân. Hòa giải tội nhân với Chúa, với Chúa là Chúa Cha.</vt:lpstr>
      <vt:lpstr>ĐK: Bà Ma-ri-a ơi, trên đường bà thấy những gì, trên đường bà thấy những gì, xin kể cho chúng tôi nghe, xin kể cho chúng tôi nghe. </vt:lpstr>
      <vt:lpstr>Pk3: Tôi là tôi đã thấy, sống chết giao tranh cùng nhau, trong một cuộc đấu diệu kỳ. và tướng lãnh sự sống, đã chết tuy đã chết đi, nhưng Người đã sống lại, sống lại mà trị vì. </vt:lpstr>
      <vt:lpstr>Pk4: Tôi là tôi đã thấy, Thiên Thần làm chứng tỏ tường, khăn liệm và y phục Người, còn nguyên trong mồ đá. Nhưng Người đã sống lại, và đi trước chư vị, đến Ga-li-lê-a, đến Ga-li-lê-a. </vt:lpstr>
      <vt:lpstr>ĐK2: Ngợi khen Vua Ki-tô, sống lại và ra khỏi mồ. Tin Mừng vượt qua đây rồi, phúc trường sinh đến ai ơi, phúc trường sinh đến ai ơi.</vt:lpstr>
      <vt:lpstr>Alleluia…Alleluia              Chiên Vượt Qua của chúng ta, là Đức Ki-tô. Vậy chúng ta hãy mừng lễ, trong Chúa.        Alleluia…Alleluia </vt:lpstr>
      <vt:lpstr> </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LỜI NGUYỆN TÍN HỮU</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Hùng Nam</dc:creator>
  <cp:lastModifiedBy>AutoBVT</cp:lastModifiedBy>
  <cp:revision>68</cp:revision>
  <dcterms:created xsi:type="dcterms:W3CDTF">2021-05-09T08:36:44Z</dcterms:created>
  <dcterms:modified xsi:type="dcterms:W3CDTF">2024-03-26T09:07:16Z</dcterms:modified>
</cp:coreProperties>
</file>