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4004" r:id="rId7"/>
    <p:sldMasterId id="2147484016" r:id="rId8"/>
    <p:sldMasterId id="2147484028" r:id="rId9"/>
    <p:sldMasterId id="2147484064" r:id="rId10"/>
    <p:sldMasterId id="2147484112" r:id="rId11"/>
    <p:sldMasterId id="2147484124" r:id="rId12"/>
    <p:sldMasterId id="2147484136" r:id="rId13"/>
    <p:sldMasterId id="2147484160" r:id="rId14"/>
    <p:sldMasterId id="2147484184" r:id="rId15"/>
    <p:sldMasterId id="2147484196" r:id="rId16"/>
    <p:sldMasterId id="2147484208" r:id="rId17"/>
    <p:sldMasterId id="2147484220" r:id="rId18"/>
    <p:sldMasterId id="2147484232" r:id="rId19"/>
    <p:sldMasterId id="2147484244" r:id="rId20"/>
    <p:sldMasterId id="2147484256" r:id="rId21"/>
    <p:sldMasterId id="2147484268" r:id="rId22"/>
  </p:sldMasterIdLst>
  <p:notesMasterIdLst>
    <p:notesMasterId r:id="rId99"/>
  </p:notesMasterIdLst>
  <p:sldIdLst>
    <p:sldId id="256" r:id="rId23"/>
    <p:sldId id="359" r:id="rId24"/>
    <p:sldId id="9822" r:id="rId25"/>
    <p:sldId id="9823" r:id="rId26"/>
    <p:sldId id="9824" r:id="rId27"/>
    <p:sldId id="2146" r:id="rId28"/>
    <p:sldId id="1982" r:id="rId29"/>
    <p:sldId id="9811" r:id="rId30"/>
    <p:sldId id="9836" r:id="rId31"/>
    <p:sldId id="9812" r:id="rId32"/>
    <p:sldId id="9837" r:id="rId33"/>
    <p:sldId id="9825" r:id="rId34"/>
    <p:sldId id="9771" r:id="rId35"/>
    <p:sldId id="9773" r:id="rId36"/>
    <p:sldId id="9774" r:id="rId37"/>
    <p:sldId id="9775" r:id="rId38"/>
    <p:sldId id="9776" r:id="rId39"/>
    <p:sldId id="9777" r:id="rId40"/>
    <p:sldId id="9778" r:id="rId41"/>
    <p:sldId id="9688" r:id="rId42"/>
    <p:sldId id="2361" r:id="rId43"/>
    <p:sldId id="9791" r:id="rId44"/>
    <p:sldId id="9832" r:id="rId45"/>
    <p:sldId id="9793" r:id="rId46"/>
    <p:sldId id="9833" r:id="rId47"/>
    <p:sldId id="9794" r:id="rId48"/>
    <p:sldId id="9795" r:id="rId49"/>
    <p:sldId id="9834" r:id="rId50"/>
    <p:sldId id="9796" r:id="rId51"/>
    <p:sldId id="9797" r:id="rId52"/>
    <p:sldId id="9835" r:id="rId53"/>
    <p:sldId id="9828" r:id="rId54"/>
    <p:sldId id="9831" r:id="rId55"/>
    <p:sldId id="9788" r:id="rId56"/>
    <p:sldId id="9659" r:id="rId57"/>
    <p:sldId id="9644" r:id="rId58"/>
    <p:sldId id="9645" r:id="rId59"/>
    <p:sldId id="9646" r:id="rId60"/>
    <p:sldId id="9647" r:id="rId61"/>
    <p:sldId id="9648" r:id="rId62"/>
    <p:sldId id="9649" r:id="rId63"/>
    <p:sldId id="9650" r:id="rId64"/>
    <p:sldId id="9651" r:id="rId65"/>
    <p:sldId id="9652" r:id="rId66"/>
    <p:sldId id="9653" r:id="rId67"/>
    <p:sldId id="9654" r:id="rId68"/>
    <p:sldId id="9655" r:id="rId69"/>
    <p:sldId id="9656" r:id="rId70"/>
    <p:sldId id="9779" r:id="rId71"/>
    <p:sldId id="258" r:id="rId72"/>
    <p:sldId id="1134" r:id="rId73"/>
    <p:sldId id="1161" r:id="rId74"/>
    <p:sldId id="1139" r:id="rId75"/>
    <p:sldId id="9806" r:id="rId76"/>
    <p:sldId id="9838" r:id="rId77"/>
    <p:sldId id="9784" r:id="rId78"/>
    <p:sldId id="9669" r:id="rId79"/>
    <p:sldId id="9789" r:id="rId80"/>
    <p:sldId id="9384" r:id="rId81"/>
    <p:sldId id="9555" r:id="rId82"/>
    <p:sldId id="2344" r:id="rId83"/>
    <p:sldId id="9839" r:id="rId84"/>
    <p:sldId id="9817" r:id="rId85"/>
    <p:sldId id="9840" r:id="rId86"/>
    <p:sldId id="9841" r:id="rId87"/>
    <p:sldId id="9781" r:id="rId88"/>
    <p:sldId id="9842" r:id="rId89"/>
    <p:sldId id="9843" r:id="rId90"/>
    <p:sldId id="9691" r:id="rId91"/>
    <p:sldId id="9769" r:id="rId92"/>
    <p:sldId id="9390" r:id="rId93"/>
    <p:sldId id="9809" r:id="rId94"/>
    <p:sldId id="2182" r:id="rId95"/>
    <p:sldId id="9820" r:id="rId96"/>
    <p:sldId id="9844" r:id="rId97"/>
    <p:sldId id="982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0340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3121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49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7079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909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005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009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9160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954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622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5923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4789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598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9527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2931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281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2865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4866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300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5087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6165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4618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90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518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515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6372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177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000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303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478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111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4194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9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4173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650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325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6055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204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7617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950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3364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235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41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5947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7444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2295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805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7991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1531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3987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9137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312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1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0608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509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879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799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79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7055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5663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3027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7173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3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876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9705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9765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100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138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5343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5833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612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41166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37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0486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2340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9905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1060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396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6827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063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5470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28107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67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446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0348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5813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2337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43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15847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48744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3120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8054"/>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09807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7614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510944"/>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15841"/>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0.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rPr>
              <a:t>Pk2</a:t>
            </a:r>
            <a:r>
              <a:rPr lang="vi-VN" sz="5000" b="1" dirty="0">
                <a:solidFill>
                  <a:srgbClr val="FF0000"/>
                </a:solidFill>
                <a:latin typeface="+mj-lt"/>
              </a:rPr>
              <a:t>: </a:t>
            </a:r>
            <a:r>
              <a:rPr lang="vi-VN" sz="5000" b="1" dirty="0" smtClean="0">
                <a:solidFill>
                  <a:srgbClr val="002060"/>
                </a:solidFill>
                <a:latin typeface="+mj-lt"/>
              </a:rPr>
              <a:t>Con </a:t>
            </a:r>
            <a:r>
              <a:rPr lang="vi-VN" sz="5000" b="1" dirty="0">
                <a:solidFill>
                  <a:srgbClr val="002060"/>
                </a:solidFill>
                <a:latin typeface="+mj-lt"/>
              </a:rPr>
              <a:t>nguyện cầu xin Chúa thương trần gian cho khắp nơi bình an, Giáo Hội rộng </a:t>
            </a:r>
            <a:r>
              <a:rPr lang="vi-VN" sz="5000" b="1" dirty="0" smtClean="0">
                <a:solidFill>
                  <a:srgbClr val="002060"/>
                </a:solidFill>
                <a:latin typeface="+mj-lt"/>
              </a:rPr>
              <a:t>lan. </a:t>
            </a:r>
            <a:r>
              <a:rPr lang="vi-VN" sz="5000" b="1" dirty="0">
                <a:solidFill>
                  <a:srgbClr val="002060"/>
                </a:solidFill>
                <a:latin typeface="+mj-lt"/>
              </a:rPr>
              <a:t>cho muôn người thôi oán thương hận than, cho khói binh mờ tan, hạnh phúc tuôn tràn</a:t>
            </a:r>
            <a:endParaRPr lang="en-US" sz="5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208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lnSpc>
                <a:spcPct val="130000"/>
              </a:lnSpc>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Con bước lên bàn </a:t>
            </a:r>
            <a:r>
              <a:rPr lang="vi-VN" sz="5400" b="1" dirty="0" smtClean="0">
                <a:solidFill>
                  <a:srgbClr val="002060"/>
                </a:solidFill>
                <a:latin typeface="+mj-lt"/>
              </a:rPr>
              <a:t>thờ, </a:t>
            </a:r>
            <a:r>
              <a:rPr lang="vi-VN" sz="5400" b="1" dirty="0">
                <a:solidFill>
                  <a:srgbClr val="002060"/>
                </a:solidFill>
                <a:latin typeface="+mj-lt"/>
              </a:rPr>
              <a:t>cùng dân Chúa đây hợp dâng thánh lễ. Đây lễ Chiên chiều xưa, Con Chúa uy linh đã trao hiến thân </a:t>
            </a:r>
            <a:r>
              <a:rPr lang="vi-VN" sz="5400" b="1" dirty="0" smtClean="0">
                <a:solidFill>
                  <a:srgbClr val="002060"/>
                </a:solidFill>
                <a:latin typeface="+mj-lt"/>
              </a:rPr>
              <a:t>mình.</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26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b="1" i="1" dirty="0">
                <a:solidFill>
                  <a:srgbClr val="FF0000"/>
                </a:solidFill>
                <a:effectLst/>
                <a:latin typeface="+mj-lt"/>
                <a:cs typeface="Times New Roman" panose="02020603050405020304" pitchFamily="18" charset="0"/>
              </a:rPr>
              <a:t>KINH VINH DANH</a:t>
            </a:r>
          </a:p>
          <a:p>
            <a:pPr eaLnBrk="1" hangingPunct="1"/>
            <a:r>
              <a:rPr lang="en-US" sz="7200" b="1" i="1" dirty="0" err="1">
                <a:solidFill>
                  <a:srgbClr val="FF0000"/>
                </a:solidFill>
                <a:effectLst/>
                <a:latin typeface="+mj-lt"/>
                <a:cs typeface="Times New Roman" panose="02020603050405020304" pitchFamily="18" charset="0"/>
              </a:rPr>
              <a:t>Ca</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Lên</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Đi</a:t>
            </a:r>
            <a:r>
              <a:rPr lang="en-US" sz="7200" b="1" i="1" dirty="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rgbClr val="002060"/>
                </a:solidFill>
                <a:effectLst/>
                <a:latin typeface="+mj-lt"/>
                <a:cs typeface="Times New Roman" panose="02020603050405020304" pitchFamily="18" charset="0"/>
              </a:rPr>
              <a:t>Và bình an dưới thế, bình an dưới thế cho người thiện tâm. </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ngợi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chúc</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tụng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thờ</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lạy</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tôn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vinh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cảm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tạ</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vì</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vinh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quang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cao</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cả</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Cao, </a:t>
            </a:r>
            <a:r>
              <a:rPr lang="en-US" sz="4400" b="1" dirty="0" err="1">
                <a:solidFill>
                  <a:srgbClr val="002060"/>
                </a:solidFill>
                <a:effectLst/>
                <a:latin typeface="+mj-lt"/>
                <a:cs typeface="Times New Roman" panose="02020603050405020304" pitchFamily="18" charset="0"/>
              </a:rPr>
              <a:t>cùng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Thần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trong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vinh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quang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smtClean="0">
                <a:solidFill>
                  <a:srgbClr val="002060"/>
                </a:solidFill>
                <a:effectLst/>
              </a:rPr>
              <a:t>Chúa</a:t>
            </a:r>
            <a:r>
              <a:rPr lang="en-US" sz="7200" b="1" dirty="0" smtClean="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a:t>
            </a:r>
            <a:r>
              <a:rPr lang="en-US" sz="7200" b="1" dirty="0" err="1">
                <a:solidFill>
                  <a:srgbClr val="002060"/>
                </a:solidFill>
                <a:effectLst/>
              </a:rPr>
              <a:t>ca</a:t>
            </a:r>
            <a:r>
              <a:rPr lang="en-US" sz="7200" b="1" dirty="0">
                <a:solidFill>
                  <a:srgbClr val="002060"/>
                </a:solidFill>
                <a:effectLst/>
              </a:rPr>
              <a:t> </a:t>
            </a:r>
            <a:r>
              <a:rPr lang="en-US" sz="7200" b="1" dirty="0" err="1" smtClean="0">
                <a:solidFill>
                  <a:srgbClr val="002060"/>
                </a:solidFill>
                <a:effectLst/>
              </a:rPr>
              <a:t>ngợi</a:t>
            </a:r>
            <a:r>
              <a:rPr lang="en-US" sz="7200" b="1" dirty="0" smtClean="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20989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rPr>
              <a:t>Tk1:</a:t>
            </a:r>
            <a:r>
              <a:rPr lang="en-US" sz="5200" b="1" dirty="0">
                <a:solidFill>
                  <a:srgbClr val="002060"/>
                </a:solidFill>
                <a:effectLst/>
              </a:rPr>
              <a:t> </a:t>
            </a:r>
            <a:r>
              <a:rPr lang="vi-VN" sz="5200" b="1" dirty="0">
                <a:solidFill>
                  <a:srgbClr val="002060"/>
                </a:solidFill>
                <a:effectLst/>
              </a:rPr>
              <a:t>Hưởng lộc phúc Chúa, nguyện sẽ tán dương </a:t>
            </a:r>
            <a:r>
              <a:rPr lang="vi-VN" sz="5200" b="1" dirty="0" smtClean="0">
                <a:solidFill>
                  <a:srgbClr val="002060"/>
                </a:solidFill>
                <a:effectLst/>
              </a:rPr>
              <a:t>ngày </a:t>
            </a:r>
            <a:r>
              <a:rPr lang="vi-VN" sz="5200" b="1" dirty="0">
                <a:solidFill>
                  <a:srgbClr val="002060"/>
                </a:solidFill>
                <a:effectLst/>
              </a:rPr>
              <a:t>công nhóm con dân. Xin thực thi những chi đoan nguyền ở trước </a:t>
            </a:r>
            <a:r>
              <a:rPr lang="vi-VN" sz="5200" b="1" dirty="0" smtClean="0">
                <a:solidFill>
                  <a:srgbClr val="002060"/>
                </a:solidFill>
                <a:effectLst/>
              </a:rPr>
              <a:t>mặt, </a:t>
            </a:r>
            <a:r>
              <a:rPr lang="vi-VN" sz="5200" b="1" dirty="0">
                <a:solidFill>
                  <a:srgbClr val="002060"/>
                </a:solidFill>
                <a:effectLst/>
              </a:rPr>
              <a:t>cộng đoàn người tôn sợ Chúa.</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smtClean="0">
                <a:solidFill>
                  <a:srgbClr val="002060"/>
                </a:solidFill>
                <a:effectLst/>
              </a:rPr>
              <a:t>Chúa</a:t>
            </a:r>
            <a:r>
              <a:rPr lang="en-US" sz="7200" b="1" dirty="0" smtClean="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a:t>
            </a:r>
            <a:r>
              <a:rPr lang="en-US" sz="7200" b="1" dirty="0" err="1">
                <a:solidFill>
                  <a:srgbClr val="002060"/>
                </a:solidFill>
                <a:effectLst/>
              </a:rPr>
              <a:t>ca</a:t>
            </a:r>
            <a:r>
              <a:rPr lang="en-US" sz="7200" b="1" dirty="0">
                <a:solidFill>
                  <a:srgbClr val="002060"/>
                </a:solidFill>
                <a:effectLst/>
              </a:rPr>
              <a:t> </a:t>
            </a:r>
            <a:r>
              <a:rPr lang="en-US" sz="7200" b="1" dirty="0" err="1" smtClean="0">
                <a:solidFill>
                  <a:srgbClr val="002060"/>
                </a:solidFill>
                <a:effectLst/>
              </a:rPr>
              <a:t>ngợi</a:t>
            </a:r>
            <a:r>
              <a:rPr lang="en-US" sz="7200" b="1" dirty="0" smtClean="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125270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C00000"/>
                </a:solidFill>
                <a:effectLst/>
              </a:rPr>
              <a:t>Tk2:</a:t>
            </a:r>
            <a:r>
              <a:rPr lang="en-US" sz="5400" b="1" dirty="0">
                <a:solidFill>
                  <a:srgbClr val="002060"/>
                </a:solidFill>
                <a:effectLst/>
              </a:rPr>
              <a:t> </a:t>
            </a:r>
            <a:r>
              <a:rPr lang="vi-VN" sz="5400" b="1" dirty="0">
                <a:solidFill>
                  <a:srgbClr val="002060"/>
                </a:solidFill>
                <a:effectLst/>
              </a:rPr>
              <a:t>Kẻ hèn túng </a:t>
            </a:r>
            <a:r>
              <a:rPr lang="vi-VN" sz="5400" b="1" dirty="0" smtClean="0">
                <a:solidFill>
                  <a:srgbClr val="002060"/>
                </a:solidFill>
                <a:effectLst/>
              </a:rPr>
              <a:t>thiếu, </a:t>
            </a:r>
            <a:r>
              <a:rPr lang="vi-VN" sz="5400" b="1" dirty="0">
                <a:solidFill>
                  <a:srgbClr val="002060"/>
                </a:solidFill>
                <a:effectLst/>
              </a:rPr>
              <a:t>được mãi thoả thuê vì ăn uống no </a:t>
            </a:r>
            <a:r>
              <a:rPr lang="vi-VN" sz="5400" b="1" dirty="0" smtClean="0">
                <a:solidFill>
                  <a:srgbClr val="002060"/>
                </a:solidFill>
                <a:effectLst/>
              </a:rPr>
              <a:t>nê. </a:t>
            </a:r>
            <a:r>
              <a:rPr lang="vi-VN" sz="5400" b="1" dirty="0">
                <a:solidFill>
                  <a:srgbClr val="002060"/>
                </a:solidFill>
                <a:effectLst/>
              </a:rPr>
              <a:t>ai tìm Nhan </a:t>
            </a:r>
            <a:r>
              <a:rPr lang="vi-VN" sz="5400" b="1" dirty="0" smtClean="0">
                <a:solidFill>
                  <a:srgbClr val="002060"/>
                </a:solidFill>
                <a:effectLst/>
              </a:rPr>
              <a:t>Thánh </a:t>
            </a:r>
            <a:r>
              <a:rPr lang="vi-VN" sz="5400" b="1" dirty="0">
                <a:solidFill>
                  <a:srgbClr val="002060"/>
                </a:solidFill>
                <a:effectLst/>
              </a:rPr>
              <a:t>sẽ ca mừng, Chúa cho </a:t>
            </a:r>
            <a:r>
              <a:rPr lang="vi-VN" sz="5400" b="1" dirty="0" smtClean="0">
                <a:solidFill>
                  <a:srgbClr val="002060"/>
                </a:solidFill>
                <a:effectLst/>
              </a:rPr>
              <a:t>họ, </a:t>
            </a:r>
            <a:r>
              <a:rPr lang="vi-VN" sz="5400" b="1" dirty="0">
                <a:solidFill>
                  <a:srgbClr val="002060"/>
                </a:solidFill>
                <a:effectLst/>
              </a:rPr>
              <a:t>được ngàn đời vui hạnh phúc.</a:t>
            </a:r>
            <a:endParaRPr lang="en-US" sz="54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rPr>
              <a:t>Tk3:</a:t>
            </a:r>
            <a:r>
              <a:rPr lang="en-US" sz="5400" b="1" dirty="0">
                <a:solidFill>
                  <a:srgbClr val="002060"/>
                </a:solidFill>
                <a:effectLst/>
              </a:rPr>
              <a:t> </a:t>
            </a:r>
            <a:r>
              <a:rPr lang="vi-VN" sz="5400" dirty="0">
                <a:effectLst/>
              </a:rPr>
              <a:t> </a:t>
            </a:r>
            <a:r>
              <a:rPr lang="vi-VN" sz="5400" b="1" dirty="0">
                <a:solidFill>
                  <a:srgbClr val="002060"/>
                </a:solidFill>
                <a:effectLst/>
              </a:rPr>
              <a:t>Khắp cùng thế </a:t>
            </a:r>
            <a:r>
              <a:rPr lang="vi-VN" sz="5400" b="1" dirty="0" smtClean="0">
                <a:solidFill>
                  <a:srgbClr val="002060"/>
                </a:solidFill>
                <a:effectLst/>
              </a:rPr>
              <a:t>giới, </a:t>
            </a:r>
            <a:r>
              <a:rPr lang="vi-VN" sz="5400" b="1" dirty="0">
                <a:solidFill>
                  <a:srgbClr val="002060"/>
                </a:solidFill>
                <a:effectLst/>
              </a:rPr>
              <a:t>cùng nhắc nhớ trở về bên Chúa đi thôi. Bao là dân nước trên gian </a:t>
            </a:r>
            <a:r>
              <a:rPr lang="vi-VN" sz="5400" b="1" dirty="0" smtClean="0">
                <a:solidFill>
                  <a:srgbClr val="002060"/>
                </a:solidFill>
                <a:effectLst/>
              </a:rPr>
              <a:t>trần, </a:t>
            </a:r>
            <a:r>
              <a:rPr lang="vi-VN" sz="5400" b="1" dirty="0">
                <a:solidFill>
                  <a:srgbClr val="002060"/>
                </a:solidFill>
                <a:effectLst/>
              </a:rPr>
              <a:t>hãy phủ </a:t>
            </a:r>
            <a:r>
              <a:rPr lang="vi-VN" sz="5400" b="1" dirty="0" smtClean="0">
                <a:solidFill>
                  <a:srgbClr val="002060"/>
                </a:solidFill>
                <a:effectLst/>
              </a:rPr>
              <a:t>phục, </a:t>
            </a:r>
            <a:r>
              <a:rPr lang="vi-VN" sz="5400" b="1" dirty="0">
                <a:solidFill>
                  <a:srgbClr val="002060"/>
                </a:solidFill>
                <a:effectLst/>
              </a:rPr>
              <a:t>thờ lạy </a:t>
            </a:r>
            <a:r>
              <a:rPr lang="vi-VN" sz="5400" b="1" dirty="0" smtClean="0">
                <a:solidFill>
                  <a:srgbClr val="002060"/>
                </a:solidFill>
                <a:effectLst/>
              </a:rPr>
              <a:t>Thần </a:t>
            </a:r>
            <a:r>
              <a:rPr lang="vi-VN" sz="5400" b="1" dirty="0">
                <a:solidFill>
                  <a:srgbClr val="002060"/>
                </a:solidFill>
              </a:rPr>
              <a:t>N</a:t>
            </a:r>
            <a:r>
              <a:rPr lang="vi-VN" sz="5400" b="1" dirty="0" smtClean="0">
                <a:solidFill>
                  <a:srgbClr val="002060"/>
                </a:solidFill>
                <a:effectLst/>
              </a:rPr>
              <a:t>han </a:t>
            </a:r>
            <a:r>
              <a:rPr lang="vi-VN" sz="5400" b="1" dirty="0">
                <a:solidFill>
                  <a:srgbClr val="002060"/>
                </a:solidFill>
                <a:effectLst/>
              </a:rPr>
              <a:t>của Chúa.</a:t>
            </a:r>
            <a:endParaRPr lang="en-US" sz="54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smtClean="0">
                <a:solidFill>
                  <a:srgbClr val="002060"/>
                </a:solidFill>
                <a:effectLst/>
              </a:rPr>
              <a:t>Chúa</a:t>
            </a:r>
            <a:r>
              <a:rPr lang="en-US" sz="7200" b="1" dirty="0" smtClean="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a:t>
            </a:r>
            <a:r>
              <a:rPr lang="en-US" sz="7200" b="1" dirty="0" err="1">
                <a:solidFill>
                  <a:srgbClr val="002060"/>
                </a:solidFill>
                <a:effectLst/>
              </a:rPr>
              <a:t>ca</a:t>
            </a:r>
            <a:r>
              <a:rPr lang="en-US" sz="7200" b="1" dirty="0">
                <a:solidFill>
                  <a:srgbClr val="002060"/>
                </a:solidFill>
                <a:effectLst/>
              </a:rPr>
              <a:t> </a:t>
            </a:r>
            <a:r>
              <a:rPr lang="en-US" sz="7200" b="1" dirty="0" err="1" smtClean="0">
                <a:solidFill>
                  <a:srgbClr val="002060"/>
                </a:solidFill>
                <a:effectLst/>
              </a:rPr>
              <a:t>ngợi</a:t>
            </a:r>
            <a:r>
              <a:rPr lang="en-US" sz="7200" b="1" dirty="0" smtClean="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922729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C00000"/>
                </a:solidFill>
                <a:effectLst/>
              </a:rPr>
              <a:t>Tk4:</a:t>
            </a:r>
            <a:r>
              <a:rPr lang="en-US" sz="5400" b="1" dirty="0">
                <a:solidFill>
                  <a:srgbClr val="002060"/>
                </a:solidFill>
                <a:effectLst/>
              </a:rPr>
              <a:t> </a:t>
            </a:r>
            <a:r>
              <a:rPr lang="vi-VN" sz="5400" b="1" dirty="0">
                <a:solidFill>
                  <a:srgbClr val="002060"/>
                </a:solidFill>
                <a:effectLst/>
              </a:rPr>
              <a:t>Sẽ phục bái </a:t>
            </a:r>
            <a:r>
              <a:rPr lang="vi-VN" sz="5400" b="1" dirty="0" smtClean="0">
                <a:solidFill>
                  <a:srgbClr val="002060"/>
                </a:solidFill>
                <a:effectLst/>
              </a:rPr>
              <a:t>Chúa, </a:t>
            </a:r>
            <a:r>
              <a:rPr lang="vi-VN" sz="5400" b="1" dirty="0">
                <a:solidFill>
                  <a:srgbClr val="002060"/>
                </a:solidFill>
                <a:effectLst/>
              </a:rPr>
              <a:t>là hết những ai đã an giấc thiên </a:t>
            </a:r>
            <a:r>
              <a:rPr lang="vi-VN" sz="5400" b="1" dirty="0" smtClean="0">
                <a:solidFill>
                  <a:srgbClr val="002060"/>
                </a:solidFill>
                <a:effectLst/>
              </a:rPr>
              <a:t>thu, </a:t>
            </a:r>
            <a:r>
              <a:rPr lang="vi-VN" sz="5400" b="1" dirty="0">
                <a:solidFill>
                  <a:srgbClr val="002060"/>
                </a:solidFill>
                <a:effectLst/>
              </a:rPr>
              <a:t>sẽ phục suy trước tôn nhan </a:t>
            </a:r>
            <a:r>
              <a:rPr lang="vi-VN" sz="5400" b="1" dirty="0" smtClean="0">
                <a:solidFill>
                  <a:srgbClr val="002060"/>
                </a:solidFill>
                <a:effectLst/>
              </a:rPr>
              <a:t>Ngài, </a:t>
            </a:r>
            <a:r>
              <a:rPr lang="vi-VN" sz="5400" b="1" dirty="0">
                <a:solidFill>
                  <a:srgbClr val="002060"/>
                </a:solidFill>
                <a:effectLst/>
              </a:rPr>
              <a:t>hết những </a:t>
            </a:r>
            <a:r>
              <a:rPr lang="vi-VN" sz="5400" b="1" dirty="0" smtClean="0">
                <a:solidFill>
                  <a:srgbClr val="002060"/>
                </a:solidFill>
                <a:effectLst/>
              </a:rPr>
              <a:t>người, </a:t>
            </a:r>
            <a:r>
              <a:rPr lang="vi-VN" sz="5400" b="1" dirty="0">
                <a:solidFill>
                  <a:srgbClr val="002060"/>
                </a:solidFill>
                <a:effectLst/>
              </a:rPr>
              <a:t>đã trở về nơi bụi </a:t>
            </a:r>
            <a:r>
              <a:rPr lang="vi-VN" sz="5400" b="1" dirty="0" smtClean="0">
                <a:solidFill>
                  <a:srgbClr val="002060"/>
                </a:solidFill>
                <a:effectLst/>
              </a:rPr>
              <a:t>cát</a:t>
            </a:r>
            <a:r>
              <a:rPr lang="vi-VN" sz="5400" b="1" dirty="0">
                <a:solidFill>
                  <a:srgbClr val="002060"/>
                </a:solidFill>
                <a:effectLst/>
              </a:rPr>
              <a:t>.</a:t>
            </a:r>
            <a:endParaRPr lang="en-US" sz="54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smtClean="0">
                <a:solidFill>
                  <a:srgbClr val="002060"/>
                </a:solidFill>
                <a:effectLst/>
              </a:rPr>
              <a:t>Chúa</a:t>
            </a:r>
            <a:r>
              <a:rPr lang="en-US" sz="7200" b="1" dirty="0" smtClean="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a:t>
            </a:r>
            <a:r>
              <a:rPr lang="en-US" sz="7200" b="1" dirty="0" err="1">
                <a:solidFill>
                  <a:srgbClr val="002060"/>
                </a:solidFill>
                <a:effectLst/>
              </a:rPr>
              <a:t>ca</a:t>
            </a:r>
            <a:r>
              <a:rPr lang="en-US" sz="7200" b="1" dirty="0">
                <a:solidFill>
                  <a:srgbClr val="002060"/>
                </a:solidFill>
                <a:effectLst/>
              </a:rPr>
              <a:t> </a:t>
            </a:r>
            <a:r>
              <a:rPr lang="en-US" sz="7200" b="1" dirty="0" err="1" smtClean="0">
                <a:solidFill>
                  <a:srgbClr val="002060"/>
                </a:solidFill>
                <a:effectLst/>
              </a:rPr>
              <a:t>ngợi</a:t>
            </a:r>
            <a:r>
              <a:rPr lang="en-US" sz="7200" b="1" dirty="0" smtClean="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279308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rPr>
              <a:t>Tk5:</a:t>
            </a:r>
            <a:r>
              <a:rPr lang="en-US" sz="5400" b="1" dirty="0">
                <a:solidFill>
                  <a:srgbClr val="002060"/>
                </a:solidFill>
                <a:effectLst/>
              </a:rPr>
              <a:t> </a:t>
            </a:r>
            <a:r>
              <a:rPr lang="en-US" sz="5400" b="1" dirty="0" err="1">
                <a:solidFill>
                  <a:srgbClr val="002060"/>
                </a:solidFill>
                <a:effectLst/>
              </a:rPr>
              <a:t>Thiên</a:t>
            </a:r>
            <a:r>
              <a:rPr lang="en-US" sz="5400" b="1" dirty="0">
                <a:solidFill>
                  <a:srgbClr val="002060"/>
                </a:solidFill>
                <a:effectLst/>
              </a:rPr>
              <a:t> </a:t>
            </a:r>
            <a:r>
              <a:rPr lang="en-US" sz="5400" b="1" dirty="0" err="1">
                <a:solidFill>
                  <a:srgbClr val="002060"/>
                </a:solidFill>
                <a:effectLst/>
              </a:rPr>
              <a:t>hạ</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smtClean="0">
                <a:solidFill>
                  <a:srgbClr val="002060"/>
                </a:solidFill>
                <a:effectLst/>
              </a:rPr>
              <a:t>nói</a:t>
            </a:r>
            <a:r>
              <a:rPr lang="en-US" sz="5400" b="1" dirty="0" smtClean="0">
                <a:solidFill>
                  <a:srgbClr val="002060"/>
                </a:solidFill>
                <a:effectLst/>
              </a:rPr>
              <a:t>, </a:t>
            </a:r>
            <a:r>
              <a:rPr lang="en-US" sz="5400" b="1" dirty="0" err="1">
                <a:solidFill>
                  <a:srgbClr val="002060"/>
                </a:solidFill>
                <a:effectLst/>
              </a:rPr>
              <a:t>về</a:t>
            </a:r>
            <a:r>
              <a:rPr lang="en-US" sz="5400" b="1" dirty="0">
                <a:solidFill>
                  <a:srgbClr val="002060"/>
                </a:solidFill>
                <a:effectLst/>
              </a:rPr>
              <a:t> </a:t>
            </a:r>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mãi</a:t>
            </a:r>
            <a:r>
              <a:rPr lang="en-US" sz="5400" b="1" dirty="0">
                <a:solidFill>
                  <a:srgbClr val="002060"/>
                </a:solidFill>
                <a:effectLst/>
              </a:rPr>
              <a:t> </a:t>
            </a:r>
            <a:r>
              <a:rPr lang="en-US" sz="5400" b="1" dirty="0" err="1">
                <a:solidFill>
                  <a:srgbClr val="002060"/>
                </a:solidFill>
                <a:effectLst/>
              </a:rPr>
              <a:t>cho</a:t>
            </a:r>
            <a:r>
              <a:rPr lang="en-US" sz="5400" b="1" dirty="0">
                <a:solidFill>
                  <a:srgbClr val="002060"/>
                </a:solidFill>
                <a:effectLst/>
              </a:rPr>
              <a:t> </a:t>
            </a:r>
            <a:r>
              <a:rPr lang="en-US" sz="5400" b="1" dirty="0" err="1">
                <a:solidFill>
                  <a:srgbClr val="002060"/>
                </a:solidFill>
                <a:effectLst/>
              </a:rPr>
              <a:t>đoàn</a:t>
            </a:r>
            <a:r>
              <a:rPr lang="en-US" sz="5400" b="1" dirty="0">
                <a:solidFill>
                  <a:srgbClr val="002060"/>
                </a:solidFill>
                <a:effectLst/>
              </a:rPr>
              <a:t> con </a:t>
            </a:r>
            <a:r>
              <a:rPr lang="en-US" sz="5400" b="1" dirty="0" err="1">
                <a:solidFill>
                  <a:srgbClr val="002060"/>
                </a:solidFill>
                <a:effectLst/>
              </a:rPr>
              <a:t>cháu</a:t>
            </a:r>
            <a:r>
              <a:rPr lang="en-US" sz="5400" b="1" dirty="0">
                <a:solidFill>
                  <a:srgbClr val="002060"/>
                </a:solidFill>
                <a:effectLst/>
              </a:rPr>
              <a:t> </a:t>
            </a:r>
            <a:r>
              <a:rPr lang="en-US" sz="5400" b="1" dirty="0" err="1">
                <a:solidFill>
                  <a:srgbClr val="002060"/>
                </a:solidFill>
                <a:effectLst/>
              </a:rPr>
              <a:t>mai</a:t>
            </a:r>
            <a:r>
              <a:rPr lang="en-US" sz="5400" b="1" dirty="0">
                <a:solidFill>
                  <a:srgbClr val="002060"/>
                </a:solidFill>
                <a:effectLst/>
              </a:rPr>
              <a:t> </a:t>
            </a:r>
            <a:r>
              <a:rPr lang="en-US" sz="5400" b="1" dirty="0" err="1">
                <a:solidFill>
                  <a:srgbClr val="002060"/>
                </a:solidFill>
                <a:effectLst/>
              </a:rPr>
              <a:t>sau</a:t>
            </a:r>
            <a:r>
              <a:rPr lang="en-US" sz="5400" b="1" dirty="0">
                <a:solidFill>
                  <a:srgbClr val="002060"/>
                </a:solidFill>
                <a:effectLst/>
              </a:rPr>
              <a:t>. Cho </a:t>
            </a:r>
            <a:r>
              <a:rPr lang="en-US" sz="5400" b="1" dirty="0" err="1">
                <a:solidFill>
                  <a:srgbClr val="002060"/>
                </a:solidFill>
                <a:effectLst/>
              </a:rPr>
              <a:t>hậu</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biết</a:t>
            </a:r>
            <a:r>
              <a:rPr lang="en-US" sz="5400" b="1" dirty="0">
                <a:solidFill>
                  <a:srgbClr val="002060"/>
                </a:solidFill>
                <a:effectLst/>
              </a:rPr>
              <a:t> </a:t>
            </a:r>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công</a:t>
            </a:r>
            <a:r>
              <a:rPr lang="en-US" sz="5400" b="1" dirty="0">
                <a:solidFill>
                  <a:srgbClr val="002060"/>
                </a:solidFill>
                <a:effectLst/>
              </a:rPr>
              <a:t> </a:t>
            </a:r>
            <a:r>
              <a:rPr lang="en-US" sz="5400" b="1" dirty="0" err="1">
                <a:solidFill>
                  <a:srgbClr val="002060"/>
                </a:solidFill>
                <a:effectLst/>
              </a:rPr>
              <a:t>bình</a:t>
            </a:r>
            <a:r>
              <a:rPr lang="en-US" sz="5400" b="1" dirty="0">
                <a:solidFill>
                  <a:srgbClr val="002060"/>
                </a:solidFill>
                <a:effectLst/>
              </a:rPr>
              <a:t>, </a:t>
            </a:r>
            <a:r>
              <a:rPr lang="en-US" sz="5400" b="1" dirty="0" err="1">
                <a:solidFill>
                  <a:srgbClr val="002060"/>
                </a:solidFill>
                <a:effectLst/>
              </a:rPr>
              <a:t>chính</a:t>
            </a:r>
            <a:r>
              <a:rPr lang="en-US" sz="5400" b="1" dirty="0">
                <a:solidFill>
                  <a:srgbClr val="002060"/>
                </a:solidFill>
                <a:effectLst/>
              </a:rPr>
              <a:t> </a:t>
            </a:r>
            <a:r>
              <a:rPr lang="en-US" sz="5400" b="1" dirty="0" err="1">
                <a:solidFill>
                  <a:srgbClr val="002060"/>
                </a:solidFill>
                <a:effectLst/>
              </a:rPr>
              <a:t>tay</a:t>
            </a:r>
            <a:r>
              <a:rPr lang="en-US" sz="5400" b="1" dirty="0">
                <a:solidFill>
                  <a:srgbClr val="002060"/>
                </a:solidFill>
                <a:effectLst/>
              </a:rPr>
              <a:t> </a:t>
            </a:r>
            <a:r>
              <a:rPr lang="en-US" sz="5400" b="1" dirty="0" err="1">
                <a:solidFill>
                  <a:srgbClr val="002060"/>
                </a:solidFill>
                <a:effectLst/>
              </a:rPr>
              <a:t>Ngài</a:t>
            </a:r>
            <a:r>
              <a:rPr lang="en-US" sz="5400" b="1" dirty="0">
                <a:solidFill>
                  <a:srgbClr val="002060"/>
                </a:solidFill>
                <a:effectLst/>
              </a:rPr>
              <a:t> </a:t>
            </a:r>
            <a:r>
              <a:rPr lang="en-US" sz="5400" b="1" dirty="0" err="1">
                <a:solidFill>
                  <a:srgbClr val="002060"/>
                </a:solidFill>
                <a:effectLst/>
              </a:rPr>
              <a:t>đã</a:t>
            </a:r>
            <a:r>
              <a:rPr lang="en-US" sz="5400" b="1" dirty="0">
                <a:solidFill>
                  <a:srgbClr val="002060"/>
                </a:solidFill>
                <a:effectLst/>
              </a:rPr>
              <a:t> </a:t>
            </a:r>
            <a:r>
              <a:rPr lang="en-US" sz="5400" b="1" dirty="0" err="1">
                <a:solidFill>
                  <a:srgbClr val="002060"/>
                </a:solidFill>
                <a:effectLst/>
              </a:rPr>
              <a:t>thực</a:t>
            </a:r>
            <a:r>
              <a:rPr lang="en-US" sz="5400" b="1" dirty="0">
                <a:solidFill>
                  <a:srgbClr val="002060"/>
                </a:solidFill>
                <a:effectLst/>
              </a:rPr>
              <a:t> </a:t>
            </a:r>
            <a:r>
              <a:rPr lang="en-US" sz="5400" b="1" dirty="0" err="1">
                <a:solidFill>
                  <a:srgbClr val="002060"/>
                </a:solidFill>
                <a:effectLst/>
              </a:rPr>
              <a:t>hiện</a:t>
            </a:r>
            <a:r>
              <a:rPr lang="en-US" sz="5400" b="1" dirty="0">
                <a:solidFill>
                  <a:srgbClr val="002060"/>
                </a:solidFill>
                <a:effectLst/>
              </a:rPr>
              <a:t> bao </a:t>
            </a:r>
            <a:r>
              <a:rPr lang="en-US" sz="5400" b="1" dirty="0" err="1">
                <a:solidFill>
                  <a:srgbClr val="002060"/>
                </a:solidFill>
                <a:effectLst/>
              </a:rPr>
              <a:t>việc</a:t>
            </a:r>
            <a:r>
              <a:rPr lang="en-US" sz="5400" b="1" dirty="0">
                <a:solidFill>
                  <a:srgbClr val="002060"/>
                </a:solidFill>
                <a:effectLst/>
              </a:rPr>
              <a:t> </a:t>
            </a:r>
            <a:r>
              <a:rPr lang="en-US" sz="5400" b="1" dirty="0" err="1">
                <a:solidFill>
                  <a:srgbClr val="002060"/>
                </a:solidFill>
                <a:effectLst/>
              </a:rPr>
              <a:t>đó</a:t>
            </a:r>
            <a:r>
              <a:rPr lang="en-US" sz="54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smtClean="0">
                <a:solidFill>
                  <a:srgbClr val="002060"/>
                </a:solidFill>
                <a:effectLst/>
              </a:rPr>
              <a:t>Chúa</a:t>
            </a:r>
            <a:r>
              <a:rPr lang="en-US" sz="7200" b="1" dirty="0" smtClean="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a:t>
            </a:r>
            <a:r>
              <a:rPr lang="en-US" sz="7200" b="1" dirty="0" err="1">
                <a:solidFill>
                  <a:srgbClr val="002060"/>
                </a:solidFill>
                <a:effectLst/>
              </a:rPr>
              <a:t>ca</a:t>
            </a:r>
            <a:r>
              <a:rPr lang="en-US" sz="7200" b="1" dirty="0">
                <a:solidFill>
                  <a:srgbClr val="002060"/>
                </a:solidFill>
                <a:effectLst/>
              </a:rPr>
              <a:t> </a:t>
            </a:r>
            <a:r>
              <a:rPr lang="en-US" sz="7200" b="1" dirty="0" err="1" smtClean="0">
                <a:solidFill>
                  <a:srgbClr val="002060"/>
                </a:solidFill>
                <a:effectLst/>
              </a:rPr>
              <a:t>ngợi</a:t>
            </a:r>
            <a:r>
              <a:rPr lang="en-US" sz="7200" b="1" dirty="0" smtClean="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73378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a:t>
            </a:r>
            <a:r>
              <a:rPr lang="en-US" sz="3200" dirty="0" smtClean="0">
                <a:solidFill>
                  <a:prstClr val="white"/>
                </a:solidFill>
              </a:rPr>
              <a:t>2</a:t>
            </a:r>
            <a:endParaRPr lang="en-US" sz="3200" dirty="0">
              <a:solidFill>
                <a:prstClr val="white"/>
              </a:solidFill>
            </a:endParaRP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a:solidFill>
                  <a:srgbClr val="FF0000"/>
                </a:solidFill>
              </a:rPr>
              <a:t>Alleluia-Alleluia: </a:t>
            </a:r>
            <a:r>
              <a:rPr lang="en-US" sz="5400" b="1" dirty="0" smtClean="0">
                <a:solidFill>
                  <a:srgbClr val="FF0000"/>
                </a:solidFill>
              </a:rPr>
              <a:t>              </a:t>
            </a:r>
            <a:r>
              <a:rPr lang="en-US" sz="5400" b="1" dirty="0" err="1" smtClean="0">
                <a:solidFill>
                  <a:srgbClr val="002060"/>
                </a:solidFill>
              </a:rPr>
              <a:t>Chúa</a:t>
            </a:r>
            <a:r>
              <a:rPr lang="en-US" sz="5400" b="1" dirty="0" smtClean="0">
                <a:solidFill>
                  <a:srgbClr val="002060"/>
                </a:solidFill>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smtClean="0">
                <a:solidFill>
                  <a:srgbClr val="002060"/>
                </a:solidFill>
                <a:effectLst/>
              </a:rPr>
              <a:t>Thầy</a:t>
            </a:r>
            <a:r>
              <a:rPr lang="en-US" sz="5400" b="1" dirty="0" smtClean="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smtClean="0">
                <a:solidFill>
                  <a:srgbClr val="002060"/>
                </a:solidFill>
                <a:effectLst/>
              </a:rPr>
              <a:t>Thầy</a:t>
            </a:r>
            <a:r>
              <a:rPr lang="en-US" sz="5400" b="1" dirty="0" smtClean="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smtClean="0">
                <a:solidFill>
                  <a:srgbClr val="002060"/>
                </a:solidFill>
                <a:effectLst/>
              </a:rPr>
              <a:t>ngàn</a:t>
            </a:r>
            <a:r>
              <a:rPr lang="en-US" sz="5400" b="1" dirty="0">
                <a:solidFill>
                  <a:srgbClr val="002060"/>
                </a:solidFill>
              </a:rPr>
              <a:t> </a:t>
            </a:r>
            <a:r>
              <a:rPr lang="en-US" sz="5400" b="1" dirty="0" err="1" smtClean="0">
                <a:solidFill>
                  <a:srgbClr val="002060"/>
                </a:solidFill>
                <a:effectLst/>
              </a:rPr>
              <a:t>muôn</a:t>
            </a:r>
            <a:r>
              <a:rPr lang="en-US" sz="5400" b="1" dirty="0">
                <a:solidFill>
                  <a:srgbClr val="002060"/>
                </a:solidFill>
                <a:effectLst/>
              </a:rPr>
              <a:t>. </a:t>
            </a:r>
            <a:r>
              <a:rPr lang="en-US" sz="5400" b="1" dirty="0" smtClean="0">
                <a:solidFill>
                  <a:srgbClr val="002060"/>
                </a:solidFill>
                <a:effectLst/>
              </a:rPr>
              <a:t>        </a:t>
            </a:r>
            <a:r>
              <a:rPr lang="en-US" sz="5400" b="1" dirty="0" smtClean="0">
                <a:solidFill>
                  <a:srgbClr val="FF0000"/>
                </a:solidFill>
              </a:rPr>
              <a:t>Alleluia</a:t>
            </a:r>
            <a:r>
              <a:rPr lang="en-US" sz="5400" b="1" dirty="0">
                <a:solidFill>
                  <a:srgbClr val="FF0000"/>
                </a:solidFill>
              </a:rPr>
              <a:t>… </a:t>
            </a:r>
            <a:r>
              <a:rPr lang="en-US" sz="5400" b="1" dirty="0">
                <a:solidFill>
                  <a:srgbClr val="002060"/>
                </a:solidFill>
              </a:rPr>
              <a:t/>
            </a:r>
            <a:br>
              <a:rPr lang="en-US" sz="5400" b="1" dirty="0">
                <a:solidFill>
                  <a:srgbClr val="002060"/>
                </a:solidFill>
              </a:rPr>
            </a:br>
            <a:endParaRPr lang="en-US" sz="6600" b="1" dirty="0">
              <a:solidFill>
                <a:srgbClr val="002060"/>
              </a:solidFill>
              <a:effectLst/>
            </a:endParaRPr>
          </a:p>
        </p:txBody>
      </p:sp>
    </p:spTree>
    <p:extLst>
      <p:ext uri="{BB962C8B-B14F-4D97-AF65-F5344CB8AC3E}">
        <p14:creationId xmlns:p14="http://schemas.microsoft.com/office/powerpoint/2010/main" val="422023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a:solidFill>
                  <a:srgbClr val="FF0000"/>
                </a:solidFill>
              </a:rPr>
              <a:t>Alleluia-Alleluia: </a:t>
            </a:r>
            <a:r>
              <a:rPr lang="en-US" sz="5400" b="1" dirty="0" smtClean="0">
                <a:solidFill>
                  <a:srgbClr val="FF0000"/>
                </a:solidFill>
              </a:rPr>
              <a:t>              </a:t>
            </a:r>
            <a:r>
              <a:rPr lang="en-US" sz="5400" b="1" dirty="0" err="1" smtClean="0">
                <a:solidFill>
                  <a:srgbClr val="002060"/>
                </a:solidFill>
              </a:rPr>
              <a:t>Chúa</a:t>
            </a:r>
            <a:r>
              <a:rPr lang="en-US" sz="5400" b="1" dirty="0" smtClean="0">
                <a:solidFill>
                  <a:srgbClr val="002060"/>
                </a:solidFill>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smtClean="0">
                <a:solidFill>
                  <a:srgbClr val="002060"/>
                </a:solidFill>
                <a:effectLst/>
              </a:rPr>
              <a:t>Thầy</a:t>
            </a:r>
            <a:r>
              <a:rPr lang="en-US" sz="5400" b="1" dirty="0" smtClean="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smtClean="0">
                <a:solidFill>
                  <a:srgbClr val="002060"/>
                </a:solidFill>
                <a:effectLst/>
              </a:rPr>
              <a:t>Thầy</a:t>
            </a:r>
            <a:r>
              <a:rPr lang="en-US" sz="5400" b="1" dirty="0" smtClean="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smtClean="0">
                <a:solidFill>
                  <a:srgbClr val="002060"/>
                </a:solidFill>
                <a:effectLst/>
              </a:rPr>
              <a:t>ngàn</a:t>
            </a:r>
            <a:r>
              <a:rPr lang="en-US" sz="5400" b="1" dirty="0">
                <a:solidFill>
                  <a:srgbClr val="002060"/>
                </a:solidFill>
              </a:rPr>
              <a:t> </a:t>
            </a:r>
            <a:r>
              <a:rPr lang="en-US" sz="5400" b="1" dirty="0" err="1" smtClean="0">
                <a:solidFill>
                  <a:srgbClr val="002060"/>
                </a:solidFill>
                <a:effectLst/>
              </a:rPr>
              <a:t>muôn</a:t>
            </a:r>
            <a:r>
              <a:rPr lang="en-US" sz="5400" b="1" dirty="0">
                <a:solidFill>
                  <a:srgbClr val="002060"/>
                </a:solidFill>
                <a:effectLst/>
              </a:rPr>
              <a:t>. </a:t>
            </a:r>
            <a:r>
              <a:rPr lang="en-US" sz="5400" b="1" dirty="0" smtClean="0">
                <a:solidFill>
                  <a:srgbClr val="002060"/>
                </a:solidFill>
                <a:effectLst/>
              </a:rPr>
              <a:t>        </a:t>
            </a:r>
            <a:r>
              <a:rPr lang="en-US" sz="5400" b="1" dirty="0" smtClean="0">
                <a:solidFill>
                  <a:srgbClr val="FF0000"/>
                </a:solidFill>
              </a:rPr>
              <a:t>Alleluia</a:t>
            </a:r>
            <a:r>
              <a:rPr lang="en-US" sz="5400" b="1" dirty="0">
                <a:solidFill>
                  <a:srgbClr val="FF0000"/>
                </a:solidFill>
              </a:rPr>
              <a:t>… </a:t>
            </a:r>
            <a:r>
              <a:rPr lang="en-US" sz="5400" b="1" dirty="0">
                <a:solidFill>
                  <a:srgbClr val="002060"/>
                </a:solidFill>
              </a:rPr>
              <a:t/>
            </a:r>
            <a:br>
              <a:rPr lang="en-US" sz="5400" b="1" dirty="0">
                <a:solidFill>
                  <a:srgbClr val="002060"/>
                </a:solidFill>
              </a:rPr>
            </a:br>
            <a:endParaRPr lang="en-US" sz="6600" b="1" dirty="0">
              <a:solidFill>
                <a:srgbClr val="002060"/>
              </a:solidFill>
              <a:effectLst/>
            </a:endParaRPr>
          </a:p>
        </p:txBody>
      </p:sp>
    </p:spTree>
    <p:extLst>
      <p:ext uri="{BB962C8B-B14F-4D97-AF65-F5344CB8AC3E}">
        <p14:creationId xmlns:p14="http://schemas.microsoft.com/office/powerpoint/2010/main" val="232024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100" b="1" dirty="0">
                <a:solidFill>
                  <a:srgbClr val="FF0000"/>
                </a:solidFill>
                <a:effectLst/>
                <a:latin typeface="+mj-lt"/>
                <a:ea typeface="Tahoma" panose="020B0604030504040204" pitchFamily="34" charset="0"/>
                <a:cs typeface="Times New Roman" panose="02020603050405020304" pitchFamily="18" charset="0"/>
              </a:rPr>
              <a:t>Ca </a:t>
            </a:r>
            <a:r>
              <a:rPr lang="en-US" altLang="en-US" sz="71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7100" b="1" dirty="0">
                <a:solidFill>
                  <a:srgbClr val="FF0000"/>
                </a:solidFill>
                <a:effectLst/>
                <a:latin typeface="+mj-lt"/>
                <a:ea typeface="Tahoma" panose="020B0604030504040204" pitchFamily="34" charset="0"/>
                <a:cs typeface="Times New Roman" panose="02020603050405020304" pitchFamily="18" charset="0"/>
              </a:rPr>
              <a:t> </a:t>
            </a:r>
            <a:r>
              <a:rPr lang="en-US" altLang="en-US" sz="71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7100" b="1"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100" b="1" dirty="0">
                <a:solidFill>
                  <a:srgbClr val="FF0000"/>
                </a:solidFill>
                <a:effectLst/>
                <a:latin typeface="+mj-lt"/>
                <a:ea typeface="Tahoma" panose="020B0604030504040204" pitchFamily="34" charset="0"/>
                <a:cs typeface="Times New Roman" panose="02020603050405020304" pitchFamily="18" charset="0"/>
              </a:rPr>
              <a:t> </a:t>
            </a:r>
            <a:r>
              <a:rPr lang="en-US" altLang="en-US" sz="7100" b="1" dirty="0" err="1" smtClean="0">
                <a:solidFill>
                  <a:srgbClr val="FF0000"/>
                </a:solidFill>
                <a:effectLst/>
                <a:latin typeface="+mj-lt"/>
                <a:ea typeface="Tahoma" panose="020B0604030504040204" pitchFamily="34" charset="0"/>
                <a:cs typeface="Times New Roman" panose="02020603050405020304" pitchFamily="18" charset="0"/>
              </a:rPr>
              <a:t>Nguyện</a:t>
            </a:r>
            <a:r>
              <a:rPr lang="en-US" altLang="en-US" sz="71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100" b="1" dirty="0" err="1" smtClean="0">
                <a:solidFill>
                  <a:srgbClr val="FF0000"/>
                </a:solidFill>
                <a:effectLst/>
                <a:latin typeface="+mj-lt"/>
                <a:ea typeface="Tahoma" panose="020B0604030504040204" pitchFamily="34" charset="0"/>
                <a:cs typeface="Times New Roman" panose="02020603050405020304" pitchFamily="18" charset="0"/>
              </a:rPr>
              <a:t>Dâng</a:t>
            </a:r>
            <a:r>
              <a:rPr lang="en-US" altLang="en-US" sz="71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100" b="1" dirty="0" err="1" smtClean="0">
                <a:solidFill>
                  <a:srgbClr val="FF0000"/>
                </a:solidFill>
                <a:effectLst/>
                <a:latin typeface="+mj-lt"/>
                <a:ea typeface="Tahoma" panose="020B0604030504040204" pitchFamily="34" charset="0"/>
                <a:cs typeface="Times New Roman" panose="02020603050405020304" pitchFamily="18" charset="0"/>
              </a:rPr>
              <a:t>Lên</a:t>
            </a:r>
            <a:r>
              <a:rPr lang="en-US" altLang="en-US" sz="71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100" b="1" dirty="0" err="1" smtClean="0">
                <a:solidFill>
                  <a:srgbClr val="FF0000"/>
                </a:solidFill>
                <a:effectLst/>
                <a:latin typeface="+mj-lt"/>
                <a:ea typeface="Tahoma" panose="020B0604030504040204" pitchFamily="34" charset="0"/>
                <a:cs typeface="Times New Roman" panose="02020603050405020304" pitchFamily="18" charset="0"/>
              </a:rPr>
              <a:t>Chúa</a:t>
            </a:r>
            <a:endParaRPr lang="vi-VN" altLang="en-US" sz="71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200" b="1" i="1" dirty="0" err="1" smtClean="0">
                <a:solidFill>
                  <a:srgbClr val="003399"/>
                </a:solidFill>
                <a:effectLst/>
                <a:latin typeface="+mj-lt"/>
                <a:ea typeface="Tahoma" panose="020B0604030504040204" pitchFamily="34" charset="0"/>
                <a:cs typeface="Times New Roman" panose="02020603050405020304" pitchFamily="18" charset="0"/>
              </a:rPr>
              <a:t>Ngọc</a:t>
            </a:r>
            <a:r>
              <a:rPr lang="en-US" altLang="en-US" sz="5200" b="1" i="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i="1" dirty="0" err="1" smtClean="0">
                <a:solidFill>
                  <a:srgbClr val="003399"/>
                </a:solidFill>
                <a:effectLst/>
                <a:latin typeface="+mj-lt"/>
                <a:ea typeface="Tahoma" panose="020B0604030504040204" pitchFamily="34" charset="0"/>
                <a:cs typeface="Times New Roman" panose="02020603050405020304" pitchFamily="18" charset="0"/>
              </a:rPr>
              <a:t>Linh</a:t>
            </a:r>
            <a:endParaRPr lang="en-US" altLang="en-US" sz="5200" b="1" i="1"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endParaRPr lang="vi-VN" sz="5400" b="1" dirty="0" smtClean="0">
              <a:solidFill>
                <a:srgbClr val="FF0000"/>
              </a:solidFill>
              <a:latin typeface="+mj-lt"/>
            </a:endParaRPr>
          </a:p>
          <a:p>
            <a:pPr marL="27385" indent="0" algn="just">
              <a:buNone/>
            </a:pPr>
            <a:r>
              <a:rPr lang="vi-VN" sz="5400" b="1" dirty="0" smtClean="0">
                <a:solidFill>
                  <a:srgbClr val="FF0000"/>
                </a:solidFill>
                <a:latin typeface="+mj-lt"/>
              </a:rPr>
              <a:t>Pk1</a:t>
            </a:r>
            <a:r>
              <a:rPr lang="vi-VN" sz="5400" b="1" dirty="0">
                <a:solidFill>
                  <a:srgbClr val="FF0000"/>
                </a:solidFill>
                <a:latin typeface="+mj-lt"/>
              </a:rPr>
              <a:t>: </a:t>
            </a:r>
            <a:r>
              <a:rPr lang="vi-VN" sz="5400" b="1" dirty="0" smtClean="0">
                <a:solidFill>
                  <a:srgbClr val="002060"/>
                </a:solidFill>
                <a:latin typeface="+mj-lt"/>
              </a:rPr>
              <a:t>Nguyện </a:t>
            </a:r>
            <a:r>
              <a:rPr lang="vi-VN" sz="5400" b="1" dirty="0">
                <a:solidFill>
                  <a:srgbClr val="002060"/>
                </a:solidFill>
                <a:latin typeface="+mj-lt"/>
              </a:rPr>
              <a:t>dâng lên </a:t>
            </a:r>
            <a:r>
              <a:rPr lang="vi-VN" sz="5400" b="1" dirty="0" smtClean="0">
                <a:solidFill>
                  <a:srgbClr val="002060"/>
                </a:solidFill>
                <a:latin typeface="+mj-lt"/>
              </a:rPr>
              <a:t>Chúa, </a:t>
            </a:r>
            <a:r>
              <a:rPr lang="vi-VN" sz="5400" b="1" dirty="0">
                <a:solidFill>
                  <a:srgbClr val="002060"/>
                </a:solidFill>
                <a:latin typeface="+mj-lt"/>
              </a:rPr>
              <a:t>cuộc sống ươm tình yêu. Hợp với lễ </a:t>
            </a:r>
            <a:r>
              <a:rPr lang="vi-VN" sz="5400" b="1" dirty="0" smtClean="0">
                <a:solidFill>
                  <a:srgbClr val="002060"/>
                </a:solidFill>
                <a:latin typeface="+mj-lt"/>
              </a:rPr>
              <a:t>dâng, </a:t>
            </a:r>
            <a:r>
              <a:rPr lang="vi-VN" sz="5400" b="1" dirty="0">
                <a:solidFill>
                  <a:srgbClr val="002060"/>
                </a:solidFill>
                <a:latin typeface="+mj-lt"/>
              </a:rPr>
              <a:t>thơm </a:t>
            </a:r>
            <a:r>
              <a:rPr lang="vi-VN" sz="5400" b="1" dirty="0" smtClean="0">
                <a:solidFill>
                  <a:srgbClr val="002060"/>
                </a:solidFill>
                <a:latin typeface="+mj-lt"/>
              </a:rPr>
              <a:t>ngát, </a:t>
            </a:r>
            <a:r>
              <a:rPr lang="vi-VN" sz="5400" b="1" dirty="0">
                <a:solidFill>
                  <a:srgbClr val="002060"/>
                </a:solidFill>
                <a:latin typeface="+mj-lt"/>
              </a:rPr>
              <a:t>trên bàn thờ.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9050"/>
            <a:ext cx="9144000" cy="5143500"/>
          </a:xfrm>
        </p:spPr>
        <p:txBody>
          <a:bodyPr>
            <a:noAutofit/>
          </a:bodyPr>
          <a:lstStyle/>
          <a:p>
            <a:pPr marL="27385" indent="0" algn="just">
              <a:buNone/>
            </a:pPr>
            <a:r>
              <a:rPr lang="vi-VN" sz="4400" b="1" dirty="0">
                <a:solidFill>
                  <a:srgbClr val="FF0000"/>
                </a:solidFill>
              </a:rPr>
              <a:t>ĐK: </a:t>
            </a:r>
            <a:r>
              <a:rPr lang="vi-VN" sz="4400" b="1" dirty="0">
                <a:solidFill>
                  <a:srgbClr val="002060"/>
                </a:solidFill>
              </a:rPr>
              <a:t>Nguyện dâng lên </a:t>
            </a:r>
            <a:r>
              <a:rPr lang="vi-VN" sz="4400" b="1" dirty="0" smtClean="0">
                <a:solidFill>
                  <a:srgbClr val="002060"/>
                </a:solidFill>
              </a:rPr>
              <a:t>Chúa, </a:t>
            </a:r>
            <a:r>
              <a:rPr lang="vi-VN" sz="4400" b="1" dirty="0">
                <a:solidFill>
                  <a:srgbClr val="002060"/>
                </a:solidFill>
              </a:rPr>
              <a:t>tiếng </a:t>
            </a:r>
            <a:r>
              <a:rPr lang="vi-VN" sz="4400" b="1" dirty="0" smtClean="0">
                <a:solidFill>
                  <a:srgbClr val="002060"/>
                </a:solidFill>
              </a:rPr>
              <a:t>hát, </a:t>
            </a:r>
            <a:r>
              <a:rPr lang="vi-VN" sz="4400" b="1" dirty="0">
                <a:solidFill>
                  <a:srgbClr val="002060"/>
                </a:solidFill>
              </a:rPr>
              <a:t>con nguyện xin, yêu thương trong vầng tim, thắm </a:t>
            </a:r>
            <a:r>
              <a:rPr lang="vi-VN" sz="4400" b="1" dirty="0" smtClean="0">
                <a:solidFill>
                  <a:srgbClr val="002060"/>
                </a:solidFill>
              </a:rPr>
              <a:t>thiết, </a:t>
            </a:r>
            <a:r>
              <a:rPr lang="vi-VN" sz="4400" b="1" dirty="0">
                <a:solidFill>
                  <a:srgbClr val="002060"/>
                </a:solidFill>
              </a:rPr>
              <a:t>trong niềm tin, vững </a:t>
            </a:r>
            <a:r>
              <a:rPr lang="vi-VN" sz="4400" b="1" dirty="0" smtClean="0">
                <a:solidFill>
                  <a:srgbClr val="002060"/>
                </a:solidFill>
              </a:rPr>
              <a:t>bước, </a:t>
            </a:r>
            <a:r>
              <a:rPr lang="vi-VN" sz="4400" b="1" dirty="0">
                <a:solidFill>
                  <a:srgbClr val="002060"/>
                </a:solidFill>
              </a:rPr>
              <a:t>trong bình </a:t>
            </a:r>
            <a:r>
              <a:rPr lang="vi-VN" sz="4400" b="1" dirty="0" smtClean="0">
                <a:solidFill>
                  <a:srgbClr val="002060"/>
                </a:solidFill>
              </a:rPr>
              <a:t>yên. Xin </a:t>
            </a:r>
            <a:r>
              <a:rPr lang="vi-VN" sz="4400" b="1" dirty="0">
                <a:solidFill>
                  <a:srgbClr val="002060"/>
                </a:solidFill>
              </a:rPr>
              <a:t>dâng </a:t>
            </a:r>
            <a:r>
              <a:rPr lang="vi-VN" sz="4400" b="1" dirty="0" smtClean="0">
                <a:solidFill>
                  <a:srgbClr val="002060"/>
                </a:solidFill>
              </a:rPr>
              <a:t>lên, tấm </a:t>
            </a:r>
            <a:r>
              <a:rPr lang="vi-VN" sz="4400" b="1" dirty="0">
                <a:solidFill>
                  <a:srgbClr val="002060"/>
                </a:solidFill>
              </a:rPr>
              <a:t>bánh với ly rượu nho. </a:t>
            </a:r>
            <a:r>
              <a:rPr lang="vi-VN" sz="4400" b="1" dirty="0" smtClean="0">
                <a:solidFill>
                  <a:srgbClr val="002060"/>
                </a:solidFill>
              </a:rPr>
              <a:t>Xin </a:t>
            </a:r>
            <a:r>
              <a:rPr lang="vi-VN" sz="4400" b="1" dirty="0">
                <a:solidFill>
                  <a:srgbClr val="002060"/>
                </a:solidFill>
              </a:rPr>
              <a:t>Cha </a:t>
            </a:r>
            <a:r>
              <a:rPr lang="vi-VN" sz="4400" b="1" dirty="0" smtClean="0">
                <a:solidFill>
                  <a:srgbClr val="002060"/>
                </a:solidFill>
              </a:rPr>
              <a:t>thương, nhận </a:t>
            </a:r>
            <a:r>
              <a:rPr lang="vi-VN" sz="4400" b="1" dirty="0">
                <a:solidFill>
                  <a:srgbClr val="002060"/>
                </a:solidFill>
              </a:rPr>
              <a:t>lễ dâng </a:t>
            </a:r>
            <a:r>
              <a:rPr lang="vi-VN" sz="4400" b="1" dirty="0" smtClean="0">
                <a:solidFill>
                  <a:srgbClr val="002060"/>
                </a:solidFill>
              </a:rPr>
              <a:t>với </a:t>
            </a:r>
            <a:r>
              <a:rPr lang="vi-VN" sz="4400" b="1" dirty="0">
                <a:solidFill>
                  <a:srgbClr val="002060"/>
                </a:solidFill>
              </a:rPr>
              <a:t>lòng mến tin (</a:t>
            </a:r>
            <a:r>
              <a:rPr lang="vi-VN" sz="4400" b="1" i="1" dirty="0">
                <a:solidFill>
                  <a:srgbClr val="002060"/>
                </a:solidFill>
              </a:rPr>
              <a:t>mến tin</a:t>
            </a:r>
            <a:r>
              <a:rPr lang="vi-VN" sz="4400" b="1" dirty="0">
                <a:solidFill>
                  <a:srgbClr val="002060"/>
                </a:solidFill>
              </a:rPr>
              <a:t>).</a:t>
            </a:r>
            <a:r>
              <a:rPr lang="en-US" sz="4400" b="1" dirty="0" smtClean="0">
                <a:solidFill>
                  <a:srgbClr val="002060"/>
                </a:solidFill>
                <a:effectLst/>
              </a:rPr>
              <a:t> </a:t>
            </a:r>
            <a:endParaRPr lang="en-US" altLang="en-US" sz="4400" b="1" u="sng" dirty="0">
              <a:solidFill>
                <a:srgbClr val="00206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endParaRPr lang="vi-VN" sz="5400" b="1" dirty="0" smtClean="0">
              <a:solidFill>
                <a:srgbClr val="FF0000"/>
              </a:solidFill>
            </a:endParaRPr>
          </a:p>
          <a:p>
            <a:pPr marL="27385" indent="0" algn="just">
              <a:buNone/>
            </a:pPr>
            <a:r>
              <a:rPr lang="vi-VN" sz="5400" b="1" dirty="0" smtClean="0">
                <a:solidFill>
                  <a:srgbClr val="FF0000"/>
                </a:solidFill>
              </a:rPr>
              <a:t>Pk2</a:t>
            </a:r>
            <a:r>
              <a:rPr lang="vi-VN" sz="5400" b="1" dirty="0">
                <a:solidFill>
                  <a:srgbClr val="FF0000"/>
                </a:solidFill>
              </a:rPr>
              <a:t>: </a:t>
            </a:r>
            <a:r>
              <a:rPr lang="vi-VN" sz="5400" b="1" dirty="0">
                <a:solidFill>
                  <a:srgbClr val="002060"/>
                </a:solidFill>
              </a:rPr>
              <a:t>Nguyện dâng lên </a:t>
            </a:r>
            <a:r>
              <a:rPr lang="vi-VN" sz="5400" b="1" dirty="0" smtClean="0">
                <a:solidFill>
                  <a:srgbClr val="002060"/>
                </a:solidFill>
              </a:rPr>
              <a:t>Chúa, </a:t>
            </a:r>
            <a:r>
              <a:rPr lang="vi-VN" sz="5400" b="1" dirty="0">
                <a:solidFill>
                  <a:srgbClr val="002060"/>
                </a:solidFill>
              </a:rPr>
              <a:t>mơ ước như màu hoa. Tình Cha dẫn </a:t>
            </a:r>
            <a:r>
              <a:rPr lang="vi-VN" sz="5400" b="1" dirty="0" smtClean="0">
                <a:solidFill>
                  <a:srgbClr val="002060"/>
                </a:solidFill>
              </a:rPr>
              <a:t>đưa, </a:t>
            </a:r>
            <a:r>
              <a:rPr lang="vi-VN" sz="5400" b="1" dirty="0">
                <a:solidFill>
                  <a:srgbClr val="002060"/>
                </a:solidFill>
              </a:rPr>
              <a:t>sẽ </a:t>
            </a:r>
            <a:r>
              <a:rPr lang="vi-VN" sz="5400" b="1" dirty="0" smtClean="0">
                <a:solidFill>
                  <a:srgbClr val="002060"/>
                </a:solidFill>
              </a:rPr>
              <a:t>mãi, không </a:t>
            </a:r>
            <a:r>
              <a:rPr lang="vi-VN" sz="5400" b="1" dirty="0">
                <a:solidFill>
                  <a:srgbClr val="002060"/>
                </a:solidFill>
              </a:rPr>
              <a:t>phai nhòa. </a:t>
            </a:r>
            <a:endParaRPr lang="en-US" sz="5400" b="1" dirty="0">
              <a:solidFill>
                <a:srgbClr val="002060"/>
              </a:solidFill>
              <a:effectLst/>
            </a:endParaRPr>
          </a:p>
          <a:p>
            <a:pPr marL="27385" indent="0" algn="just">
              <a:lnSpc>
                <a:spcPct val="120000"/>
              </a:lnSpc>
              <a:buNone/>
            </a:pPr>
            <a:endParaRPr lang="en-US" altLang="en-US" sz="4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9050"/>
            <a:ext cx="9144000" cy="5143500"/>
          </a:xfrm>
        </p:spPr>
        <p:txBody>
          <a:bodyPr>
            <a:noAutofit/>
          </a:bodyPr>
          <a:lstStyle/>
          <a:p>
            <a:pPr marL="27385" indent="0" algn="just">
              <a:buNone/>
            </a:pPr>
            <a:r>
              <a:rPr lang="vi-VN" sz="4400" b="1" dirty="0">
                <a:solidFill>
                  <a:srgbClr val="FF0000"/>
                </a:solidFill>
              </a:rPr>
              <a:t>ĐK: </a:t>
            </a:r>
            <a:r>
              <a:rPr lang="vi-VN" sz="4400" b="1" dirty="0">
                <a:solidFill>
                  <a:srgbClr val="002060"/>
                </a:solidFill>
              </a:rPr>
              <a:t>Nguyện dâng lên </a:t>
            </a:r>
            <a:r>
              <a:rPr lang="vi-VN" sz="4400" b="1" dirty="0" smtClean="0">
                <a:solidFill>
                  <a:srgbClr val="002060"/>
                </a:solidFill>
              </a:rPr>
              <a:t>Chúa, </a:t>
            </a:r>
            <a:r>
              <a:rPr lang="vi-VN" sz="4400" b="1" dirty="0">
                <a:solidFill>
                  <a:srgbClr val="002060"/>
                </a:solidFill>
              </a:rPr>
              <a:t>tiếng </a:t>
            </a:r>
            <a:r>
              <a:rPr lang="vi-VN" sz="4400" b="1" dirty="0" smtClean="0">
                <a:solidFill>
                  <a:srgbClr val="002060"/>
                </a:solidFill>
              </a:rPr>
              <a:t>hát, </a:t>
            </a:r>
            <a:r>
              <a:rPr lang="vi-VN" sz="4400" b="1" dirty="0">
                <a:solidFill>
                  <a:srgbClr val="002060"/>
                </a:solidFill>
              </a:rPr>
              <a:t>con nguyện xin, yêu thương trong vầng tim, thắm </a:t>
            </a:r>
            <a:r>
              <a:rPr lang="vi-VN" sz="4400" b="1" dirty="0" smtClean="0">
                <a:solidFill>
                  <a:srgbClr val="002060"/>
                </a:solidFill>
              </a:rPr>
              <a:t>thiết, </a:t>
            </a:r>
            <a:r>
              <a:rPr lang="vi-VN" sz="4400" b="1" dirty="0">
                <a:solidFill>
                  <a:srgbClr val="002060"/>
                </a:solidFill>
              </a:rPr>
              <a:t>trong niềm tin, vững </a:t>
            </a:r>
            <a:r>
              <a:rPr lang="vi-VN" sz="4400" b="1" dirty="0" smtClean="0">
                <a:solidFill>
                  <a:srgbClr val="002060"/>
                </a:solidFill>
              </a:rPr>
              <a:t>bước, </a:t>
            </a:r>
            <a:r>
              <a:rPr lang="vi-VN" sz="4400" b="1" dirty="0">
                <a:solidFill>
                  <a:srgbClr val="002060"/>
                </a:solidFill>
              </a:rPr>
              <a:t>trong bình </a:t>
            </a:r>
            <a:r>
              <a:rPr lang="vi-VN" sz="4400" b="1" dirty="0" smtClean="0">
                <a:solidFill>
                  <a:srgbClr val="002060"/>
                </a:solidFill>
              </a:rPr>
              <a:t>yên. Xin </a:t>
            </a:r>
            <a:r>
              <a:rPr lang="vi-VN" sz="4400" b="1" dirty="0">
                <a:solidFill>
                  <a:srgbClr val="002060"/>
                </a:solidFill>
              </a:rPr>
              <a:t>dâng </a:t>
            </a:r>
            <a:r>
              <a:rPr lang="vi-VN" sz="4400" b="1" dirty="0" smtClean="0">
                <a:solidFill>
                  <a:srgbClr val="002060"/>
                </a:solidFill>
              </a:rPr>
              <a:t>lên, tấm </a:t>
            </a:r>
            <a:r>
              <a:rPr lang="vi-VN" sz="4400" b="1" dirty="0">
                <a:solidFill>
                  <a:srgbClr val="002060"/>
                </a:solidFill>
              </a:rPr>
              <a:t>bánh với ly rượu nho. </a:t>
            </a:r>
            <a:r>
              <a:rPr lang="vi-VN" sz="4400" b="1" dirty="0" smtClean="0">
                <a:solidFill>
                  <a:srgbClr val="002060"/>
                </a:solidFill>
              </a:rPr>
              <a:t>Xin </a:t>
            </a:r>
            <a:r>
              <a:rPr lang="vi-VN" sz="4400" b="1" dirty="0">
                <a:solidFill>
                  <a:srgbClr val="002060"/>
                </a:solidFill>
              </a:rPr>
              <a:t>Cha </a:t>
            </a:r>
            <a:r>
              <a:rPr lang="vi-VN" sz="4400" b="1" dirty="0" smtClean="0">
                <a:solidFill>
                  <a:srgbClr val="002060"/>
                </a:solidFill>
              </a:rPr>
              <a:t>thương, nhận </a:t>
            </a:r>
            <a:r>
              <a:rPr lang="vi-VN" sz="4400" b="1" dirty="0">
                <a:solidFill>
                  <a:srgbClr val="002060"/>
                </a:solidFill>
              </a:rPr>
              <a:t>lễ dâng </a:t>
            </a:r>
            <a:r>
              <a:rPr lang="vi-VN" sz="4400" b="1" dirty="0" smtClean="0">
                <a:solidFill>
                  <a:srgbClr val="002060"/>
                </a:solidFill>
              </a:rPr>
              <a:t>với </a:t>
            </a:r>
            <a:r>
              <a:rPr lang="vi-VN" sz="4400" b="1" dirty="0">
                <a:solidFill>
                  <a:srgbClr val="002060"/>
                </a:solidFill>
              </a:rPr>
              <a:t>lòng mến tin (</a:t>
            </a:r>
            <a:r>
              <a:rPr lang="vi-VN" sz="4400" b="1" i="1" dirty="0">
                <a:solidFill>
                  <a:srgbClr val="002060"/>
                </a:solidFill>
              </a:rPr>
              <a:t>mến tin</a:t>
            </a:r>
            <a:r>
              <a:rPr lang="vi-VN" sz="4400" b="1" dirty="0">
                <a:solidFill>
                  <a:srgbClr val="002060"/>
                </a:solidFill>
              </a:rPr>
              <a:t>).</a:t>
            </a:r>
            <a:r>
              <a:rPr lang="en-US" sz="4400" b="1" dirty="0" smtClean="0">
                <a:solidFill>
                  <a:srgbClr val="002060"/>
                </a:solidFill>
                <a:effectLst/>
              </a:rPr>
              <a:t> </a:t>
            </a:r>
            <a:endParaRPr lang="en-US" altLang="en-US" sz="4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9249030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
            <a:ext cx="9144000" cy="5657850"/>
          </a:xfrm>
        </p:spPr>
        <p:txBody>
          <a:bodyPr>
            <a:noAutofit/>
          </a:bodyPr>
          <a:lstStyle/>
          <a:p>
            <a:pPr marL="27432" indent="0" algn="ctr">
              <a:lnSpc>
                <a:spcPct val="120000"/>
              </a:lnSpc>
              <a:buNone/>
            </a:pPr>
            <a:r>
              <a:rPr lang="en-US" sz="1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Nguyện</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smtClean="0">
                <a:solidFill>
                  <a:srgbClr val="FF0000"/>
                </a:solidFill>
                <a:effectLst/>
              </a:rPr>
              <a:t>Chính</a:t>
            </a:r>
            <a:r>
              <a:rPr lang="en-US" sz="6000" b="1" dirty="0" smtClean="0">
                <a:solidFill>
                  <a:srgbClr val="FF0000"/>
                </a:solidFill>
                <a:effectLst/>
              </a:rPr>
              <a:t> </a:t>
            </a:r>
            <a:r>
              <a:rPr lang="en-US" sz="6000" b="1" dirty="0" err="1" smtClean="0">
                <a:solidFill>
                  <a:srgbClr val="FF0000"/>
                </a:solidFill>
                <a:effectLst/>
              </a:rPr>
              <a:t>Thầy</a:t>
            </a:r>
            <a:r>
              <a:rPr lang="en-US" sz="6000" b="1" dirty="0" smtClean="0">
                <a:solidFill>
                  <a:srgbClr val="FF0000"/>
                </a:solidFill>
                <a:effectLst/>
              </a:rPr>
              <a:t> </a:t>
            </a:r>
            <a:r>
              <a:rPr lang="en-US" sz="6000" b="1" dirty="0" err="1">
                <a:solidFill>
                  <a:srgbClr val="FF0000"/>
                </a:solidFill>
                <a:effectLst/>
              </a:rPr>
              <a:t>Là</a:t>
            </a:r>
            <a:r>
              <a:rPr lang="en-US" sz="6000" b="1" dirty="0">
                <a:solidFill>
                  <a:srgbClr val="FF0000"/>
                </a:solidFill>
                <a:effectLst/>
              </a:rPr>
              <a:t> </a:t>
            </a:r>
            <a:r>
              <a:rPr lang="en-US" sz="6000" b="1" dirty="0" err="1">
                <a:solidFill>
                  <a:srgbClr val="FF0000"/>
                </a:solidFill>
                <a:effectLst/>
              </a:rPr>
              <a:t>Cây</a:t>
            </a:r>
            <a:r>
              <a:rPr lang="en-US" sz="6000" b="1" dirty="0">
                <a:solidFill>
                  <a:srgbClr val="FF0000"/>
                </a:solidFill>
                <a:effectLst/>
              </a:rPr>
              <a:t> </a:t>
            </a:r>
            <a:r>
              <a:rPr lang="en-US" sz="6000" b="1" dirty="0" err="1">
                <a:solidFill>
                  <a:srgbClr val="FF0000"/>
                </a:solidFill>
                <a:effectLst/>
              </a:rPr>
              <a:t>Nho</a:t>
            </a:r>
            <a:r>
              <a:rPr lang="en-US" sz="16600" b="1" dirty="0">
                <a:solidFill>
                  <a:srgbClr val="FF0000"/>
                </a:solidFill>
                <a:effectLst/>
              </a:rPr>
              <a:t/>
            </a:r>
            <a:br>
              <a:rPr lang="en-US" sz="16600" b="1" dirty="0">
                <a:solidFill>
                  <a:srgbClr val="FF0000"/>
                </a:solidFill>
                <a:effectLst/>
              </a:rPr>
            </a:br>
            <a:r>
              <a:rPr lang="en-US" sz="4400" b="1" i="1" dirty="0" err="1" smtClean="0">
                <a:solidFill>
                  <a:srgbClr val="002060"/>
                </a:solidFill>
                <a:effectLst/>
              </a:rPr>
              <a:t>Huỳnh</a:t>
            </a:r>
            <a:r>
              <a:rPr lang="en-US" sz="4400" b="1" i="1" dirty="0" smtClean="0">
                <a:solidFill>
                  <a:srgbClr val="002060"/>
                </a:solidFill>
                <a:effectLst/>
              </a:rPr>
              <a:t> Minh </a:t>
            </a:r>
            <a:r>
              <a:rPr lang="en-US" sz="4400" b="1" i="1" dirty="0" err="1" smtClean="0">
                <a:solidFill>
                  <a:srgbClr val="002060"/>
                </a:solidFill>
                <a:effectLst/>
              </a:rPr>
              <a:t>Kỳ</a:t>
            </a:r>
            <a:r>
              <a:rPr lang="en-US" sz="4400" b="1" i="1" dirty="0" smtClean="0">
                <a:solidFill>
                  <a:srgbClr val="002060"/>
                </a:solidFill>
                <a:effectLst/>
              </a:rPr>
              <a:t> &amp; </a:t>
            </a:r>
            <a:r>
              <a:rPr lang="en-US" sz="4400" b="1" i="1" dirty="0" err="1" smtClean="0">
                <a:solidFill>
                  <a:srgbClr val="002060"/>
                </a:solidFill>
                <a:effectLst/>
              </a:rPr>
              <a:t>Đinh</a:t>
            </a:r>
            <a:r>
              <a:rPr lang="en-US" sz="4400" b="1" i="1" dirty="0" smtClean="0">
                <a:solidFill>
                  <a:srgbClr val="002060"/>
                </a:solidFill>
                <a:effectLst/>
              </a:rPr>
              <a:t> </a:t>
            </a:r>
            <a:r>
              <a:rPr lang="en-US" sz="4400" b="1" i="1" dirty="0" err="1" smtClean="0">
                <a:solidFill>
                  <a:srgbClr val="002060"/>
                </a:solidFill>
                <a:effectLst/>
              </a:rPr>
              <a:t>Công</a:t>
            </a:r>
            <a:r>
              <a:rPr lang="en-US" sz="4400" b="1" i="1" dirty="0" smtClean="0">
                <a:solidFill>
                  <a:srgbClr val="002060"/>
                </a:solidFill>
                <a:effectLst/>
              </a:rPr>
              <a:t> </a:t>
            </a:r>
            <a:r>
              <a:rPr lang="en-US" sz="4400" b="1" i="1" dirty="0" err="1" smtClean="0">
                <a:solidFill>
                  <a:srgbClr val="002060"/>
                </a:solidFill>
                <a:effectLst/>
              </a:rPr>
              <a:t>Huỳnh</a:t>
            </a:r>
            <a:endParaRPr lang="en-US" sz="44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err="1">
                <a:solidFill>
                  <a:srgbClr val="FF0000"/>
                </a:solidFill>
                <a:effectLst/>
                <a:latin typeface="+mj-lt"/>
                <a:ea typeface="Tahoma" pitchFamily="34" charset="0"/>
                <a:cs typeface="Times New Roman" pitchFamily="18" charset="0"/>
              </a:rPr>
              <a:t>Ca</a:t>
            </a:r>
            <a:r>
              <a:rPr lang="en-US" sz="7200" b="1" dirty="0">
                <a:solidFill>
                  <a:srgbClr val="FF0000"/>
                </a:solidFill>
                <a:effectLst/>
                <a:latin typeface="+mj-lt"/>
                <a:ea typeface="Tahoma" pitchFamily="34" charset="0"/>
                <a:cs typeface="Times New Roman" pitchFamily="18" charset="0"/>
              </a:rPr>
              <a:t> </a:t>
            </a:r>
            <a:r>
              <a:rPr lang="en-US" sz="7200" b="1" dirty="0" err="1">
                <a:solidFill>
                  <a:srgbClr val="FF0000"/>
                </a:solidFill>
                <a:latin typeface="+mj-lt"/>
                <a:ea typeface="Tahoma" pitchFamily="34" charset="0"/>
                <a:cs typeface="Times New Roman" pitchFamily="18" charset="0"/>
              </a:rPr>
              <a:t>N</a:t>
            </a:r>
            <a:r>
              <a:rPr lang="en-US" sz="7200" b="1" dirty="0" err="1" smtClean="0">
                <a:solidFill>
                  <a:srgbClr val="FF0000"/>
                </a:solidFill>
                <a:effectLst/>
                <a:latin typeface="+mj-lt"/>
                <a:ea typeface="Tahoma" pitchFamily="34" charset="0"/>
                <a:cs typeface="Times New Roman" pitchFamily="18" charset="0"/>
              </a:rPr>
              <a:t>hập</a:t>
            </a:r>
            <a:r>
              <a:rPr lang="en-US" sz="7200" b="1" dirty="0" smtClean="0">
                <a:solidFill>
                  <a:srgbClr val="FF0000"/>
                </a:solidFill>
                <a:effectLst/>
                <a:latin typeface="+mj-lt"/>
                <a:ea typeface="Tahoma" pitchFamily="34" charset="0"/>
                <a:cs typeface="Times New Roman" pitchFamily="18" charset="0"/>
              </a:rPr>
              <a:t> </a:t>
            </a:r>
            <a:r>
              <a:rPr lang="en-US" sz="7200" b="1" dirty="0" err="1">
                <a:solidFill>
                  <a:srgbClr val="FF0000"/>
                </a:solidFill>
                <a:latin typeface="+mj-lt"/>
                <a:ea typeface="Tahoma" pitchFamily="34" charset="0"/>
                <a:cs typeface="Times New Roman" pitchFamily="18" charset="0"/>
              </a:rPr>
              <a:t>L</a:t>
            </a:r>
            <a:r>
              <a:rPr lang="en-US" sz="7200" b="1" dirty="0" err="1" smtClean="0">
                <a:solidFill>
                  <a:srgbClr val="FF0000"/>
                </a:solidFill>
                <a:effectLst/>
                <a:latin typeface="+mj-lt"/>
                <a:ea typeface="Tahoma" pitchFamily="34" charset="0"/>
                <a:cs typeface="Times New Roman" pitchFamily="18" charset="0"/>
              </a:rPr>
              <a:t>ễ</a:t>
            </a:r>
            <a:r>
              <a:rPr lang="en-US" sz="7200" b="1" dirty="0" smtClean="0">
                <a:solidFill>
                  <a:srgbClr val="FF0000"/>
                </a:solidFill>
                <a:effectLst/>
                <a:latin typeface="+mj-lt"/>
                <a:ea typeface="Tahoma" pitchFamily="34" charset="0"/>
                <a:cs typeface="Times New Roman" pitchFamily="18" charset="0"/>
              </a:rPr>
              <a:t> </a:t>
            </a:r>
            <a:endParaRPr lang="en-US" sz="72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smtClean="0">
                <a:solidFill>
                  <a:srgbClr val="FF0000"/>
                </a:solidFill>
                <a:effectLst/>
              </a:rPr>
              <a:t>Con </a:t>
            </a:r>
            <a:r>
              <a:rPr lang="en-US" sz="6600" b="1" dirty="0" err="1" smtClean="0">
                <a:solidFill>
                  <a:srgbClr val="FF0000"/>
                </a:solidFill>
                <a:effectLst/>
              </a:rPr>
              <a:t>Bước</a:t>
            </a:r>
            <a:r>
              <a:rPr lang="en-US" sz="6600" b="1" dirty="0" smtClean="0">
                <a:solidFill>
                  <a:srgbClr val="FF0000"/>
                </a:solidFill>
                <a:effectLst/>
              </a:rPr>
              <a:t> </a:t>
            </a:r>
            <a:r>
              <a:rPr lang="en-US" sz="6600" b="1" dirty="0" err="1" smtClean="0">
                <a:solidFill>
                  <a:srgbClr val="FF0000"/>
                </a:solidFill>
                <a:effectLst/>
              </a:rPr>
              <a:t>Lên</a:t>
            </a:r>
            <a:r>
              <a:rPr lang="en-US" sz="6600" b="1" dirty="0" smtClean="0">
                <a:solidFill>
                  <a:srgbClr val="FF0000"/>
                </a:solidFill>
                <a:effectLst/>
              </a:rPr>
              <a:t> </a:t>
            </a:r>
            <a:r>
              <a:rPr lang="en-US" sz="6600" b="1" dirty="0" err="1" smtClean="0">
                <a:solidFill>
                  <a:srgbClr val="FF0000"/>
                </a:solidFill>
                <a:effectLst/>
              </a:rPr>
              <a:t>Bàn</a:t>
            </a:r>
            <a:r>
              <a:rPr lang="en-US" sz="6600" b="1" dirty="0" smtClean="0">
                <a:solidFill>
                  <a:srgbClr val="FF0000"/>
                </a:solidFill>
                <a:effectLst/>
              </a:rPr>
              <a:t> </a:t>
            </a:r>
            <a:r>
              <a:rPr lang="en-US" sz="6600" b="1" dirty="0" err="1" smtClean="0">
                <a:solidFill>
                  <a:srgbClr val="FF0000"/>
                </a:solidFill>
                <a:effectLst/>
              </a:rPr>
              <a:t>Thờ</a:t>
            </a:r>
            <a:endParaRPr lang="en-US" sz="6600" b="1" dirty="0">
              <a:solidFill>
                <a:srgbClr val="FF0000"/>
              </a:solidFill>
              <a:effectLst/>
            </a:endParaRPr>
          </a:p>
          <a:p>
            <a:pPr marL="27432" indent="0" algn="ctr">
              <a:lnSpc>
                <a:spcPct val="120000"/>
              </a:lnSpc>
              <a:buNone/>
            </a:pPr>
            <a:r>
              <a:rPr lang="en-US" sz="4800" b="1" i="1" dirty="0" smtClean="0">
                <a:solidFill>
                  <a:srgbClr val="003399"/>
                </a:solidFill>
                <a:effectLst/>
              </a:rPr>
              <a:t>Lm Kim Long</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800" b="1" dirty="0" smtClean="0">
                <a:solidFill>
                  <a:srgbClr val="FF0000"/>
                </a:solidFill>
                <a:latin typeface="+mj-lt"/>
              </a:rPr>
              <a:t>Pk1</a:t>
            </a:r>
            <a:r>
              <a:rPr lang="vi-VN" sz="4800" b="1" dirty="0">
                <a:solidFill>
                  <a:srgbClr val="FF0000"/>
                </a:solidFill>
                <a:latin typeface="+mj-lt"/>
              </a:rPr>
              <a:t>: </a:t>
            </a:r>
            <a:r>
              <a:rPr lang="vi-VN" sz="4800" b="1" dirty="0">
                <a:solidFill>
                  <a:srgbClr val="002060"/>
                </a:solidFill>
                <a:latin typeface="+mj-lt"/>
              </a:rPr>
              <a:t>Các con ở trong </a:t>
            </a:r>
            <a:r>
              <a:rPr lang="vi-VN" sz="4800" b="1" dirty="0" smtClean="0">
                <a:solidFill>
                  <a:srgbClr val="002060"/>
                </a:solidFill>
                <a:latin typeface="+mj-lt"/>
              </a:rPr>
              <a:t>Thầy, </a:t>
            </a:r>
            <a:r>
              <a:rPr lang="vi-VN" sz="4800" b="1" dirty="0">
                <a:solidFill>
                  <a:srgbClr val="002060"/>
                </a:solidFill>
                <a:latin typeface="+mj-lt"/>
              </a:rPr>
              <a:t>và Thầy ở trong các con. Ai hằng ở trong </a:t>
            </a:r>
            <a:r>
              <a:rPr lang="vi-VN" sz="4800" b="1" dirty="0" smtClean="0">
                <a:solidFill>
                  <a:srgbClr val="002060"/>
                </a:solidFill>
                <a:latin typeface="+mj-lt"/>
              </a:rPr>
              <a:t>Thầy, </a:t>
            </a:r>
            <a:r>
              <a:rPr lang="vi-VN" sz="4800" b="1" dirty="0">
                <a:solidFill>
                  <a:srgbClr val="002060"/>
                </a:solidFill>
                <a:latin typeface="+mj-lt"/>
              </a:rPr>
              <a:t>kẻ ấy sẽ sinh nhiều trái. Chính Thầy là cây </a:t>
            </a:r>
            <a:r>
              <a:rPr lang="vi-VN" sz="4800" b="1" dirty="0" smtClean="0">
                <a:solidFill>
                  <a:srgbClr val="002060"/>
                </a:solidFill>
                <a:latin typeface="+mj-lt"/>
              </a:rPr>
              <a:t>nho, </a:t>
            </a:r>
            <a:r>
              <a:rPr lang="vi-VN" sz="4800" b="1" dirty="0">
                <a:solidFill>
                  <a:srgbClr val="002060"/>
                </a:solidFill>
                <a:latin typeface="+mj-lt"/>
              </a:rPr>
              <a:t>các con chính là cành nho. Cành nào không sinh </a:t>
            </a:r>
            <a:r>
              <a:rPr lang="vi-VN" sz="4800" b="1" dirty="0" smtClean="0">
                <a:solidFill>
                  <a:srgbClr val="002060"/>
                </a:solidFill>
                <a:latin typeface="+mj-lt"/>
              </a:rPr>
              <a:t>trái, </a:t>
            </a:r>
            <a:r>
              <a:rPr lang="vi-VN" sz="4800" b="1" dirty="0">
                <a:solidFill>
                  <a:srgbClr val="002060"/>
                </a:solidFill>
                <a:latin typeface="+mj-lt"/>
              </a:rPr>
              <a:t>thì sẽ bị chặt bỏ đi.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cho con luôn là cành </a:t>
            </a:r>
            <a:r>
              <a:rPr lang="vi-VN" sz="5400" b="1" dirty="0" smtClean="0">
                <a:solidFill>
                  <a:srgbClr val="002060"/>
                </a:solidFill>
                <a:latin typeface="+mj-lt"/>
              </a:rPr>
              <a:t>nho, </a:t>
            </a:r>
            <a:r>
              <a:rPr lang="vi-VN" sz="5400" b="1" dirty="0">
                <a:solidFill>
                  <a:srgbClr val="002060"/>
                </a:solidFill>
                <a:latin typeface="+mj-lt"/>
              </a:rPr>
              <a:t>kết hiệp với Chúa là thân nho. Xin cho con thấm nhuần lời </a:t>
            </a:r>
            <a:r>
              <a:rPr lang="vi-VN" sz="5400" b="1" dirty="0" smtClean="0">
                <a:solidFill>
                  <a:srgbClr val="002060"/>
                </a:solidFill>
                <a:latin typeface="+mj-lt"/>
              </a:rPr>
              <a:t>Chúa, </a:t>
            </a:r>
            <a:r>
              <a:rPr lang="vi-VN" sz="5400" b="1" dirty="0">
                <a:solidFill>
                  <a:srgbClr val="002060"/>
                </a:solidFill>
                <a:latin typeface="+mj-lt"/>
              </a:rPr>
              <a:t>sinh nhiều trái chín trong đức tin.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400" b="1" dirty="0" smtClean="0">
                <a:solidFill>
                  <a:srgbClr val="FF0000"/>
                </a:solidFill>
                <a:latin typeface="+mj-lt"/>
              </a:rPr>
              <a:t>**</a:t>
            </a:r>
            <a:r>
              <a:rPr lang="vi-VN" sz="5400" b="1" dirty="0" smtClean="0">
                <a:solidFill>
                  <a:srgbClr val="002060"/>
                </a:solidFill>
                <a:latin typeface="+mj-lt"/>
              </a:rPr>
              <a:t> Xin </a:t>
            </a:r>
            <a:r>
              <a:rPr lang="vi-VN" sz="5400" b="1" dirty="0">
                <a:solidFill>
                  <a:srgbClr val="002060"/>
                </a:solidFill>
                <a:latin typeface="+mj-lt"/>
              </a:rPr>
              <a:t>cho </a:t>
            </a:r>
            <a:r>
              <a:rPr lang="vi-VN" sz="5400" b="1" dirty="0" smtClean="0">
                <a:solidFill>
                  <a:srgbClr val="002060"/>
                </a:solidFill>
                <a:latin typeface="+mj-lt"/>
              </a:rPr>
              <a:t>con, </a:t>
            </a:r>
            <a:r>
              <a:rPr lang="vi-VN" sz="5400" b="1" dirty="0">
                <a:solidFill>
                  <a:srgbClr val="002060"/>
                </a:solidFill>
                <a:latin typeface="+mj-lt"/>
              </a:rPr>
              <a:t>sống lời của </a:t>
            </a:r>
            <a:r>
              <a:rPr lang="vi-VN" sz="5400" b="1" dirty="0" smtClean="0">
                <a:solidFill>
                  <a:srgbClr val="002060"/>
                </a:solidFill>
                <a:latin typeface="+mj-lt"/>
              </a:rPr>
              <a:t>Chúa, </a:t>
            </a:r>
            <a:r>
              <a:rPr lang="vi-VN" sz="5400" b="1" dirty="0">
                <a:solidFill>
                  <a:srgbClr val="002060"/>
                </a:solidFill>
                <a:latin typeface="+mj-lt"/>
              </a:rPr>
              <a:t>giữa mọi thách đố của kiếp sống. Xin cho </a:t>
            </a:r>
            <a:r>
              <a:rPr lang="vi-VN" sz="5400" b="1" dirty="0" smtClean="0">
                <a:solidFill>
                  <a:srgbClr val="002060"/>
                </a:solidFill>
                <a:latin typeface="+mj-lt"/>
              </a:rPr>
              <a:t>con, </a:t>
            </a:r>
            <a:r>
              <a:rPr lang="vi-VN" sz="5400" b="1" dirty="0">
                <a:solidFill>
                  <a:srgbClr val="002060"/>
                </a:solidFill>
                <a:latin typeface="+mj-lt"/>
              </a:rPr>
              <a:t>chấp nhận thử </a:t>
            </a:r>
            <a:r>
              <a:rPr lang="vi-VN" sz="5400" b="1" dirty="0" smtClean="0">
                <a:solidFill>
                  <a:srgbClr val="002060"/>
                </a:solidFill>
                <a:latin typeface="+mj-lt"/>
              </a:rPr>
              <a:t>thách, </a:t>
            </a:r>
            <a:r>
              <a:rPr lang="vi-VN" sz="5400" b="1" dirty="0">
                <a:solidFill>
                  <a:srgbClr val="002060"/>
                </a:solidFill>
                <a:latin typeface="+mj-lt"/>
              </a:rPr>
              <a:t>trong mọi khổ đau với Chúa luôn.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75537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800" b="1" dirty="0" smtClean="0">
                <a:solidFill>
                  <a:srgbClr val="FF0000"/>
                </a:solidFill>
                <a:latin typeface="+mj-lt"/>
              </a:rPr>
              <a:t>Pk2</a:t>
            </a:r>
            <a:r>
              <a:rPr lang="vi-VN" sz="4800" b="1" dirty="0">
                <a:solidFill>
                  <a:srgbClr val="FF0000"/>
                </a:solidFill>
                <a:latin typeface="+mj-lt"/>
              </a:rPr>
              <a:t>: </a:t>
            </a:r>
            <a:r>
              <a:rPr lang="vi-VN" sz="4800" b="1" dirty="0" smtClean="0">
                <a:solidFill>
                  <a:srgbClr val="002060"/>
                </a:solidFill>
                <a:latin typeface="+mj-lt"/>
              </a:rPr>
              <a:t>Trái </a:t>
            </a:r>
            <a:r>
              <a:rPr lang="vi-VN" sz="4800" b="1" dirty="0">
                <a:solidFill>
                  <a:srgbClr val="002060"/>
                </a:solidFill>
                <a:latin typeface="+mj-lt"/>
              </a:rPr>
              <a:t>nho rất xanh </a:t>
            </a:r>
            <a:r>
              <a:rPr lang="vi-VN" sz="4800" b="1" dirty="0" smtClean="0">
                <a:solidFill>
                  <a:srgbClr val="002060"/>
                </a:solidFill>
                <a:latin typeface="+mj-lt"/>
              </a:rPr>
              <a:t>tươi, </a:t>
            </a:r>
            <a:r>
              <a:rPr lang="vi-VN" sz="4800" b="1" dirty="0">
                <a:solidFill>
                  <a:srgbClr val="002060"/>
                </a:solidFill>
                <a:latin typeface="+mj-lt"/>
              </a:rPr>
              <a:t>nhờ cành và thân kết liên. Con cần Chúa mỗi </a:t>
            </a:r>
            <a:r>
              <a:rPr lang="vi-VN" sz="4800" b="1" dirty="0" smtClean="0">
                <a:solidFill>
                  <a:srgbClr val="002060"/>
                </a:solidFill>
                <a:latin typeface="+mj-lt"/>
              </a:rPr>
              <a:t>ngày, </a:t>
            </a:r>
            <a:r>
              <a:rPr lang="vi-VN" sz="4800" b="1" dirty="0">
                <a:solidFill>
                  <a:srgbClr val="002060"/>
                </a:solidFill>
                <a:latin typeface="+mj-lt"/>
              </a:rPr>
              <a:t>tựa đất khát khao dòng nước. Chúa là nguồn sự </a:t>
            </a:r>
            <a:r>
              <a:rPr lang="vi-VN" sz="4800" b="1" dirty="0" smtClean="0">
                <a:solidFill>
                  <a:srgbClr val="002060"/>
                </a:solidFill>
                <a:latin typeface="+mj-lt"/>
              </a:rPr>
              <a:t>sống, </a:t>
            </a:r>
            <a:r>
              <a:rPr lang="vi-VN" sz="4800" b="1" dirty="0">
                <a:solidFill>
                  <a:srgbClr val="002060"/>
                </a:solidFill>
                <a:latin typeface="+mj-lt"/>
              </a:rPr>
              <a:t>để con đêm ngày cậy trông. Và trổ sinh hoa </a:t>
            </a:r>
            <a:r>
              <a:rPr lang="vi-VN" sz="4800" b="1" dirty="0" smtClean="0">
                <a:solidFill>
                  <a:srgbClr val="002060"/>
                </a:solidFill>
                <a:latin typeface="+mj-lt"/>
              </a:rPr>
              <a:t>trái, </a:t>
            </a:r>
            <a:r>
              <a:rPr lang="vi-VN" sz="4800" b="1" dirty="0">
                <a:solidFill>
                  <a:srgbClr val="002060"/>
                </a:solidFill>
                <a:latin typeface="+mj-lt"/>
              </a:rPr>
              <a:t>tươi tốt ngọt ngào tình yêu.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37289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cho </a:t>
            </a:r>
            <a:r>
              <a:rPr lang="vi-VN" sz="5400" b="1" dirty="0" smtClean="0">
                <a:solidFill>
                  <a:srgbClr val="002060"/>
                </a:solidFill>
                <a:latin typeface="+mj-lt"/>
              </a:rPr>
              <a:t>con, </a:t>
            </a:r>
            <a:r>
              <a:rPr lang="vi-VN" sz="5400" b="1" dirty="0">
                <a:solidFill>
                  <a:srgbClr val="002060"/>
                </a:solidFill>
                <a:latin typeface="+mj-lt"/>
              </a:rPr>
              <a:t>luôn là cành </a:t>
            </a:r>
            <a:r>
              <a:rPr lang="vi-VN" sz="5400" b="1" dirty="0" smtClean="0">
                <a:solidFill>
                  <a:srgbClr val="002060"/>
                </a:solidFill>
                <a:latin typeface="+mj-lt"/>
              </a:rPr>
              <a:t>nho, </a:t>
            </a:r>
            <a:r>
              <a:rPr lang="vi-VN" sz="5400" b="1" dirty="0">
                <a:solidFill>
                  <a:srgbClr val="002060"/>
                </a:solidFill>
                <a:latin typeface="+mj-lt"/>
              </a:rPr>
              <a:t>kết hiệp với </a:t>
            </a:r>
            <a:r>
              <a:rPr lang="vi-VN" sz="5400" b="1" dirty="0" smtClean="0">
                <a:solidFill>
                  <a:srgbClr val="002060"/>
                </a:solidFill>
                <a:latin typeface="+mj-lt"/>
              </a:rPr>
              <a:t>Chúa, </a:t>
            </a:r>
            <a:r>
              <a:rPr lang="vi-VN" sz="5400" b="1" dirty="0">
                <a:solidFill>
                  <a:srgbClr val="002060"/>
                </a:solidFill>
                <a:latin typeface="+mj-lt"/>
              </a:rPr>
              <a:t>là thân nho. Xin cho </a:t>
            </a:r>
            <a:r>
              <a:rPr lang="vi-VN" sz="5400" b="1" dirty="0" smtClean="0">
                <a:solidFill>
                  <a:srgbClr val="002060"/>
                </a:solidFill>
                <a:latin typeface="+mj-lt"/>
              </a:rPr>
              <a:t>con, </a:t>
            </a:r>
            <a:r>
              <a:rPr lang="vi-VN" sz="5400" b="1" dirty="0">
                <a:solidFill>
                  <a:srgbClr val="002060"/>
                </a:solidFill>
                <a:latin typeface="+mj-lt"/>
              </a:rPr>
              <a:t>thấm nhuần lời </a:t>
            </a:r>
            <a:r>
              <a:rPr lang="vi-VN" sz="5400" b="1" dirty="0" smtClean="0">
                <a:solidFill>
                  <a:srgbClr val="002060"/>
                </a:solidFill>
                <a:latin typeface="+mj-lt"/>
              </a:rPr>
              <a:t>Chúa, </a:t>
            </a:r>
            <a:r>
              <a:rPr lang="vi-VN" sz="5400" b="1" dirty="0">
                <a:solidFill>
                  <a:srgbClr val="002060"/>
                </a:solidFill>
                <a:latin typeface="+mj-lt"/>
              </a:rPr>
              <a:t>sinh nhiều trái </a:t>
            </a:r>
            <a:r>
              <a:rPr lang="vi-VN" sz="5400" b="1" dirty="0" smtClean="0">
                <a:solidFill>
                  <a:srgbClr val="002060"/>
                </a:solidFill>
                <a:latin typeface="+mj-lt"/>
              </a:rPr>
              <a:t>chín, </a:t>
            </a:r>
            <a:r>
              <a:rPr lang="vi-VN" sz="5400" b="1" dirty="0">
                <a:solidFill>
                  <a:srgbClr val="002060"/>
                </a:solidFill>
                <a:latin typeface="+mj-lt"/>
              </a:rPr>
              <a:t>trong đức tin.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62533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400" b="1" dirty="0" smtClean="0">
                <a:solidFill>
                  <a:srgbClr val="FF0000"/>
                </a:solidFill>
                <a:latin typeface="+mj-lt"/>
              </a:rPr>
              <a:t>**</a:t>
            </a:r>
            <a:r>
              <a:rPr lang="vi-VN" sz="5400" b="1" dirty="0" smtClean="0">
                <a:solidFill>
                  <a:srgbClr val="002060"/>
                </a:solidFill>
                <a:latin typeface="+mj-lt"/>
              </a:rPr>
              <a:t> Xin </a:t>
            </a:r>
            <a:r>
              <a:rPr lang="vi-VN" sz="5400" b="1" dirty="0">
                <a:solidFill>
                  <a:srgbClr val="002060"/>
                </a:solidFill>
                <a:latin typeface="+mj-lt"/>
              </a:rPr>
              <a:t>cho </a:t>
            </a:r>
            <a:r>
              <a:rPr lang="vi-VN" sz="5400" b="1" dirty="0" smtClean="0">
                <a:solidFill>
                  <a:srgbClr val="002060"/>
                </a:solidFill>
                <a:latin typeface="+mj-lt"/>
              </a:rPr>
              <a:t>con, </a:t>
            </a:r>
            <a:r>
              <a:rPr lang="vi-VN" sz="5400" b="1" dirty="0">
                <a:solidFill>
                  <a:srgbClr val="002060"/>
                </a:solidFill>
                <a:latin typeface="+mj-lt"/>
              </a:rPr>
              <a:t>sống lời của </a:t>
            </a:r>
            <a:r>
              <a:rPr lang="vi-VN" sz="5400" b="1" dirty="0" smtClean="0">
                <a:solidFill>
                  <a:srgbClr val="002060"/>
                </a:solidFill>
                <a:latin typeface="+mj-lt"/>
              </a:rPr>
              <a:t>Chúa, </a:t>
            </a:r>
            <a:r>
              <a:rPr lang="vi-VN" sz="5400" b="1" dirty="0">
                <a:solidFill>
                  <a:srgbClr val="002060"/>
                </a:solidFill>
                <a:latin typeface="+mj-lt"/>
              </a:rPr>
              <a:t>giữa mọi thách </a:t>
            </a:r>
            <a:r>
              <a:rPr lang="vi-VN" sz="5400" b="1" dirty="0" smtClean="0">
                <a:solidFill>
                  <a:srgbClr val="002060"/>
                </a:solidFill>
                <a:latin typeface="+mj-lt"/>
              </a:rPr>
              <a:t>đố, </a:t>
            </a:r>
            <a:r>
              <a:rPr lang="vi-VN" sz="5400" b="1" dirty="0">
                <a:solidFill>
                  <a:srgbClr val="002060"/>
                </a:solidFill>
                <a:latin typeface="+mj-lt"/>
              </a:rPr>
              <a:t>của kiếp sống. Xin cho </a:t>
            </a:r>
            <a:r>
              <a:rPr lang="vi-VN" sz="5400" b="1" dirty="0" smtClean="0">
                <a:solidFill>
                  <a:srgbClr val="002060"/>
                </a:solidFill>
                <a:latin typeface="+mj-lt"/>
              </a:rPr>
              <a:t>con, </a:t>
            </a:r>
            <a:r>
              <a:rPr lang="vi-VN" sz="5400" b="1" dirty="0">
                <a:solidFill>
                  <a:srgbClr val="002060"/>
                </a:solidFill>
                <a:latin typeface="+mj-lt"/>
              </a:rPr>
              <a:t>chấp nhận thử </a:t>
            </a:r>
            <a:r>
              <a:rPr lang="vi-VN" sz="5400" b="1" dirty="0" smtClean="0">
                <a:solidFill>
                  <a:srgbClr val="002060"/>
                </a:solidFill>
                <a:latin typeface="+mj-lt"/>
              </a:rPr>
              <a:t>thách, </a:t>
            </a:r>
            <a:r>
              <a:rPr lang="vi-VN" sz="5400" b="1" dirty="0">
                <a:solidFill>
                  <a:srgbClr val="002060"/>
                </a:solidFill>
                <a:latin typeface="+mj-lt"/>
              </a:rPr>
              <a:t>trong mọi khổ </a:t>
            </a:r>
            <a:r>
              <a:rPr lang="vi-VN" sz="5400" b="1" dirty="0" smtClean="0">
                <a:solidFill>
                  <a:srgbClr val="002060"/>
                </a:solidFill>
                <a:latin typeface="+mj-lt"/>
              </a:rPr>
              <a:t>đau, </a:t>
            </a:r>
            <a:r>
              <a:rPr lang="vi-VN" sz="5400" b="1" dirty="0">
                <a:solidFill>
                  <a:srgbClr val="002060"/>
                </a:solidFill>
                <a:latin typeface="+mj-lt"/>
              </a:rPr>
              <a:t>với Chúa luôn.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93825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dirty="0" smtClean="0">
                <a:solidFill>
                  <a:srgbClr val="FF0000"/>
                </a:solidFill>
                <a:latin typeface="+mj-lt"/>
              </a:rPr>
              <a:t>Pk3</a:t>
            </a:r>
            <a:r>
              <a:rPr lang="vi-VN" sz="4800" b="1" dirty="0">
                <a:solidFill>
                  <a:srgbClr val="FF0000"/>
                </a:solidFill>
                <a:latin typeface="+mj-lt"/>
              </a:rPr>
              <a:t>: </a:t>
            </a:r>
            <a:r>
              <a:rPr lang="vi-VN" sz="4800" b="1" dirty="0" smtClean="0">
                <a:solidFill>
                  <a:srgbClr val="002060"/>
                </a:solidFill>
                <a:latin typeface="+mj-lt"/>
              </a:rPr>
              <a:t>Chúa </a:t>
            </a:r>
            <a:r>
              <a:rPr lang="vi-VN" sz="4800" b="1" dirty="0" smtClean="0">
                <a:solidFill>
                  <a:srgbClr val="002060"/>
                </a:solidFill>
                <a:latin typeface="+mj-lt"/>
              </a:rPr>
              <a:t>ơi </a:t>
            </a:r>
            <a:r>
              <a:rPr lang="vi-VN" sz="4800" b="1" dirty="0">
                <a:solidFill>
                  <a:srgbClr val="002060"/>
                </a:solidFill>
                <a:latin typeface="+mj-lt"/>
              </a:rPr>
              <a:t>Hãy giúp </a:t>
            </a:r>
            <a:r>
              <a:rPr lang="vi-VN" sz="4800" b="1" dirty="0" smtClean="0">
                <a:solidFill>
                  <a:srgbClr val="002060"/>
                </a:solidFill>
                <a:latin typeface="+mj-lt"/>
              </a:rPr>
              <a:t>con, </a:t>
            </a:r>
            <a:r>
              <a:rPr lang="vi-VN" sz="4800" b="1" dirty="0">
                <a:solidFill>
                  <a:srgbClr val="002060"/>
                </a:solidFill>
                <a:latin typeface="+mj-lt"/>
              </a:rPr>
              <a:t>dù đời khổ đau trái ngang. Nhưng hằng biết chấp </a:t>
            </a:r>
            <a:r>
              <a:rPr lang="vi-VN" sz="4800" b="1" dirty="0" smtClean="0">
                <a:solidFill>
                  <a:srgbClr val="002060"/>
                </a:solidFill>
                <a:latin typeface="+mj-lt"/>
              </a:rPr>
              <a:t>nhận, </a:t>
            </a:r>
            <a:r>
              <a:rPr lang="vi-VN" sz="4800" b="1" dirty="0">
                <a:solidFill>
                  <a:srgbClr val="002060"/>
                </a:solidFill>
                <a:latin typeface="+mj-lt"/>
              </a:rPr>
              <a:t>để Chúa uốn nắn đời con. Sống một đời cho </a:t>
            </a:r>
            <a:r>
              <a:rPr lang="vi-VN" sz="4800" b="1" dirty="0" smtClean="0">
                <a:solidFill>
                  <a:srgbClr val="002060"/>
                </a:solidFill>
                <a:latin typeface="+mj-lt"/>
              </a:rPr>
              <a:t>Chúa, </a:t>
            </a:r>
            <a:r>
              <a:rPr lang="vi-VN" sz="4800" b="1" dirty="0">
                <a:solidFill>
                  <a:srgbClr val="002060"/>
                </a:solidFill>
                <a:latin typeface="+mj-lt"/>
              </a:rPr>
              <a:t>lắng nghe những lời vàng son. Vì Ngài cho sức </a:t>
            </a:r>
            <a:r>
              <a:rPr lang="vi-VN" sz="4800" b="1" dirty="0" smtClean="0">
                <a:solidFill>
                  <a:srgbClr val="002060"/>
                </a:solidFill>
                <a:latin typeface="+mj-lt"/>
              </a:rPr>
              <a:t>sống, </a:t>
            </a:r>
            <a:r>
              <a:rPr lang="vi-VN" sz="4800" b="1" dirty="0">
                <a:solidFill>
                  <a:srgbClr val="002060"/>
                </a:solidFill>
                <a:latin typeface="+mj-lt"/>
              </a:rPr>
              <a:t>và con sẽ được trổ bông.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cho </a:t>
            </a:r>
            <a:r>
              <a:rPr lang="vi-VN" sz="5400" b="1" dirty="0" smtClean="0">
                <a:solidFill>
                  <a:srgbClr val="002060"/>
                </a:solidFill>
                <a:latin typeface="+mj-lt"/>
              </a:rPr>
              <a:t>con, </a:t>
            </a:r>
            <a:r>
              <a:rPr lang="vi-VN" sz="5400" b="1" dirty="0">
                <a:solidFill>
                  <a:srgbClr val="002060"/>
                </a:solidFill>
                <a:latin typeface="+mj-lt"/>
              </a:rPr>
              <a:t>luôn là cành </a:t>
            </a:r>
            <a:r>
              <a:rPr lang="vi-VN" sz="5400" b="1" dirty="0" smtClean="0">
                <a:solidFill>
                  <a:srgbClr val="002060"/>
                </a:solidFill>
                <a:latin typeface="+mj-lt"/>
              </a:rPr>
              <a:t>nho, </a:t>
            </a:r>
            <a:r>
              <a:rPr lang="vi-VN" sz="5400" b="1" dirty="0">
                <a:solidFill>
                  <a:srgbClr val="002060"/>
                </a:solidFill>
                <a:latin typeface="+mj-lt"/>
              </a:rPr>
              <a:t>kết hiệp với </a:t>
            </a:r>
            <a:r>
              <a:rPr lang="vi-VN" sz="5400" b="1" dirty="0" smtClean="0">
                <a:solidFill>
                  <a:srgbClr val="002060"/>
                </a:solidFill>
                <a:latin typeface="+mj-lt"/>
              </a:rPr>
              <a:t>Chúa, </a:t>
            </a:r>
            <a:r>
              <a:rPr lang="vi-VN" sz="5400" b="1" dirty="0">
                <a:solidFill>
                  <a:srgbClr val="002060"/>
                </a:solidFill>
                <a:latin typeface="+mj-lt"/>
              </a:rPr>
              <a:t>là thân nho. Xin cho </a:t>
            </a:r>
            <a:r>
              <a:rPr lang="vi-VN" sz="5400" b="1" dirty="0" smtClean="0">
                <a:solidFill>
                  <a:srgbClr val="002060"/>
                </a:solidFill>
                <a:latin typeface="+mj-lt"/>
              </a:rPr>
              <a:t>con, </a:t>
            </a:r>
            <a:r>
              <a:rPr lang="vi-VN" sz="5400" b="1" dirty="0">
                <a:solidFill>
                  <a:srgbClr val="002060"/>
                </a:solidFill>
                <a:latin typeface="+mj-lt"/>
              </a:rPr>
              <a:t>thấm nhuần lời </a:t>
            </a:r>
            <a:r>
              <a:rPr lang="vi-VN" sz="5400" b="1" dirty="0" smtClean="0">
                <a:solidFill>
                  <a:srgbClr val="002060"/>
                </a:solidFill>
                <a:latin typeface="+mj-lt"/>
              </a:rPr>
              <a:t>Chúa, </a:t>
            </a:r>
            <a:r>
              <a:rPr lang="vi-VN" sz="5400" b="1" dirty="0">
                <a:solidFill>
                  <a:srgbClr val="002060"/>
                </a:solidFill>
                <a:latin typeface="+mj-lt"/>
              </a:rPr>
              <a:t>sinh nhiều trái </a:t>
            </a:r>
            <a:r>
              <a:rPr lang="vi-VN" sz="5400" b="1" dirty="0" smtClean="0">
                <a:solidFill>
                  <a:srgbClr val="002060"/>
                </a:solidFill>
                <a:latin typeface="+mj-lt"/>
              </a:rPr>
              <a:t>chín, </a:t>
            </a:r>
            <a:r>
              <a:rPr lang="vi-VN" sz="5400" b="1" dirty="0">
                <a:solidFill>
                  <a:srgbClr val="002060"/>
                </a:solidFill>
                <a:latin typeface="+mj-lt"/>
              </a:rPr>
              <a:t>trong đức tin.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25348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400" b="1" dirty="0" smtClean="0">
                <a:solidFill>
                  <a:srgbClr val="FF0000"/>
                </a:solidFill>
                <a:latin typeface="+mj-lt"/>
              </a:rPr>
              <a:t>**</a:t>
            </a:r>
            <a:r>
              <a:rPr lang="vi-VN" sz="5400" b="1" dirty="0" smtClean="0">
                <a:solidFill>
                  <a:srgbClr val="002060"/>
                </a:solidFill>
                <a:latin typeface="+mj-lt"/>
              </a:rPr>
              <a:t> Xin </a:t>
            </a:r>
            <a:r>
              <a:rPr lang="vi-VN" sz="5400" b="1" dirty="0">
                <a:solidFill>
                  <a:srgbClr val="002060"/>
                </a:solidFill>
                <a:latin typeface="+mj-lt"/>
              </a:rPr>
              <a:t>cho </a:t>
            </a:r>
            <a:r>
              <a:rPr lang="vi-VN" sz="5400" b="1" dirty="0" smtClean="0">
                <a:solidFill>
                  <a:srgbClr val="002060"/>
                </a:solidFill>
                <a:latin typeface="+mj-lt"/>
              </a:rPr>
              <a:t>con, </a:t>
            </a:r>
            <a:r>
              <a:rPr lang="vi-VN" sz="5400" b="1" dirty="0">
                <a:solidFill>
                  <a:srgbClr val="002060"/>
                </a:solidFill>
                <a:latin typeface="+mj-lt"/>
              </a:rPr>
              <a:t>sống lời của </a:t>
            </a:r>
            <a:r>
              <a:rPr lang="vi-VN" sz="5400" b="1" dirty="0" smtClean="0">
                <a:solidFill>
                  <a:srgbClr val="002060"/>
                </a:solidFill>
                <a:latin typeface="+mj-lt"/>
              </a:rPr>
              <a:t>Chúa, </a:t>
            </a:r>
            <a:r>
              <a:rPr lang="vi-VN" sz="5400" b="1" dirty="0">
                <a:solidFill>
                  <a:srgbClr val="002060"/>
                </a:solidFill>
                <a:latin typeface="+mj-lt"/>
              </a:rPr>
              <a:t>giữa mọi thách </a:t>
            </a:r>
            <a:r>
              <a:rPr lang="vi-VN" sz="5400" b="1" dirty="0" smtClean="0">
                <a:solidFill>
                  <a:srgbClr val="002060"/>
                </a:solidFill>
                <a:latin typeface="+mj-lt"/>
              </a:rPr>
              <a:t>đố, </a:t>
            </a:r>
            <a:r>
              <a:rPr lang="vi-VN" sz="5400" b="1" dirty="0">
                <a:solidFill>
                  <a:srgbClr val="002060"/>
                </a:solidFill>
                <a:latin typeface="+mj-lt"/>
              </a:rPr>
              <a:t>của kiếp sống. Xin cho </a:t>
            </a:r>
            <a:r>
              <a:rPr lang="vi-VN" sz="5400" b="1" dirty="0" smtClean="0">
                <a:solidFill>
                  <a:srgbClr val="002060"/>
                </a:solidFill>
                <a:latin typeface="+mj-lt"/>
              </a:rPr>
              <a:t>con, </a:t>
            </a:r>
            <a:r>
              <a:rPr lang="vi-VN" sz="5400" b="1" dirty="0">
                <a:solidFill>
                  <a:srgbClr val="002060"/>
                </a:solidFill>
                <a:latin typeface="+mj-lt"/>
              </a:rPr>
              <a:t>chấp nhận thử </a:t>
            </a:r>
            <a:r>
              <a:rPr lang="vi-VN" sz="5400" b="1" dirty="0" smtClean="0">
                <a:solidFill>
                  <a:srgbClr val="002060"/>
                </a:solidFill>
                <a:latin typeface="+mj-lt"/>
              </a:rPr>
              <a:t>thách, </a:t>
            </a:r>
            <a:r>
              <a:rPr lang="vi-VN" sz="5400" b="1" dirty="0">
                <a:solidFill>
                  <a:srgbClr val="002060"/>
                </a:solidFill>
                <a:latin typeface="+mj-lt"/>
              </a:rPr>
              <a:t>trong mọi khổ </a:t>
            </a:r>
            <a:r>
              <a:rPr lang="vi-VN" sz="5400" b="1" dirty="0" smtClean="0">
                <a:solidFill>
                  <a:srgbClr val="002060"/>
                </a:solidFill>
                <a:latin typeface="+mj-lt"/>
              </a:rPr>
              <a:t>đau, </a:t>
            </a:r>
            <a:r>
              <a:rPr lang="vi-VN" sz="5400" b="1" dirty="0">
                <a:solidFill>
                  <a:srgbClr val="002060"/>
                </a:solidFill>
                <a:latin typeface="+mj-lt"/>
              </a:rPr>
              <a:t>với Chúa luôn. </a:t>
            </a:r>
            <a:endParaRPr lang="en-US" sz="5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80372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lnSpc>
                <a:spcPct val="130000"/>
              </a:lnSpc>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Con bước lên bàn </a:t>
            </a:r>
            <a:r>
              <a:rPr lang="vi-VN" sz="5400" b="1" dirty="0" smtClean="0">
                <a:solidFill>
                  <a:srgbClr val="002060"/>
                </a:solidFill>
                <a:latin typeface="+mj-lt"/>
              </a:rPr>
              <a:t>thờ, </a:t>
            </a:r>
            <a:r>
              <a:rPr lang="vi-VN" sz="5400" b="1" dirty="0">
                <a:solidFill>
                  <a:srgbClr val="002060"/>
                </a:solidFill>
                <a:latin typeface="+mj-lt"/>
              </a:rPr>
              <a:t>cùng dân Chúa đây hợp dâng thánh lễ. Đây lễ Chiên chiều xưa, Con Chúa uy linh đã trao hiến thân </a:t>
            </a:r>
            <a:r>
              <a:rPr lang="vi-VN" sz="5400" b="1" dirty="0" smtClean="0">
                <a:solidFill>
                  <a:srgbClr val="002060"/>
                </a:solidFill>
                <a:latin typeface="+mj-lt"/>
              </a:rPr>
              <a:t>mình.</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250"/>
            <a:ext cx="9144000" cy="5143500"/>
          </a:xfrm>
          <a:noFill/>
        </p:spPr>
        <p:txBody>
          <a:bodyPr>
            <a:noAutofit/>
          </a:bodyPr>
          <a:lstStyle/>
          <a:p>
            <a:pPr marL="27432" indent="0" algn="ctr">
              <a:lnSpc>
                <a:spcPct val="130000"/>
              </a:lnSpc>
              <a:buNone/>
            </a:pPr>
            <a:r>
              <a:rPr lang="en-US" sz="6600" b="1" dirty="0" err="1" smtClean="0">
                <a:solidFill>
                  <a:srgbClr val="FF0000"/>
                </a:solidFill>
                <a:effectLst/>
                <a:latin typeface="+mj-lt"/>
                <a:cs typeface="Times New Roman" pitchFamily="18" charset="0"/>
              </a:rPr>
              <a:t>Ca</a:t>
            </a:r>
            <a:r>
              <a:rPr lang="en-US" sz="6600" b="1" dirty="0" smtClean="0">
                <a:solidFill>
                  <a:srgbClr val="FF0000"/>
                </a:solidFill>
                <a:effectLst/>
                <a:latin typeface="+mj-lt"/>
                <a:cs typeface="Times New Roman" pitchFamily="18" charset="0"/>
              </a:rPr>
              <a:t> </a:t>
            </a:r>
            <a:r>
              <a:rPr lang="en-US" sz="6600" b="1" dirty="0" err="1">
                <a:solidFill>
                  <a:srgbClr val="FF0000"/>
                </a:solidFill>
                <a:latin typeface="+mj-lt"/>
                <a:cs typeface="Times New Roman" pitchFamily="18" charset="0"/>
              </a:rPr>
              <a:t>K</a:t>
            </a:r>
            <a:r>
              <a:rPr lang="en-US" sz="6600" b="1" dirty="0" err="1" smtClean="0">
                <a:solidFill>
                  <a:srgbClr val="FF0000"/>
                </a:solidFill>
                <a:effectLst/>
                <a:latin typeface="+mj-lt"/>
                <a:cs typeface="Times New Roman" pitchFamily="18" charset="0"/>
              </a:rPr>
              <a:t>ết</a:t>
            </a:r>
            <a:r>
              <a:rPr lang="en-US" sz="6600" b="1" dirty="0" smtClean="0">
                <a:solidFill>
                  <a:srgbClr val="FF0000"/>
                </a:solidFill>
                <a:effectLst/>
                <a:latin typeface="+mj-lt"/>
                <a:cs typeface="Times New Roman" pitchFamily="18" charset="0"/>
              </a:rPr>
              <a:t> </a:t>
            </a:r>
            <a:r>
              <a:rPr lang="en-US" sz="6600" b="1" dirty="0" err="1">
                <a:solidFill>
                  <a:srgbClr val="FF0000"/>
                </a:solidFill>
                <a:latin typeface="+mj-lt"/>
                <a:cs typeface="Times New Roman" pitchFamily="18" charset="0"/>
              </a:rPr>
              <a:t>L</a:t>
            </a:r>
            <a:r>
              <a:rPr lang="en-US" sz="6600" b="1" dirty="0" err="1" smtClean="0">
                <a:solidFill>
                  <a:srgbClr val="FF0000"/>
                </a:solidFill>
                <a:effectLst/>
                <a:latin typeface="+mj-lt"/>
                <a:cs typeface="Times New Roman" pitchFamily="18" charset="0"/>
              </a:rPr>
              <a:t>ễ</a:t>
            </a:r>
            <a:endParaRPr lang="en-US" sz="6600" b="1" dirty="0">
              <a:solidFill>
                <a:srgbClr val="FF0000"/>
              </a:solidFill>
              <a:effectLst/>
              <a:latin typeface="+mj-lt"/>
              <a:cs typeface="Times New Roman" pitchFamily="18" charset="0"/>
            </a:endParaRPr>
          </a:p>
          <a:p>
            <a:pPr marL="0" indent="0" algn="ctr">
              <a:lnSpc>
                <a:spcPct val="120000"/>
              </a:lnSpc>
              <a:buNone/>
            </a:pPr>
            <a:r>
              <a:rPr lang="en-US" sz="6600" b="1" dirty="0" err="1" smtClean="0">
                <a:solidFill>
                  <a:srgbClr val="FF0000"/>
                </a:solidFill>
                <a:effectLst/>
                <a:latin typeface="+mj-lt"/>
                <a:cs typeface="Times New Roman" panose="02020603050405020304" pitchFamily="18" charset="0"/>
              </a:rPr>
              <a:t>Xin</a:t>
            </a:r>
            <a:r>
              <a:rPr lang="en-US" sz="6600" b="1" dirty="0" smtClean="0">
                <a:solidFill>
                  <a:srgbClr val="FF0000"/>
                </a:solidFill>
                <a:effectLst/>
                <a:latin typeface="+mj-lt"/>
                <a:cs typeface="Times New Roman" panose="02020603050405020304" pitchFamily="18" charset="0"/>
              </a:rPr>
              <a:t> </a:t>
            </a:r>
            <a:r>
              <a:rPr lang="en-US" sz="6600" b="1" dirty="0" err="1" smtClean="0">
                <a:solidFill>
                  <a:srgbClr val="FF0000"/>
                </a:solidFill>
                <a:effectLst/>
                <a:latin typeface="+mj-lt"/>
                <a:cs typeface="Times New Roman" panose="02020603050405020304" pitchFamily="18" charset="0"/>
              </a:rPr>
              <a:t>Vâng</a:t>
            </a:r>
            <a:endParaRPr lang="en-US" sz="6600" b="1" dirty="0">
              <a:solidFill>
                <a:srgbClr val="FF0000"/>
              </a:solidFill>
              <a:effectLst/>
              <a:latin typeface="+mj-lt"/>
              <a:cs typeface="Times New Roman" panose="02020603050405020304" pitchFamily="18" charset="0"/>
            </a:endParaRPr>
          </a:p>
          <a:p>
            <a:pPr marL="0" indent="0" algn="ctr">
              <a:lnSpc>
                <a:spcPct val="120000"/>
              </a:lnSpc>
              <a:buNone/>
            </a:pPr>
            <a:r>
              <a:rPr lang="en-US" sz="4800" b="1" i="1" dirty="0" smtClean="0">
                <a:solidFill>
                  <a:srgbClr val="002060"/>
                </a:solidFill>
                <a:effectLst/>
                <a:latin typeface="+mj-lt"/>
                <a:cs typeface="Times New Roman" panose="02020603050405020304" pitchFamily="18" charset="0"/>
              </a:rPr>
              <a:t>Lm </a:t>
            </a:r>
            <a:r>
              <a:rPr lang="en-US" sz="4800" b="1" i="1" dirty="0" err="1" smtClean="0">
                <a:solidFill>
                  <a:srgbClr val="002060"/>
                </a:solidFill>
                <a:effectLst/>
                <a:latin typeface="+mj-lt"/>
                <a:cs typeface="Times New Roman" panose="02020603050405020304" pitchFamily="18" charset="0"/>
              </a:rPr>
              <a:t>Mi</a:t>
            </a:r>
            <a:r>
              <a:rPr lang="en-US" sz="4800" b="1" i="1" dirty="0" smtClean="0">
                <a:solidFill>
                  <a:srgbClr val="002060"/>
                </a:solidFill>
                <a:effectLst/>
                <a:latin typeface="+mj-lt"/>
                <a:cs typeface="Times New Roman" panose="02020603050405020304" pitchFamily="18" charset="0"/>
              </a:rPr>
              <a:t> </a:t>
            </a:r>
            <a:r>
              <a:rPr lang="en-US" sz="4800" b="1" i="1" dirty="0" err="1">
                <a:solidFill>
                  <a:srgbClr val="002060"/>
                </a:solidFill>
                <a:effectLst/>
                <a:latin typeface="+mj-lt"/>
                <a:cs typeface="Times New Roman" panose="02020603050405020304" pitchFamily="18" charset="0"/>
              </a:rPr>
              <a:t>Trầm</a:t>
            </a:r>
            <a:endParaRPr lang="en-US" sz="48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35148"/>
            <a:ext cx="9144000" cy="5232202"/>
          </a:xfrm>
          <a:prstGeom prst="rect">
            <a:avLst/>
          </a:prstGeom>
        </p:spPr>
        <p:txBody>
          <a:bodyPr wrap="square">
            <a:spAutoFit/>
          </a:bodyPr>
          <a:lstStyle/>
          <a:p>
            <a:pPr lvl="0" algn="just">
              <a:defRPr/>
            </a:pPr>
            <a:r>
              <a:rPr lang="vi-VN" sz="4600" b="1" dirty="0" smtClean="0">
                <a:solidFill>
                  <a:srgbClr val="FF0000"/>
                </a:solidFill>
                <a:latin typeface="+mj-lt"/>
              </a:rPr>
              <a:t>Pk1</a:t>
            </a:r>
            <a:r>
              <a:rPr lang="vi-VN" sz="4600" b="1" dirty="0">
                <a:solidFill>
                  <a:srgbClr val="FF0000"/>
                </a:solidFill>
                <a:latin typeface="+mj-lt"/>
              </a:rPr>
              <a:t>:  </a:t>
            </a:r>
            <a:r>
              <a:rPr lang="vi-VN" sz="4600" b="1" dirty="0">
                <a:solidFill>
                  <a:srgbClr val="002060"/>
                </a:solidFill>
                <a:latin typeface="+mj-lt"/>
              </a:rPr>
              <a:t>Mẹ </a:t>
            </a:r>
            <a:r>
              <a:rPr lang="vi-VN" sz="4600" b="1" dirty="0" smtClean="0">
                <a:solidFill>
                  <a:srgbClr val="002060"/>
                </a:solidFill>
                <a:latin typeface="+mj-lt"/>
              </a:rPr>
              <a:t>ơi, </a:t>
            </a:r>
            <a:r>
              <a:rPr lang="vi-VN" sz="4600" b="1" dirty="0">
                <a:solidFill>
                  <a:srgbClr val="002060"/>
                </a:solidFill>
                <a:latin typeface="+mj-lt"/>
              </a:rPr>
              <a:t>Đời con dõi bước theo Mẹ, lòng con quyết noi gương Mẹ, xin Mẹ dạy con hai tiếng </a:t>
            </a:r>
            <a:r>
              <a:rPr lang="vi-VN" sz="4600" b="1" dirty="0" smtClean="0">
                <a:solidFill>
                  <a:srgbClr val="002060"/>
                </a:solidFill>
                <a:latin typeface="+mj-lt"/>
              </a:rPr>
              <a:t>Xin Vâng</a:t>
            </a:r>
            <a:r>
              <a:rPr lang="vi-VN" sz="4600" b="1" dirty="0">
                <a:solidFill>
                  <a:srgbClr val="002060"/>
                </a:solidFill>
                <a:latin typeface="+mj-lt"/>
              </a:rPr>
              <a:t>. Mẹ </a:t>
            </a:r>
            <a:r>
              <a:rPr lang="vi-VN" sz="4600" b="1" dirty="0" smtClean="0">
                <a:solidFill>
                  <a:srgbClr val="002060"/>
                </a:solidFill>
                <a:latin typeface="+mj-lt"/>
              </a:rPr>
              <a:t>ơi. </a:t>
            </a:r>
            <a:r>
              <a:rPr lang="vi-VN" sz="4600" b="1" dirty="0">
                <a:solidFill>
                  <a:srgbClr val="002060"/>
                </a:solidFill>
                <a:latin typeface="+mj-lt"/>
              </a:rPr>
              <a:t>Đường đi trăm ngàn nguy khó, hiểm nguy dâng tràn đây đ</a:t>
            </a:r>
            <a:r>
              <a:rPr lang="vi-VN" sz="4600" b="1" dirty="0" smtClean="0">
                <a:solidFill>
                  <a:srgbClr val="002060"/>
                </a:solidFill>
                <a:latin typeface="+mj-lt"/>
              </a:rPr>
              <a:t>ó</a:t>
            </a:r>
            <a:r>
              <a:rPr lang="vi-VN" sz="4600" b="1" dirty="0">
                <a:solidFill>
                  <a:srgbClr val="002060"/>
                </a:solidFill>
                <a:latin typeface="+mj-lt"/>
              </a:rPr>
              <a:t>. </a:t>
            </a:r>
            <a:r>
              <a:rPr lang="vi-VN" sz="4600" b="1" dirty="0" smtClean="0">
                <a:solidFill>
                  <a:srgbClr val="002060"/>
                </a:solidFill>
                <a:latin typeface="+mj-lt"/>
              </a:rPr>
              <a:t>xin </a:t>
            </a:r>
            <a:r>
              <a:rPr lang="vi-VN" sz="4600" b="1" dirty="0">
                <a:solidFill>
                  <a:srgbClr val="002060"/>
                </a:solidFill>
                <a:latin typeface="+mj-lt"/>
              </a:rPr>
              <a:t>Mẹ dạy con hai tiếng </a:t>
            </a:r>
            <a:r>
              <a:rPr lang="vi-VN" sz="4600" b="1" dirty="0" smtClean="0">
                <a:solidFill>
                  <a:srgbClr val="002060"/>
                </a:solidFill>
                <a:latin typeface="+mj-lt"/>
              </a:rPr>
              <a:t>Xin Vâng</a:t>
            </a:r>
            <a:r>
              <a:rPr lang="vi-VN" sz="4600" b="1" dirty="0">
                <a:solidFill>
                  <a:srgbClr val="002060"/>
                </a:solidFill>
                <a:latin typeface="+mj-lt"/>
              </a:rPr>
              <a:t>.</a:t>
            </a:r>
          </a:p>
          <a:p>
            <a:pPr lvl="0" algn="just">
              <a:defRPr/>
            </a:pPr>
            <a:r>
              <a:rPr lang="vi-VN" sz="5800" b="1" dirty="0">
                <a:solidFill>
                  <a:srgbClr val="002060"/>
                </a:solidFill>
                <a:latin typeface="+mj-lt"/>
              </a:rPr>
              <a:t> </a:t>
            </a:r>
            <a:endParaRPr kumimoji="0" lang="en-US" sz="58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78313"/>
          </a:xfrm>
          <a:prstGeom prst="rect">
            <a:avLst/>
          </a:prstGeom>
        </p:spPr>
        <p:txBody>
          <a:bodyPr wrap="square">
            <a:spAutoFit/>
          </a:bodyPr>
          <a:lstStyle/>
          <a:p>
            <a:pPr algn="just"/>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vâng. Mẹ dạy con hai tiếng </a:t>
            </a:r>
            <a:r>
              <a:rPr lang="vi-VN" sz="5400" b="1" dirty="0" smtClean="0">
                <a:solidFill>
                  <a:srgbClr val="002060"/>
                </a:solidFill>
                <a:latin typeface="+mj-lt"/>
              </a:rPr>
              <a:t>Xin Vâng</a:t>
            </a:r>
            <a:r>
              <a:rPr lang="vi-VN" sz="5400" b="1" dirty="0">
                <a:solidFill>
                  <a:srgbClr val="002060"/>
                </a:solidFill>
                <a:latin typeface="+mj-lt"/>
              </a:rPr>
              <a:t>. Hôm qua hôm nay và ngày </a:t>
            </a:r>
            <a:r>
              <a:rPr lang="vi-VN" sz="5400" b="1" dirty="0" smtClean="0">
                <a:solidFill>
                  <a:srgbClr val="002060"/>
                </a:solidFill>
                <a:latin typeface="+mj-lt"/>
              </a:rPr>
              <a:t>mai, Xin Vâng</a:t>
            </a:r>
            <a:r>
              <a:rPr lang="vi-VN" sz="5400" b="1" dirty="0">
                <a:solidFill>
                  <a:srgbClr val="002060"/>
                </a:solidFill>
                <a:latin typeface="+mj-lt"/>
              </a:rPr>
              <a:t>. Mẹ dạy con hai tiếng </a:t>
            </a:r>
            <a:r>
              <a:rPr lang="vi-VN" sz="5400" b="1" dirty="0" smtClean="0">
                <a:solidFill>
                  <a:srgbClr val="002060"/>
                </a:solidFill>
                <a:latin typeface="+mj-lt"/>
              </a:rPr>
              <a:t>Xin Vâng</a:t>
            </a:r>
            <a:r>
              <a:rPr lang="vi-VN" sz="5400" b="1" dirty="0">
                <a:solidFill>
                  <a:srgbClr val="002060"/>
                </a:solidFill>
                <a:latin typeface="+mj-lt"/>
              </a:rPr>
              <a:t>. Hôm nay tương lai và suốt </a:t>
            </a:r>
            <a:r>
              <a:rPr lang="vi-VN" sz="5400" b="1" dirty="0" smtClean="0">
                <a:solidFill>
                  <a:srgbClr val="002060"/>
                </a:solidFill>
                <a:latin typeface="+mj-lt"/>
              </a:rPr>
              <a:t>đời.</a:t>
            </a:r>
            <a:r>
              <a:rPr lang="vi-VN" sz="5400" b="1" dirty="0">
                <a:solidFill>
                  <a:srgbClr val="002060"/>
                </a:solidFill>
                <a:latin typeface="+mj-lt"/>
              </a:rPr>
              <a:t> </a:t>
            </a:r>
            <a:endParaRPr lang="en-US" sz="5400" b="1" dirty="0">
              <a:solidFill>
                <a:srgbClr val="002060"/>
              </a:solidFill>
              <a:latin typeface="+mj-lt"/>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361950"/>
            <a:ext cx="9144000" cy="4339650"/>
          </a:xfrm>
          <a:prstGeom prst="rect">
            <a:avLst/>
          </a:prstGeom>
        </p:spPr>
        <p:txBody>
          <a:bodyPr wrap="square">
            <a:spAutoFit/>
          </a:bodyPr>
          <a:lstStyle/>
          <a:p>
            <a:pPr lvl="0" algn="just">
              <a:defRPr/>
            </a:pPr>
            <a:r>
              <a:rPr lang="vi-VN" sz="4600" b="1" dirty="0" smtClean="0">
                <a:solidFill>
                  <a:srgbClr val="FF0000"/>
                </a:solidFill>
                <a:latin typeface="+mj-lt"/>
              </a:rPr>
              <a:t>Pk2</a:t>
            </a:r>
            <a:r>
              <a:rPr lang="vi-VN" sz="4600" b="1" dirty="0">
                <a:solidFill>
                  <a:srgbClr val="FF0000"/>
                </a:solidFill>
                <a:latin typeface="+mj-lt"/>
              </a:rPr>
              <a:t>: </a:t>
            </a:r>
            <a:r>
              <a:rPr lang="vi-VN" sz="4600" b="1" dirty="0" smtClean="0">
                <a:solidFill>
                  <a:srgbClr val="002060"/>
                </a:solidFill>
                <a:latin typeface="+mj-lt"/>
              </a:rPr>
              <a:t>Mẹ ơi. </a:t>
            </a:r>
            <a:r>
              <a:rPr lang="vi-VN" sz="4600" b="1" dirty="0">
                <a:solidFill>
                  <a:srgbClr val="002060"/>
                </a:solidFill>
                <a:latin typeface="+mj-lt"/>
              </a:rPr>
              <a:t>Đời con dõi bước theo Mẹ, lòng con quyết noi gương Mẹ, xin Mẹ dạy con hai tiếng </a:t>
            </a:r>
            <a:r>
              <a:rPr lang="vi-VN" sz="4600" b="1" dirty="0" smtClean="0">
                <a:solidFill>
                  <a:srgbClr val="002060"/>
                </a:solidFill>
                <a:latin typeface="+mj-lt"/>
              </a:rPr>
              <a:t>Xin </a:t>
            </a:r>
            <a:r>
              <a:rPr lang="vi-VN" sz="4600" b="1" dirty="0">
                <a:solidFill>
                  <a:srgbClr val="002060"/>
                </a:solidFill>
                <a:latin typeface="+mj-lt"/>
              </a:rPr>
              <a:t>Vâng. Mẹ </a:t>
            </a:r>
            <a:r>
              <a:rPr lang="vi-VN" sz="4600" b="1" dirty="0" smtClean="0">
                <a:solidFill>
                  <a:srgbClr val="002060"/>
                </a:solidFill>
                <a:latin typeface="+mj-lt"/>
              </a:rPr>
              <a:t>ơi. </a:t>
            </a:r>
            <a:r>
              <a:rPr lang="vi-VN" sz="4600" b="1" dirty="0">
                <a:solidFill>
                  <a:srgbClr val="002060"/>
                </a:solidFill>
                <a:latin typeface="+mj-lt"/>
              </a:rPr>
              <a:t>Đường đi phủ đầy bóng tối, bẫy chông </a:t>
            </a:r>
            <a:r>
              <a:rPr lang="vi-VN" sz="4600" b="1" dirty="0" smtClean="0">
                <a:solidFill>
                  <a:srgbClr val="002060"/>
                </a:solidFill>
                <a:latin typeface="+mj-lt"/>
              </a:rPr>
              <a:t>gai </a:t>
            </a:r>
            <a:r>
              <a:rPr lang="vi-VN" sz="4600" b="1" dirty="0">
                <a:solidFill>
                  <a:srgbClr val="002060"/>
                </a:solidFill>
                <a:latin typeface="+mj-lt"/>
              </a:rPr>
              <a:t>tràn muôn lối. Xin Mẹ dạy con hai tiếng </a:t>
            </a:r>
            <a:r>
              <a:rPr lang="vi-VN" sz="4600" b="1" dirty="0" smtClean="0">
                <a:solidFill>
                  <a:srgbClr val="002060"/>
                </a:solidFill>
                <a:latin typeface="+mj-lt"/>
              </a:rPr>
              <a:t>Xin Vâng</a:t>
            </a:r>
            <a:r>
              <a:rPr lang="vi-VN" sz="4600" b="1" dirty="0">
                <a:solidFill>
                  <a:srgbClr val="002060"/>
                </a:solidFill>
                <a:latin typeface="+mj-lt"/>
              </a:rPr>
              <a:t>. </a:t>
            </a:r>
            <a:endParaRPr kumimoji="0" lang="en-US" sz="4600" b="1" i="0" u="none" strike="noStrike" kern="1200" cap="none" spc="0" normalizeH="0" baseline="0" noProof="0" dirty="0">
              <a:ln>
                <a:noFill/>
              </a:ln>
              <a:solidFill>
                <a:srgbClr val="002060"/>
              </a:solidFill>
              <a:effectLst/>
              <a:uLnTx/>
              <a:uFillTx/>
              <a:latin typeface="+mj-lt"/>
              <a:cs typeface="Times New Roman" pitchFamily="18" charset="0"/>
            </a:endParaRPr>
          </a:p>
        </p:txBody>
      </p:sp>
    </p:spTree>
    <p:extLst>
      <p:ext uri="{BB962C8B-B14F-4D97-AF65-F5344CB8AC3E}">
        <p14:creationId xmlns:p14="http://schemas.microsoft.com/office/powerpoint/2010/main" val="4103659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78313"/>
          </a:xfrm>
          <a:prstGeom prst="rect">
            <a:avLst/>
          </a:prstGeom>
        </p:spPr>
        <p:txBody>
          <a:bodyPr wrap="square">
            <a:spAutoFit/>
          </a:bodyPr>
          <a:lstStyle/>
          <a:p>
            <a:pPr algn="just"/>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vâng. Mẹ dạy con hai tiếng </a:t>
            </a:r>
            <a:r>
              <a:rPr lang="vi-VN" sz="5400" b="1" dirty="0" smtClean="0">
                <a:solidFill>
                  <a:srgbClr val="002060"/>
                </a:solidFill>
                <a:latin typeface="+mj-lt"/>
              </a:rPr>
              <a:t>Xin Vâng</a:t>
            </a:r>
            <a:r>
              <a:rPr lang="vi-VN" sz="5400" b="1" dirty="0">
                <a:solidFill>
                  <a:srgbClr val="002060"/>
                </a:solidFill>
                <a:latin typeface="+mj-lt"/>
              </a:rPr>
              <a:t>. Hôm qua hôm nay và ngày </a:t>
            </a:r>
            <a:r>
              <a:rPr lang="vi-VN" sz="5400" b="1" dirty="0" smtClean="0">
                <a:solidFill>
                  <a:srgbClr val="002060"/>
                </a:solidFill>
                <a:latin typeface="+mj-lt"/>
              </a:rPr>
              <a:t>mai, Xin Vâng</a:t>
            </a:r>
            <a:r>
              <a:rPr lang="vi-VN" sz="5400" b="1" dirty="0">
                <a:solidFill>
                  <a:srgbClr val="002060"/>
                </a:solidFill>
                <a:latin typeface="+mj-lt"/>
              </a:rPr>
              <a:t>. Mẹ dạy con hai tiếng </a:t>
            </a:r>
            <a:r>
              <a:rPr lang="vi-VN" sz="5400" b="1" dirty="0" smtClean="0">
                <a:solidFill>
                  <a:srgbClr val="002060"/>
                </a:solidFill>
                <a:latin typeface="+mj-lt"/>
              </a:rPr>
              <a:t>Xin Vâng</a:t>
            </a:r>
            <a:r>
              <a:rPr lang="vi-VN" sz="5400" b="1" dirty="0">
                <a:solidFill>
                  <a:srgbClr val="002060"/>
                </a:solidFill>
                <a:latin typeface="+mj-lt"/>
              </a:rPr>
              <a:t>. Hôm nay tương lai và suốt </a:t>
            </a:r>
            <a:r>
              <a:rPr lang="vi-VN" sz="5400" b="1" dirty="0" smtClean="0">
                <a:solidFill>
                  <a:srgbClr val="002060"/>
                </a:solidFill>
                <a:latin typeface="+mj-lt"/>
              </a:rPr>
              <a:t>đời.</a:t>
            </a:r>
            <a:r>
              <a:rPr lang="vi-VN" sz="5400" b="1" dirty="0">
                <a:solidFill>
                  <a:srgbClr val="002060"/>
                </a:solidFill>
                <a:latin typeface="+mj-lt"/>
              </a:rPr>
              <a:t> </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3934423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Pk1</a:t>
            </a:r>
            <a:r>
              <a:rPr lang="vi-VN" sz="5000" b="1" dirty="0">
                <a:solidFill>
                  <a:srgbClr val="FF0000"/>
                </a:solidFill>
              </a:rPr>
              <a:t>: </a:t>
            </a:r>
            <a:r>
              <a:rPr lang="vi-VN" sz="5000" b="1" dirty="0">
                <a:solidFill>
                  <a:srgbClr val="002060"/>
                </a:solidFill>
              </a:rPr>
              <a:t>Muôn tâm hồn liên kết trong tình thân dâng tiến Cha toàn năng lễ vật hy sinh. Xin Cha lành cho lễ dâng toàn thiêu mưa xuống muôn hồng ân nhuần thấm tâm </a:t>
            </a:r>
            <a:r>
              <a:rPr lang="vi-VN" sz="5000" b="1" dirty="0" smtClean="0">
                <a:solidFill>
                  <a:srgbClr val="002060"/>
                </a:solidFill>
              </a:rPr>
              <a:t>hồn.</a:t>
            </a:r>
            <a:endParaRPr lang="en-US" sz="50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lnSpc>
                <a:spcPct val="130000"/>
              </a:lnSpc>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Con bước lên bàn </a:t>
            </a:r>
            <a:r>
              <a:rPr lang="vi-VN" sz="5400" b="1" dirty="0" smtClean="0">
                <a:solidFill>
                  <a:srgbClr val="002060"/>
                </a:solidFill>
                <a:latin typeface="+mj-lt"/>
              </a:rPr>
              <a:t>thờ, </a:t>
            </a:r>
            <a:r>
              <a:rPr lang="vi-VN" sz="5400" b="1" dirty="0">
                <a:solidFill>
                  <a:srgbClr val="002060"/>
                </a:solidFill>
                <a:latin typeface="+mj-lt"/>
              </a:rPr>
              <a:t>cùng dân Chúa đây hợp dâng thánh lễ. Đây lễ Chiên chiều xưa, Con Chúa uy linh đã trao hiến thân </a:t>
            </a:r>
            <a:r>
              <a:rPr lang="vi-VN" sz="5400" b="1" dirty="0" smtClean="0">
                <a:solidFill>
                  <a:srgbClr val="002060"/>
                </a:solidFill>
                <a:latin typeface="+mj-lt"/>
              </a:rPr>
              <a:t>mình.</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56222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1873</Words>
  <Application>Microsoft Office PowerPoint</Application>
  <PresentationFormat>On-screen Show (16:9)</PresentationFormat>
  <Paragraphs>95</Paragraphs>
  <Slides>76</Slides>
  <Notes>0</Notes>
  <HiddenSlides>0</HiddenSlides>
  <MMClips>0</MMClips>
  <ScaleCrop>false</ScaleCrop>
  <HeadingPairs>
    <vt:vector size="4" baseType="variant">
      <vt:variant>
        <vt:lpstr>Theme</vt:lpstr>
      </vt:variant>
      <vt:variant>
        <vt:i4>22</vt:i4>
      </vt:variant>
      <vt:variant>
        <vt:lpstr>Slide Titles</vt:lpstr>
      </vt:variant>
      <vt:variant>
        <vt:i4>76</vt:i4>
      </vt:variant>
    </vt:vector>
  </HeadingPairs>
  <TitlesOfParts>
    <vt:vector size="98" baseType="lpstr">
      <vt:lpstr>Office Theme</vt:lpstr>
      <vt:lpstr>10_Office Theme</vt:lpstr>
      <vt:lpstr>36_Default Design</vt:lpstr>
      <vt:lpstr>37_Default Design</vt:lpstr>
      <vt:lpstr>6_Office Theme</vt:lpstr>
      <vt:lpstr>11_Office Theme</vt:lpstr>
      <vt:lpstr>5_Office Theme</vt:lpstr>
      <vt:lpstr>9_Office Theme</vt:lpstr>
      <vt:lpstr>1_Office Theme</vt:lpstr>
      <vt:lpstr>12_Office Theme</vt:lpstr>
      <vt:lpstr>23_Office Theme</vt:lpstr>
      <vt:lpstr>2_Office Theme</vt:lpstr>
      <vt:lpstr>3_Office Theme</vt:lpstr>
      <vt:lpstr>4_Office Theme</vt:lpstr>
      <vt:lpstr>13_Office Theme</vt:lpstr>
      <vt:lpstr>14_Office Theme</vt:lpstr>
      <vt:lpstr>7_Office Theme</vt:lpstr>
      <vt:lpstr>8_Office Theme</vt:lpstr>
      <vt:lpstr>15_Office Theme</vt:lpstr>
      <vt:lpstr>16_Office Theme</vt:lpstr>
      <vt:lpstr>17_Office Theme</vt:lpstr>
      <vt:lpstr>18_Office Theme</vt:lpstr>
      <vt:lpstr>PowerPoint Presentation</vt:lpstr>
      <vt:lpstr>Tập Hát Cộng Đoàn</vt:lpstr>
      <vt:lpstr>Đk: Lạy Chúa vì Chúa, mà lời con ca ngợi, đã vang lên trong công hội.</vt:lpstr>
      <vt:lpstr>Alleluia-Alleluia:               Chúa nói: Các con hãy ở trong Thầy, và Thầy ở trong các con. Ai ở trong Thầy, sẽ sinh hoa trái ngàn muôn.         Alleluia…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ngày công nhóm con dân. Xin thực thi những chi đoan nguyền ở trước mặt, cộng đoàn người tôn sợ Chúa.</vt:lpstr>
      <vt:lpstr>Đk: Lạy Chúa vì Chúa, mà lời con ca ngợi, đã vang lên trong công hội.</vt:lpstr>
      <vt:lpstr>Tk2: Kẻ hèn túng thiếu, được mãi thoả thuê vì ăn uống no nê. ai tìm Nhan Thánh sẽ ca mừng, Chúa cho họ, được ngàn đời vui hạnh phúc.</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cát.</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Alleluia-Alleluia:               Chúa nói: Các con hãy ở trong Thầy, và Thầy ở trong các con. Ai ở trong Thầy, sẽ sinh hoa trái ngàn muôn.         Alleluia…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137</cp:revision>
  <dcterms:created xsi:type="dcterms:W3CDTF">2021-05-09T08:36:44Z</dcterms:created>
  <dcterms:modified xsi:type="dcterms:W3CDTF">2024-04-23T09:40:36Z</dcterms:modified>
</cp:coreProperties>
</file>