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Lst>
  <p:notesMasterIdLst>
    <p:notesMasterId r:id="rId85"/>
  </p:notesMasterIdLst>
  <p:sldIdLst>
    <p:sldId id="507" r:id="rId14"/>
    <p:sldId id="376" r:id="rId15"/>
    <p:sldId id="933" r:id="rId16"/>
    <p:sldId id="935" r:id="rId17"/>
    <p:sldId id="936" r:id="rId18"/>
    <p:sldId id="553" r:id="rId19"/>
    <p:sldId id="443" r:id="rId20"/>
    <p:sldId id="585" r:id="rId21"/>
    <p:sldId id="948" r:id="rId22"/>
    <p:sldId id="941" r:id="rId23"/>
    <p:sldId id="949" r:id="rId24"/>
    <p:sldId id="937" r:id="rId25"/>
    <p:sldId id="384" r:id="rId26"/>
    <p:sldId id="386" r:id="rId27"/>
    <p:sldId id="387" r:id="rId28"/>
    <p:sldId id="388" r:id="rId29"/>
    <p:sldId id="389" r:id="rId30"/>
    <p:sldId id="390" r:id="rId31"/>
    <p:sldId id="391" r:id="rId32"/>
    <p:sldId id="839" r:id="rId33"/>
    <p:sldId id="649" r:id="rId34"/>
    <p:sldId id="921" r:id="rId35"/>
    <p:sldId id="955" r:id="rId36"/>
    <p:sldId id="923" r:id="rId37"/>
    <p:sldId id="956" r:id="rId38"/>
    <p:sldId id="925" r:id="rId39"/>
    <p:sldId id="957" r:id="rId40"/>
    <p:sldId id="927" r:id="rId41"/>
    <p:sldId id="958" r:id="rId42"/>
    <p:sldId id="861" r:id="rId43"/>
    <p:sldId id="947"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561" r:id="rId63"/>
    <p:sldId id="830" r:id="rId64"/>
    <p:sldId id="950" r:id="rId65"/>
    <p:sldId id="614" r:id="rId66"/>
    <p:sldId id="951" r:id="rId67"/>
    <p:sldId id="276" r:id="rId68"/>
    <p:sldId id="810" r:id="rId69"/>
    <p:sldId id="939" r:id="rId70"/>
    <p:sldId id="277" r:id="rId71"/>
    <p:sldId id="278" r:id="rId72"/>
    <p:sldId id="279" r:id="rId73"/>
    <p:sldId id="290" r:id="rId74"/>
    <p:sldId id="952" r:id="rId75"/>
    <p:sldId id="291" r:id="rId76"/>
    <p:sldId id="953" r:id="rId77"/>
    <p:sldId id="292" r:id="rId78"/>
    <p:sldId id="914" r:id="rId79"/>
    <p:sldId id="293" r:id="rId80"/>
    <p:sldId id="564" r:id="rId81"/>
    <p:sldId id="563" r:id="rId82"/>
    <p:sldId id="954" r:id="rId83"/>
    <p:sldId id="940"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smtClean="0">
                <a:solidFill>
                  <a:schemeClr val="bg1"/>
                </a:solidFill>
                <a:latin typeface="+mj-lt"/>
              </a:rPr>
              <a:t>Chúc, </a:t>
            </a:r>
            <a:r>
              <a:rPr lang="vi-VN" sz="5400" dirty="0">
                <a:solidFill>
                  <a:schemeClr val="bg1"/>
                </a:solidFill>
                <a:latin typeface="+mj-lt"/>
              </a:rPr>
              <a:t>tụng </a:t>
            </a:r>
            <a:r>
              <a:rPr lang="vi-VN" sz="5400" dirty="0" smtClean="0">
                <a:solidFill>
                  <a:schemeClr val="bg1"/>
                </a:solidFill>
                <a:latin typeface="+mj-lt"/>
              </a:rPr>
              <a:t>Chúa </a:t>
            </a:r>
            <a:r>
              <a:rPr lang="vi-VN" sz="5400" dirty="0">
                <a:solidFill>
                  <a:schemeClr val="bg1"/>
                </a:solidFill>
                <a:latin typeface="+mj-lt"/>
              </a:rPr>
              <a:t>Đấng rất nhân </a:t>
            </a:r>
            <a:r>
              <a:rPr lang="vi-VN" sz="5400" dirty="0" smtClean="0">
                <a:solidFill>
                  <a:schemeClr val="bg1"/>
                </a:solidFill>
                <a:latin typeface="+mj-lt"/>
              </a:rPr>
              <a:t>từ, </a:t>
            </a:r>
            <a:r>
              <a:rPr lang="vi-VN" sz="5400" dirty="0">
                <a:solidFill>
                  <a:schemeClr val="bg1"/>
                </a:solidFill>
                <a:latin typeface="+mj-lt"/>
              </a:rPr>
              <a:t>hằng luôn ban ơn dư tràn, gìn giữ những lúc nguy nan. Xin cho con vững </a:t>
            </a:r>
            <a:r>
              <a:rPr lang="vi-VN" sz="5400" dirty="0" smtClean="0">
                <a:solidFill>
                  <a:schemeClr val="bg1"/>
                </a:solidFill>
                <a:latin typeface="+mj-lt"/>
              </a:rPr>
              <a:t>vàng, </a:t>
            </a:r>
            <a:r>
              <a:rPr lang="vi-VN" sz="5400" dirty="0">
                <a:solidFill>
                  <a:schemeClr val="bg1"/>
                </a:solidFill>
                <a:latin typeface="+mj-lt"/>
              </a:rPr>
              <a:t>một niềm tin mến hòa chan.</a:t>
            </a:r>
          </a:p>
        </p:txBody>
      </p:sp>
    </p:spTree>
    <p:extLst>
      <p:ext uri="{BB962C8B-B14F-4D97-AF65-F5344CB8AC3E}">
        <p14:creationId xmlns:p14="http://schemas.microsoft.com/office/powerpoint/2010/main" val="3915444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Tâm tư con reo </a:t>
            </a:r>
            <a:r>
              <a:rPr lang="vi-VN" sz="4800" dirty="0" smtClean="0">
                <a:solidFill>
                  <a:schemeClr val="bg1"/>
                </a:solidFill>
                <a:latin typeface="+mj-lt"/>
              </a:rPr>
              <a:t>mừng, </a:t>
            </a:r>
            <a:r>
              <a:rPr lang="vi-VN" sz="4800" dirty="0">
                <a:solidFill>
                  <a:schemeClr val="bg1"/>
                </a:solidFill>
                <a:latin typeface="+mj-lt"/>
              </a:rPr>
              <a:t>cùng bước </a:t>
            </a:r>
            <a:r>
              <a:rPr lang="vi-VN" sz="4800" dirty="0" smtClean="0">
                <a:solidFill>
                  <a:schemeClr val="bg1"/>
                </a:solidFill>
                <a:latin typeface="+mj-lt"/>
              </a:rPr>
              <a:t>vào nơi </a:t>
            </a:r>
            <a:r>
              <a:rPr lang="vi-VN" sz="4800" dirty="0">
                <a:solidFill>
                  <a:schemeClr val="bg1"/>
                </a:solidFill>
                <a:latin typeface="+mj-lt"/>
              </a:rPr>
              <a:t>cung thánh Chúa, cùng cất lời hoan ca tôn vinh. Trong ánh nến lung </a:t>
            </a:r>
            <a:r>
              <a:rPr lang="vi-VN" sz="4800" dirty="0" smtClean="0">
                <a:solidFill>
                  <a:schemeClr val="bg1"/>
                </a:solidFill>
                <a:latin typeface="+mj-lt"/>
              </a:rPr>
              <a:t>linh, </a:t>
            </a:r>
            <a:r>
              <a:rPr lang="vi-VN" sz="4800" dirty="0">
                <a:solidFill>
                  <a:schemeClr val="bg1"/>
                </a:solidFill>
                <a:latin typeface="+mj-lt"/>
              </a:rPr>
              <a:t>hương hoa tỏa ngát hương lòng. Con </a:t>
            </a:r>
            <a:r>
              <a:rPr lang="vi-VN" sz="4800" dirty="0" smtClean="0">
                <a:solidFill>
                  <a:schemeClr val="bg1"/>
                </a:solidFill>
                <a:latin typeface="+mj-lt"/>
              </a:rPr>
              <a:t>chung </a:t>
            </a:r>
            <a:r>
              <a:rPr lang="vi-VN" sz="4800" dirty="0">
                <a:solidFill>
                  <a:schemeClr val="bg1"/>
                </a:solidFill>
                <a:latin typeface="+mj-lt"/>
              </a:rPr>
              <a:t>tiếng ca ngợi tình Chúa yêu thương ngàn đời.</a:t>
            </a:r>
          </a:p>
        </p:txBody>
      </p:sp>
    </p:spTree>
    <p:extLst>
      <p:ext uri="{BB962C8B-B14F-4D97-AF65-F5344CB8AC3E}">
        <p14:creationId xmlns:p14="http://schemas.microsoft.com/office/powerpoint/2010/main" val="37926602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Mãi tới lúc hoàng hôn, tôi chìm trong mê sảng</a:t>
            </a:r>
            <a:r>
              <a:rPr lang="vi-VN" sz="3200" smtClean="0"/>
              <a:t>.</a:t>
            </a:r>
            <a:endParaRPr lang="vi-VN" sz="3200"/>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146</a:t>
            </a:r>
            <a:br>
              <a:rPr lang="en-US" smtClean="0">
                <a:solidFill>
                  <a:srgbClr val="FFFF00"/>
                </a:solidFill>
              </a:rPr>
            </a:br>
            <a:r>
              <a:rPr lang="en-US" smtClean="0">
                <a:solidFill>
                  <a:srgbClr val="FFFF00"/>
                </a:solidFill>
              </a:rPr>
              <a:t>CHÚA NHẬT 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17721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Nào tụng ca Chúa đi, Đấng chữa </a:t>
            </a:r>
            <a:r>
              <a:rPr lang="vi-VN" sz="6600" dirty="0" smtClean="0">
                <a:solidFill>
                  <a:schemeClr val="bg1"/>
                </a:solidFill>
              </a:rPr>
              <a:t>trị, </a:t>
            </a:r>
            <a:r>
              <a:rPr lang="vi-VN" sz="6600" dirty="0">
                <a:solidFill>
                  <a:schemeClr val="bg1"/>
                </a:solidFill>
              </a:rPr>
              <a:t>bao cõi lòng nát tan.</a:t>
            </a:r>
            <a:endParaRPr lang="en-US" sz="6600" dirty="0">
              <a:solidFill>
                <a:schemeClr val="bg1"/>
              </a:solidFill>
            </a:endParaRPr>
          </a:p>
        </p:txBody>
      </p:sp>
    </p:spTree>
    <p:extLst>
      <p:ext uri="{BB962C8B-B14F-4D97-AF65-F5344CB8AC3E}">
        <p14:creationId xmlns:p14="http://schemas.microsoft.com/office/powerpoint/2010/main" val="269484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Nào tụng ca Chúa đi, Đấng chữa </a:t>
            </a:r>
            <a:r>
              <a:rPr lang="vi-VN" sz="6600" dirty="0" smtClean="0">
                <a:solidFill>
                  <a:schemeClr val="bg1"/>
                </a:solidFill>
              </a:rPr>
              <a:t>trị, </a:t>
            </a:r>
            <a:r>
              <a:rPr lang="vi-VN" sz="6600" dirty="0">
                <a:solidFill>
                  <a:schemeClr val="bg1"/>
                </a:solidFill>
              </a:rPr>
              <a:t>bao cõi lòng nát tan.</a:t>
            </a:r>
            <a:endParaRPr lang="en-US" sz="6600" dirty="0">
              <a:solidFill>
                <a:schemeClr val="bg1"/>
              </a:solidFill>
            </a:endParaRPr>
          </a:p>
        </p:txBody>
      </p:sp>
    </p:spTree>
    <p:extLst>
      <p:ext uri="{BB962C8B-B14F-4D97-AF65-F5344CB8AC3E}">
        <p14:creationId xmlns:p14="http://schemas.microsoft.com/office/powerpoint/2010/main" val="170273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Bao lòng nát tan Chúa đã dủ thương mà cứu chữa cho lành, và bao thương tích Ngài đã băng bó. Ngài định số sao trời là bao nhiêu, tên gọi mỗi ngôi sao Ngài đà ấn định rồi.</a:t>
            </a:r>
            <a:endParaRPr lang="en-US" sz="540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Nào tụng ca Chúa đi, Đấng chữa </a:t>
            </a:r>
            <a:r>
              <a:rPr lang="vi-VN" sz="6600" dirty="0" smtClean="0">
                <a:solidFill>
                  <a:schemeClr val="bg1"/>
                </a:solidFill>
              </a:rPr>
              <a:t>trị, </a:t>
            </a:r>
            <a:r>
              <a:rPr lang="vi-VN" sz="6600" dirty="0">
                <a:solidFill>
                  <a:schemeClr val="bg1"/>
                </a:solidFill>
              </a:rPr>
              <a:t>bao cõi lòng nát tan.</a:t>
            </a:r>
            <a:endParaRPr lang="en-US" sz="6600" dirty="0">
              <a:solidFill>
                <a:schemeClr val="bg1"/>
              </a:solidFill>
            </a:endParaRPr>
          </a:p>
        </p:txBody>
      </p:sp>
    </p:spTree>
    <p:extLst>
      <p:ext uri="{BB962C8B-B14F-4D97-AF65-F5344CB8AC3E}">
        <p14:creationId xmlns:p14="http://schemas.microsoft.com/office/powerpoint/2010/main" val="196919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smtClean="0">
                <a:solidFill>
                  <a:schemeClr val="bg1"/>
                </a:solidFill>
              </a:rPr>
              <a:t> </a:t>
            </a:r>
            <a:r>
              <a:rPr lang="vi-VN" sz="4800" smtClean="0">
                <a:solidFill>
                  <a:schemeClr val="bg1"/>
                </a:solidFill>
              </a:rPr>
              <a:t>Ôi </a:t>
            </a:r>
            <a:r>
              <a:rPr lang="vi-VN" sz="4800">
                <a:solidFill>
                  <a:schemeClr val="bg1"/>
                </a:solidFill>
              </a:rPr>
              <a:t>thực Chúa ta vĩ đại dường bao và trí sáng khôn lường. Quyền lực uy dũng thật là khôn sánh. Kẻ hèn yếu tay Ngài đà nâng lên, nhưng hạ xuống đất đen bọn độc ác gian </a:t>
            </a:r>
            <a:r>
              <a:rPr lang="vi-VN" sz="4800" smtClean="0">
                <a:solidFill>
                  <a:schemeClr val="bg1"/>
                </a:solidFill>
              </a:rPr>
              <a:t>tà.</a:t>
            </a:r>
            <a:endParaRPr lang="en-US" sz="480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Nào tụng ca Chúa đi, Đấng chữa </a:t>
            </a:r>
            <a:r>
              <a:rPr lang="vi-VN" sz="6600" dirty="0" smtClean="0">
                <a:solidFill>
                  <a:schemeClr val="bg1"/>
                </a:solidFill>
              </a:rPr>
              <a:t>trị, </a:t>
            </a:r>
            <a:r>
              <a:rPr lang="vi-VN" sz="6600" dirty="0">
                <a:solidFill>
                  <a:schemeClr val="bg1"/>
                </a:solidFill>
              </a:rPr>
              <a:t>bao cõi lòng nát tan.</a:t>
            </a:r>
            <a:endParaRPr lang="en-US" sz="6600" dirty="0">
              <a:solidFill>
                <a:schemeClr val="bg1"/>
              </a:solidFill>
            </a:endParaRPr>
          </a:p>
        </p:txBody>
      </p:sp>
    </p:spTree>
    <p:extLst>
      <p:ext uri="{BB962C8B-B14F-4D97-AF65-F5344CB8AC3E}">
        <p14:creationId xmlns:p14="http://schemas.microsoft.com/office/powerpoint/2010/main" val="204894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Nào tụng ca Chúa đi, Đấng chữa </a:t>
            </a:r>
            <a:r>
              <a:rPr lang="vi-VN" sz="6600" dirty="0" smtClean="0">
                <a:solidFill>
                  <a:schemeClr val="bg1"/>
                </a:solidFill>
              </a:rPr>
              <a:t>trị, </a:t>
            </a:r>
            <a:r>
              <a:rPr lang="vi-VN" sz="6600" dirty="0">
                <a:solidFill>
                  <a:schemeClr val="bg1"/>
                </a:solidFill>
              </a:rPr>
              <a:t>bao cõi lòng nát tan.</a:t>
            </a:r>
            <a:endParaRPr lang="en-US" sz="6600" dirty="0">
              <a:solidFill>
                <a:schemeClr val="bg1"/>
              </a:solidFill>
            </a:endParaRPr>
          </a:p>
        </p:txBody>
      </p:sp>
    </p:spTree>
    <p:extLst>
      <p:ext uri="{BB962C8B-B14F-4D97-AF65-F5344CB8AC3E}">
        <p14:creationId xmlns:p14="http://schemas.microsoft.com/office/powerpoint/2010/main" val="147114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smtClean="0">
                <a:solidFill>
                  <a:srgbClr val="FFFF00"/>
                </a:solidFill>
              </a:rPr>
              <a:t>Alleluia-Alleluia: </a:t>
            </a:r>
            <a:r>
              <a:rPr lang="vi-VN" sz="6000" dirty="0" smtClean="0">
                <a:solidFill>
                  <a:schemeClr val="bg1"/>
                </a:solidFill>
              </a:rPr>
              <a:t>Đức Ki-tô </a:t>
            </a:r>
            <a:r>
              <a:rPr lang="vi-VN" sz="6000" dirty="0">
                <a:solidFill>
                  <a:schemeClr val="bg1"/>
                </a:solidFill>
              </a:rPr>
              <a:t>đã mang lấy tật nguyền chúng ta, và gánh lấy các bệnh hoạn của chúng ta. </a:t>
            </a:r>
            <a:r>
              <a:rPr lang="vi-VN" sz="6000" dirty="0">
                <a:solidFill>
                  <a:srgbClr val="FFFF00"/>
                </a:solidFill>
              </a:rPr>
              <a:t>Alleluia…</a:t>
            </a:r>
          </a:p>
        </p:txBody>
      </p:sp>
    </p:spTree>
    <p:extLst>
      <p:ext uri="{BB962C8B-B14F-4D97-AF65-F5344CB8AC3E}">
        <p14:creationId xmlns:p14="http://schemas.microsoft.com/office/powerpoint/2010/main" val="31327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smtClean="0">
                <a:solidFill>
                  <a:srgbClr val="FFFF00"/>
                </a:solidFill>
              </a:rPr>
              <a:t>Alleluia-Alleluia: </a:t>
            </a:r>
            <a:r>
              <a:rPr lang="vi-VN" sz="6000" dirty="0" smtClean="0">
                <a:solidFill>
                  <a:schemeClr val="bg1"/>
                </a:solidFill>
              </a:rPr>
              <a:t>Đức Ki-tô </a:t>
            </a:r>
            <a:r>
              <a:rPr lang="vi-VN" sz="6000" dirty="0">
                <a:solidFill>
                  <a:schemeClr val="bg1"/>
                </a:solidFill>
              </a:rPr>
              <a:t>đã mang lấy tật nguyền chúng ta, và gánh lấy các bệnh hoạn của chúng ta. </a:t>
            </a:r>
            <a:r>
              <a:rPr lang="vi-VN" sz="6000" dirty="0">
                <a:solidFill>
                  <a:srgbClr val="FFFF00"/>
                </a:solidFill>
              </a:rPr>
              <a:t>Alleluia…</a:t>
            </a:r>
          </a:p>
        </p:txBody>
      </p:sp>
    </p:spTree>
    <p:extLst>
      <p:ext uri="{BB962C8B-B14F-4D97-AF65-F5344CB8AC3E}">
        <p14:creationId xmlns:p14="http://schemas.microsoft.com/office/powerpoint/2010/main" val="2734778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smtClean="0"/>
              <a:t>Chúa Nhật V Thường Niên</a:t>
            </a:r>
          </a:p>
          <a:p>
            <a:pPr algn="ctr"/>
            <a:r>
              <a:rPr lang="en-US" sz="2400" smtClean="0"/>
              <a:t>Năm B</a:t>
            </a:r>
          </a:p>
          <a:p>
            <a:r>
              <a:rPr lang="en-US" sz="2800" smtClean="0"/>
              <a:t>C</a:t>
            </a:r>
            <a:r>
              <a:rPr lang="vi-VN" sz="2800" smtClean="0"/>
              <a:t>húa </a:t>
            </a:r>
            <a:r>
              <a:rPr lang="vi-VN" sz="2800"/>
              <a:t>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dirty="0" err="1">
                <a:solidFill>
                  <a:srgbClr val="FFFF00"/>
                </a:solidFill>
              </a:rPr>
              <a:t>Lễ</a:t>
            </a:r>
            <a:r>
              <a:rPr lang="en-US" sz="4800" b="1" dirty="0">
                <a:solidFill>
                  <a:srgbClr val="FFFF00"/>
                </a:solidFill>
              </a:rPr>
              <a:t> </a:t>
            </a: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Tình</a:t>
            </a:r>
            <a:r>
              <a:rPr lang="en-US" sz="4800" b="1" dirty="0" smtClean="0">
                <a:solidFill>
                  <a:srgbClr val="FFFF00"/>
                </a:solidFill>
              </a:rPr>
              <a:t> </a:t>
            </a:r>
            <a:r>
              <a:rPr lang="en-US" sz="4800" b="1" dirty="0" err="1" smtClean="0">
                <a:solidFill>
                  <a:srgbClr val="FFFF00"/>
                </a:solidFill>
              </a:rPr>
              <a:t>Yêu</a:t>
            </a:r>
            <a:endParaRPr lang="en-US" sz="4800" b="1" dirty="0" smtClean="0">
              <a:solidFill>
                <a:srgbClr val="FFFF00"/>
              </a:solidFill>
            </a:endParaRPr>
          </a:p>
          <a:p>
            <a:pPr algn="ctr"/>
            <a:r>
              <a:rPr lang="en-US" sz="4000" b="1" i="1" dirty="0" err="1" smtClean="0">
                <a:solidFill>
                  <a:schemeClr val="bg1"/>
                </a:solidFill>
              </a:rPr>
              <a:t>Đinh</a:t>
            </a:r>
            <a:r>
              <a:rPr lang="en-US" sz="4000" b="1" i="1" dirty="0" smtClean="0">
                <a:solidFill>
                  <a:schemeClr val="bg1"/>
                </a:solidFill>
              </a:rPr>
              <a:t> </a:t>
            </a:r>
            <a:r>
              <a:rPr lang="en-US" sz="4000" b="1" i="1" dirty="0" err="1" smtClean="0">
                <a:solidFill>
                  <a:schemeClr val="bg1"/>
                </a:solidFill>
              </a:rPr>
              <a:t>Công</a:t>
            </a:r>
            <a:r>
              <a:rPr lang="en-US" sz="4000" b="1" i="1" dirty="0" smtClean="0">
                <a:solidFill>
                  <a:schemeClr val="bg1"/>
                </a:solidFill>
              </a:rPr>
              <a:t> </a:t>
            </a:r>
            <a:r>
              <a:rPr lang="en-US" sz="4000" b="1" i="1" dirty="0" err="1" smtClean="0">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Pk1</a:t>
            </a:r>
            <a:r>
              <a:rPr lang="vi-VN" sz="6000" dirty="0">
                <a:solidFill>
                  <a:srgbClr val="FFFF00"/>
                </a:solidFill>
              </a:rPr>
              <a:t>: </a:t>
            </a:r>
            <a:r>
              <a:rPr lang="vi-VN" sz="6000" dirty="0" smtClean="0">
                <a:solidFill>
                  <a:schemeClr val="bg1"/>
                </a:solidFill>
              </a:rPr>
              <a:t>Chúa ơi </a:t>
            </a:r>
            <a:r>
              <a:rPr lang="vi-VN" sz="6000" dirty="0">
                <a:solidFill>
                  <a:schemeClr val="bg1"/>
                </a:solidFill>
              </a:rPr>
              <a:t>Con chẳng có gì, có gì tiến dâng lên Ngài. Vì đời con có đáng gì đâu, chỉ có trái tim chân thành.</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Xin </a:t>
            </a:r>
            <a:r>
              <a:rPr lang="vi-VN" sz="5400" dirty="0">
                <a:solidFill>
                  <a:schemeClr val="bg1"/>
                </a:solidFill>
              </a:rPr>
              <a:t>dâng lên hoa trái thơm ngon, bao hương hoa từ những cánh đồng. Nguyện dâng lên Chúa toàn </a:t>
            </a:r>
            <a:r>
              <a:rPr lang="vi-VN" sz="5400" dirty="0" smtClean="0">
                <a:solidFill>
                  <a:schemeClr val="bg1"/>
                </a:solidFill>
              </a:rPr>
              <a:t>năng, </a:t>
            </a:r>
            <a:r>
              <a:rPr lang="vi-VN" sz="5400" dirty="0">
                <a:solidFill>
                  <a:schemeClr val="bg1"/>
                </a:solidFill>
              </a:rPr>
              <a:t>lễ vật thắm bao ân tình (</a:t>
            </a:r>
            <a:r>
              <a:rPr lang="vi-VN" sz="5400" i="1" dirty="0">
                <a:solidFill>
                  <a:schemeClr val="bg1"/>
                </a:solidFill>
              </a:rPr>
              <a:t>bao ân tình</a:t>
            </a:r>
            <a:r>
              <a:rPr lang="vi-VN"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smtClean="0">
                <a:solidFill>
                  <a:schemeClr val="bg1"/>
                </a:solidFill>
              </a:rPr>
              <a:t>Bánh </a:t>
            </a:r>
            <a:r>
              <a:rPr lang="vi-VN" sz="6000" dirty="0">
                <a:solidFill>
                  <a:schemeClr val="bg1"/>
                </a:solidFill>
              </a:rPr>
              <a:t>thơm ly rượu tinh tuyền, gói trọn với bao tâm tình. Nguyện trở nên hy lễ tình yêu, tỏa hương ngát thơm sớm chiều.</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Xin </a:t>
            </a:r>
            <a:r>
              <a:rPr lang="vi-VN" sz="5400" dirty="0">
                <a:solidFill>
                  <a:schemeClr val="bg1"/>
                </a:solidFill>
              </a:rPr>
              <a:t>dâng lên hoa trái thơm ngon, bao hương hoa từ những cánh đồng. Nguyện dâng lên Chúa toàn </a:t>
            </a:r>
            <a:r>
              <a:rPr lang="vi-VN" sz="5400" dirty="0" smtClean="0">
                <a:solidFill>
                  <a:schemeClr val="bg1"/>
                </a:solidFill>
              </a:rPr>
              <a:t>năng, </a:t>
            </a:r>
            <a:r>
              <a:rPr lang="vi-VN" sz="5400" dirty="0">
                <a:solidFill>
                  <a:schemeClr val="bg1"/>
                </a:solidFill>
              </a:rPr>
              <a:t>lễ vật thắm bao ân tình (</a:t>
            </a:r>
            <a:r>
              <a:rPr lang="vi-VN" sz="5400" i="1" dirty="0">
                <a:solidFill>
                  <a:schemeClr val="bg1"/>
                </a:solidFill>
              </a:rPr>
              <a:t>bao ân tình</a:t>
            </a:r>
            <a:r>
              <a:rPr lang="vi-VN"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287092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Chúa </a:t>
            </a:r>
            <a:r>
              <a:rPr lang="vi-VN" sz="5400" dirty="0" smtClean="0">
                <a:solidFill>
                  <a:schemeClr val="bg1"/>
                </a:solidFill>
              </a:rPr>
              <a:t>ơi </a:t>
            </a:r>
            <a:r>
              <a:rPr lang="vi-VN" sz="5400" dirty="0">
                <a:solidFill>
                  <a:schemeClr val="bg1"/>
                </a:solidFill>
              </a:rPr>
              <a:t>Đây những vui </a:t>
            </a:r>
            <a:r>
              <a:rPr lang="vi-VN" sz="5400" dirty="0" smtClean="0">
                <a:solidFill>
                  <a:schemeClr val="bg1"/>
                </a:solidFill>
              </a:rPr>
              <a:t>buồn, </a:t>
            </a:r>
            <a:r>
              <a:rPr lang="vi-VN" sz="5400" dirty="0">
                <a:solidFill>
                  <a:schemeClr val="bg1"/>
                </a:solidFill>
              </a:rPr>
              <a:t>tháng ngày vấn vương chất chồng. Nguyện Ngài thương thánh hóa đoàn con, để nên lễ dâng ân tình.</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Xin </a:t>
            </a:r>
            <a:r>
              <a:rPr lang="vi-VN" sz="5400" dirty="0">
                <a:solidFill>
                  <a:schemeClr val="bg1"/>
                </a:solidFill>
              </a:rPr>
              <a:t>dâng lên hoa trái thơm ngon, bao hương hoa từ những cánh đồng. Nguyện dâng lên Chúa toàn </a:t>
            </a:r>
            <a:r>
              <a:rPr lang="vi-VN" sz="5400" dirty="0" smtClean="0">
                <a:solidFill>
                  <a:schemeClr val="bg1"/>
                </a:solidFill>
              </a:rPr>
              <a:t>năng, </a:t>
            </a:r>
            <a:r>
              <a:rPr lang="vi-VN" sz="5400" dirty="0">
                <a:solidFill>
                  <a:schemeClr val="bg1"/>
                </a:solidFill>
              </a:rPr>
              <a:t>lễ vật thắm bao ân tình (</a:t>
            </a:r>
            <a:r>
              <a:rPr lang="vi-VN" sz="5400" i="1" dirty="0">
                <a:solidFill>
                  <a:schemeClr val="bg1"/>
                </a:solidFill>
              </a:rPr>
              <a:t>bao ân tình</a:t>
            </a:r>
            <a:r>
              <a:rPr lang="vi-VN"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699328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it-IT" sz="6600" dirty="0" smtClean="0">
                <a:solidFill>
                  <a:srgbClr val="FFFF00"/>
                </a:solidFill>
              </a:rPr>
              <a:t>Xin Chúa Cứu Chữa Con</a:t>
            </a:r>
            <a:r>
              <a:rPr lang="en-US" sz="6000" dirty="0" smtClean="0">
                <a:solidFill>
                  <a:srgbClr val="FFFF00"/>
                </a:solidFill>
              </a:rPr>
              <a:t/>
            </a:r>
            <a:br>
              <a:rPr lang="en-US" sz="6000" dirty="0" smtClean="0">
                <a:solidFill>
                  <a:srgbClr val="FFFF00"/>
                </a:solidFill>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Pk1</a:t>
            </a:r>
            <a:r>
              <a:rPr lang="vi-VN" sz="4800" dirty="0">
                <a:solidFill>
                  <a:srgbClr val="FFFF00"/>
                </a:solidFill>
              </a:rPr>
              <a:t>: </a:t>
            </a:r>
            <a:r>
              <a:rPr lang="vi-VN" sz="4800" dirty="0">
                <a:solidFill>
                  <a:schemeClr val="bg1"/>
                </a:solidFill>
              </a:rPr>
              <a:t>Chúa chữa </a:t>
            </a:r>
            <a:r>
              <a:rPr lang="vi-VN" sz="4800" dirty="0" smtClean="0">
                <a:solidFill>
                  <a:schemeClr val="bg1"/>
                </a:solidFill>
              </a:rPr>
              <a:t>lành, </a:t>
            </a:r>
            <a:r>
              <a:rPr lang="vi-VN" sz="4800" dirty="0">
                <a:solidFill>
                  <a:schemeClr val="bg1"/>
                </a:solidFill>
              </a:rPr>
              <a:t>những người bệnh tật yếu đau. Chúa chữa </a:t>
            </a:r>
            <a:r>
              <a:rPr lang="vi-VN" sz="4800" dirty="0" smtClean="0">
                <a:solidFill>
                  <a:schemeClr val="bg1"/>
                </a:solidFill>
              </a:rPr>
              <a:t>lành, </a:t>
            </a:r>
            <a:r>
              <a:rPr lang="vi-VN" sz="4800" dirty="0">
                <a:solidFill>
                  <a:schemeClr val="bg1"/>
                </a:solidFill>
              </a:rPr>
              <a:t>những chứng bệnh tật khác nhau. Có kẻ </a:t>
            </a:r>
            <a:r>
              <a:rPr lang="vi-VN" sz="4800" dirty="0" smtClean="0">
                <a:solidFill>
                  <a:schemeClr val="bg1"/>
                </a:solidFill>
              </a:rPr>
              <a:t>được, Chúa </a:t>
            </a:r>
            <a:r>
              <a:rPr lang="vi-VN" sz="4800" dirty="0">
                <a:solidFill>
                  <a:schemeClr val="bg1"/>
                </a:solidFill>
              </a:rPr>
              <a:t>trừ ma quỷ khỏi ngay. Có kẻ </a:t>
            </a:r>
            <a:r>
              <a:rPr lang="vi-VN" sz="4800" dirty="0" smtClean="0">
                <a:solidFill>
                  <a:schemeClr val="bg1"/>
                </a:solidFill>
              </a:rPr>
              <a:t>được, </a:t>
            </a:r>
            <a:r>
              <a:rPr lang="vi-VN" sz="4800" dirty="0">
                <a:solidFill>
                  <a:schemeClr val="bg1"/>
                </a:solidFill>
              </a:rPr>
              <a:t>Chúa nắm bàn tay đỡ nâng.</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Tâm</a:t>
            </a:r>
            <a:r>
              <a:rPr lang="en-US" sz="6600" dirty="0" smtClean="0">
                <a:solidFill>
                  <a:srgbClr val="FFFF00"/>
                </a:solidFill>
              </a:rPr>
              <a:t> </a:t>
            </a:r>
            <a:r>
              <a:rPr lang="en-US" sz="6600" dirty="0" err="1" smtClean="0">
                <a:solidFill>
                  <a:srgbClr val="FFFF00"/>
                </a:solidFill>
              </a:rPr>
              <a:t>Tư</a:t>
            </a:r>
            <a:r>
              <a:rPr lang="en-US" sz="6600" dirty="0" smtClean="0">
                <a:solidFill>
                  <a:srgbClr val="FFFF00"/>
                </a:solidFill>
              </a:rPr>
              <a:t> reo </a:t>
            </a:r>
            <a:r>
              <a:rPr lang="en-US" sz="6600" dirty="0" err="1" smtClean="0">
                <a:solidFill>
                  <a:srgbClr val="FFFF00"/>
                </a:solidFill>
              </a:rPr>
              <a:t>Mừng</a:t>
            </a:r>
            <a:r>
              <a:rPr lang="en-US" sz="5400" dirty="0" smtClean="0">
                <a:solidFill>
                  <a:srgbClr val="FFFF00"/>
                </a:solidFill>
              </a:rPr>
              <a:t/>
            </a:r>
            <a:br>
              <a:rPr lang="en-US" sz="5400" dirty="0" smtClean="0">
                <a:solidFill>
                  <a:srgbClr val="FFFF00"/>
                </a:solidFill>
              </a:rPr>
            </a:br>
            <a:r>
              <a:rPr lang="en-US" sz="4800" i="1" dirty="0" smtClean="0">
                <a:solidFill>
                  <a:schemeClr val="bg1"/>
                </a:solidFill>
              </a:rPr>
              <a:t>Lm </a:t>
            </a:r>
            <a:r>
              <a:rPr lang="en-US" sz="4800" i="1" dirty="0" err="1" smtClean="0">
                <a:solidFill>
                  <a:schemeClr val="bg1"/>
                </a:solidFill>
              </a:rPr>
              <a:t>Thái</a:t>
            </a:r>
            <a:r>
              <a:rPr lang="en-US" sz="4800" i="1" dirty="0" smtClean="0">
                <a:solidFill>
                  <a:schemeClr val="bg1"/>
                </a:solidFill>
              </a:rPr>
              <a:t> </a:t>
            </a:r>
            <a:r>
              <a:rPr lang="en-US" sz="4800" i="1" dirty="0" err="1" smtClean="0">
                <a:solidFill>
                  <a:schemeClr val="bg1"/>
                </a:solidFill>
              </a:rPr>
              <a:t>Nguyên</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Ngài là Thiên Chúa của con, Ngài là chân lý đời </a:t>
            </a:r>
            <a:r>
              <a:rPr lang="vi-VN" sz="4800" dirty="0" smtClean="0">
                <a:solidFill>
                  <a:schemeClr val="bg1"/>
                </a:solidFill>
              </a:rPr>
              <a:t>con, </a:t>
            </a:r>
            <a:r>
              <a:rPr lang="vi-VN" sz="4800" dirty="0">
                <a:solidFill>
                  <a:schemeClr val="bg1"/>
                </a:solidFill>
              </a:rPr>
              <a:t>và là chốn con nương tựa. Xin </a:t>
            </a:r>
            <a:r>
              <a:rPr lang="vi-VN" sz="4800" dirty="0" smtClean="0">
                <a:solidFill>
                  <a:schemeClr val="bg1"/>
                </a:solidFill>
              </a:rPr>
              <a:t>Chúa, </a:t>
            </a:r>
            <a:r>
              <a:rPr lang="vi-VN" sz="4800" dirty="0">
                <a:solidFill>
                  <a:schemeClr val="bg1"/>
                </a:solidFill>
              </a:rPr>
              <a:t>cứu chữa hồn xác chúng </a:t>
            </a:r>
            <a:r>
              <a:rPr lang="vi-VN" sz="4800" dirty="0" smtClean="0">
                <a:solidFill>
                  <a:schemeClr val="bg1"/>
                </a:solidFill>
              </a:rPr>
              <a:t>con, </a:t>
            </a:r>
            <a:r>
              <a:rPr lang="vi-VN" sz="4800" dirty="0">
                <a:solidFill>
                  <a:schemeClr val="bg1"/>
                </a:solidFill>
              </a:rPr>
              <a:t>mỗi ngày nên được trinh </a:t>
            </a:r>
            <a:r>
              <a:rPr lang="vi-VN" sz="4800" dirty="0" smtClean="0">
                <a:solidFill>
                  <a:schemeClr val="bg1"/>
                </a:solidFill>
              </a:rPr>
              <a:t>trong, </a:t>
            </a:r>
            <a:r>
              <a:rPr lang="vi-VN" sz="4800" dirty="0">
                <a:solidFill>
                  <a:schemeClr val="bg1"/>
                </a:solidFill>
              </a:rPr>
              <a:t>theo Ngài rao giảng Tin Mừng.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Pk2</a:t>
            </a:r>
            <a:r>
              <a:rPr lang="vi-VN" sz="4800" dirty="0">
                <a:solidFill>
                  <a:srgbClr val="FFFF00"/>
                </a:solidFill>
              </a:rPr>
              <a:t>: </a:t>
            </a:r>
            <a:r>
              <a:rPr lang="vi-VN" sz="4800" dirty="0">
                <a:solidFill>
                  <a:schemeClr val="bg1"/>
                </a:solidFill>
              </a:rPr>
              <a:t>Sống giữa </a:t>
            </a:r>
            <a:r>
              <a:rPr lang="vi-VN" sz="4800" dirty="0" smtClean="0">
                <a:solidFill>
                  <a:schemeClr val="bg1"/>
                </a:solidFill>
              </a:rPr>
              <a:t>đời, </a:t>
            </a:r>
            <a:r>
              <a:rPr lang="vi-VN" sz="4800" dirty="0">
                <a:solidFill>
                  <a:schemeClr val="bg1"/>
                </a:solidFill>
              </a:rPr>
              <a:t>với nhiều bề bộn lắng lo. Hãy vững </a:t>
            </a:r>
            <a:r>
              <a:rPr lang="vi-VN" sz="4800" dirty="0" smtClean="0">
                <a:solidFill>
                  <a:schemeClr val="bg1"/>
                </a:solidFill>
              </a:rPr>
              <a:t>lòng, </a:t>
            </a:r>
            <a:r>
              <a:rPr lang="vi-VN" sz="4800" dirty="0">
                <a:solidFill>
                  <a:schemeClr val="bg1"/>
                </a:solidFill>
              </a:rPr>
              <a:t>tín thác nguyện Ngài giúp cho. Để cõi </a:t>
            </a:r>
            <a:r>
              <a:rPr lang="vi-VN" sz="4800" dirty="0" smtClean="0">
                <a:solidFill>
                  <a:schemeClr val="bg1"/>
                </a:solidFill>
              </a:rPr>
              <a:t>lòng, </a:t>
            </a:r>
            <a:r>
              <a:rPr lang="vi-VN" sz="4800" dirty="0">
                <a:solidFill>
                  <a:schemeClr val="bg1"/>
                </a:solidFill>
              </a:rPr>
              <a:t>thêm nguồn sức mạnh tình yêu. Biết chu </a:t>
            </a:r>
            <a:r>
              <a:rPr lang="vi-VN" sz="4800" dirty="0" smtClean="0">
                <a:solidFill>
                  <a:schemeClr val="bg1"/>
                </a:solidFill>
              </a:rPr>
              <a:t>toàn, </a:t>
            </a:r>
            <a:r>
              <a:rPr lang="vi-VN" sz="4800" dirty="0">
                <a:solidFill>
                  <a:schemeClr val="bg1"/>
                </a:solidFill>
              </a:rPr>
              <a:t>bao công việc theo ý Ngài.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Ngài là Thiên Chúa của con, Ngài là chân lý đời </a:t>
            </a:r>
            <a:r>
              <a:rPr lang="vi-VN" sz="4800" dirty="0" smtClean="0">
                <a:solidFill>
                  <a:schemeClr val="bg1"/>
                </a:solidFill>
              </a:rPr>
              <a:t>con, </a:t>
            </a:r>
            <a:r>
              <a:rPr lang="vi-VN" sz="4800" dirty="0">
                <a:solidFill>
                  <a:schemeClr val="bg1"/>
                </a:solidFill>
              </a:rPr>
              <a:t>và là chốn con nương tựa. Xin </a:t>
            </a:r>
            <a:r>
              <a:rPr lang="vi-VN" sz="4800" dirty="0" smtClean="0">
                <a:solidFill>
                  <a:schemeClr val="bg1"/>
                </a:solidFill>
              </a:rPr>
              <a:t>Chúa, </a:t>
            </a:r>
            <a:r>
              <a:rPr lang="vi-VN" sz="4800" dirty="0">
                <a:solidFill>
                  <a:schemeClr val="bg1"/>
                </a:solidFill>
              </a:rPr>
              <a:t>cứu chữa hồn xác chúng </a:t>
            </a:r>
            <a:r>
              <a:rPr lang="vi-VN" sz="4800" dirty="0" smtClean="0">
                <a:solidFill>
                  <a:schemeClr val="bg1"/>
                </a:solidFill>
              </a:rPr>
              <a:t>con, </a:t>
            </a:r>
            <a:r>
              <a:rPr lang="vi-VN" sz="4800" dirty="0">
                <a:solidFill>
                  <a:schemeClr val="bg1"/>
                </a:solidFill>
              </a:rPr>
              <a:t>mỗi ngày nên được trinh </a:t>
            </a:r>
            <a:r>
              <a:rPr lang="vi-VN" sz="4800" dirty="0" smtClean="0">
                <a:solidFill>
                  <a:schemeClr val="bg1"/>
                </a:solidFill>
              </a:rPr>
              <a:t>trong, </a:t>
            </a:r>
            <a:r>
              <a:rPr lang="vi-VN" sz="4800" dirty="0">
                <a:solidFill>
                  <a:schemeClr val="bg1"/>
                </a:solidFill>
              </a:rPr>
              <a:t>theo Ngài rao giảng Tin Mừng.</a:t>
            </a:r>
            <a:endParaRPr lang="en-US" sz="4800" b="0" dirty="0">
              <a:solidFill>
                <a:schemeClr val="bg1"/>
              </a:solidFill>
              <a:effectLst/>
            </a:endParaRPr>
          </a:p>
        </p:txBody>
      </p:sp>
    </p:spTree>
    <p:extLst>
      <p:ext uri="{BB962C8B-B14F-4D97-AF65-F5344CB8AC3E}">
        <p14:creationId xmlns:p14="http://schemas.microsoft.com/office/powerpoint/2010/main" val="2441793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Giữa thế </a:t>
            </a:r>
            <a:r>
              <a:rPr lang="vi-VN" sz="4800" dirty="0" smtClean="0">
                <a:solidFill>
                  <a:schemeClr val="bg1"/>
                </a:solidFill>
              </a:rPr>
              <a:t>trần, </a:t>
            </a:r>
            <a:r>
              <a:rPr lang="vi-VN" sz="4800" dirty="0">
                <a:solidFill>
                  <a:schemeClr val="bg1"/>
                </a:solidFill>
              </a:rPr>
              <a:t>quá nhiều ồn ào Chúa </a:t>
            </a:r>
            <a:r>
              <a:rPr lang="vi-VN" sz="4800" dirty="0" smtClean="0">
                <a:solidFill>
                  <a:schemeClr val="bg1"/>
                </a:solidFill>
              </a:rPr>
              <a:t>ơi. </a:t>
            </a:r>
            <a:r>
              <a:rPr lang="vi-VN" sz="4800" dirty="0">
                <a:solidFill>
                  <a:schemeClr val="bg1"/>
                </a:solidFill>
              </a:rPr>
              <a:t>Khiến cõi </a:t>
            </a:r>
            <a:r>
              <a:rPr lang="vi-VN" sz="4800" dirty="0" smtClean="0">
                <a:solidFill>
                  <a:schemeClr val="bg1"/>
                </a:solidFill>
              </a:rPr>
              <a:t>lòng, </a:t>
            </a:r>
            <a:r>
              <a:rPr lang="vi-VN" sz="4800" dirty="0">
                <a:solidFill>
                  <a:schemeClr val="bg1"/>
                </a:solidFill>
              </a:rPr>
              <a:t>cứ mãi đầy tràn nhiễu nhương. Chúa muốn </a:t>
            </a:r>
            <a:r>
              <a:rPr lang="vi-VN" sz="4800" dirty="0" smtClean="0">
                <a:solidFill>
                  <a:schemeClr val="bg1"/>
                </a:solidFill>
              </a:rPr>
              <a:t>con, </a:t>
            </a:r>
            <a:r>
              <a:rPr lang="vi-VN" sz="4800" dirty="0">
                <a:solidFill>
                  <a:schemeClr val="bg1"/>
                </a:solidFill>
              </a:rPr>
              <a:t>theo Ngài lên ngọn đồi cao. Sống kết </a:t>
            </a:r>
            <a:r>
              <a:rPr lang="vi-VN" sz="4800" dirty="0" smtClean="0">
                <a:solidFill>
                  <a:schemeClr val="bg1"/>
                </a:solidFill>
              </a:rPr>
              <a:t>hiệp, </a:t>
            </a:r>
            <a:r>
              <a:rPr lang="vi-VN" sz="4800" dirty="0">
                <a:solidFill>
                  <a:schemeClr val="bg1"/>
                </a:solidFill>
              </a:rPr>
              <a:t>với Chúa bình an suốt đời.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Ngài là Thiên Chúa của con, Ngài là chân lý đời </a:t>
            </a:r>
            <a:r>
              <a:rPr lang="vi-VN" sz="4800" dirty="0" smtClean="0">
                <a:solidFill>
                  <a:schemeClr val="bg1"/>
                </a:solidFill>
              </a:rPr>
              <a:t>con, </a:t>
            </a:r>
            <a:r>
              <a:rPr lang="vi-VN" sz="4800" dirty="0">
                <a:solidFill>
                  <a:schemeClr val="bg1"/>
                </a:solidFill>
              </a:rPr>
              <a:t>và là chốn con nương tựa. Xin </a:t>
            </a:r>
            <a:r>
              <a:rPr lang="vi-VN" sz="4800" dirty="0" smtClean="0">
                <a:solidFill>
                  <a:schemeClr val="bg1"/>
                </a:solidFill>
              </a:rPr>
              <a:t>Chúa, </a:t>
            </a:r>
            <a:r>
              <a:rPr lang="vi-VN" sz="4800" dirty="0">
                <a:solidFill>
                  <a:schemeClr val="bg1"/>
                </a:solidFill>
              </a:rPr>
              <a:t>cứu chữa hồn xác chúng </a:t>
            </a:r>
            <a:r>
              <a:rPr lang="vi-VN" sz="4800" dirty="0" smtClean="0">
                <a:solidFill>
                  <a:schemeClr val="bg1"/>
                </a:solidFill>
              </a:rPr>
              <a:t>con, </a:t>
            </a:r>
            <a:r>
              <a:rPr lang="vi-VN" sz="4800" dirty="0">
                <a:solidFill>
                  <a:schemeClr val="bg1"/>
                </a:solidFill>
              </a:rPr>
              <a:t>mỗi ngày nên được trinh </a:t>
            </a:r>
            <a:r>
              <a:rPr lang="vi-VN" sz="4800" dirty="0" smtClean="0">
                <a:solidFill>
                  <a:schemeClr val="bg1"/>
                </a:solidFill>
              </a:rPr>
              <a:t>trong, </a:t>
            </a:r>
            <a:r>
              <a:rPr lang="vi-VN" sz="4800" dirty="0">
                <a:solidFill>
                  <a:schemeClr val="bg1"/>
                </a:solidFill>
              </a:rPr>
              <a:t>theo Ngài rao giảng Tin Mừng.</a:t>
            </a:r>
            <a:endParaRPr lang="en-US" sz="4800" b="0" dirty="0">
              <a:solidFill>
                <a:schemeClr val="bg1"/>
              </a:solidFill>
              <a:effectLst/>
            </a:endParaRPr>
          </a:p>
        </p:txBody>
      </p:sp>
    </p:spTree>
    <p:extLst>
      <p:ext uri="{BB962C8B-B14F-4D97-AF65-F5344CB8AC3E}">
        <p14:creationId xmlns:p14="http://schemas.microsoft.com/office/powerpoint/2010/main" val="2643850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Đền</a:t>
            </a:r>
            <a:r>
              <a:rPr lang="en-US" sz="6600" dirty="0" smtClean="0">
                <a:solidFill>
                  <a:srgbClr val="FFFF00"/>
                </a:solidFill>
              </a:rPr>
              <a:t> </a:t>
            </a:r>
            <a:r>
              <a:rPr lang="en-US" sz="6600" dirty="0" err="1" smtClean="0">
                <a:solidFill>
                  <a:srgbClr val="FFFF00"/>
                </a:solidFill>
              </a:rPr>
              <a:t>Tạ</a:t>
            </a:r>
            <a:r>
              <a:rPr lang="en-US" sz="6600" dirty="0" smtClean="0">
                <a:solidFill>
                  <a:srgbClr val="FFFF00"/>
                </a:solidFill>
              </a:rPr>
              <a:t> </a:t>
            </a:r>
            <a:r>
              <a:rPr lang="en-US" sz="6600" dirty="0" err="1" smtClean="0">
                <a:solidFill>
                  <a:srgbClr val="FFFF00"/>
                </a:solidFill>
              </a:rPr>
              <a:t>Trái</a:t>
            </a:r>
            <a:r>
              <a:rPr lang="en-US" sz="6600" dirty="0" smtClean="0">
                <a:solidFill>
                  <a:srgbClr val="FFFF00"/>
                </a:solidFill>
              </a:rPr>
              <a:t> Tim </a:t>
            </a:r>
            <a:r>
              <a:rPr lang="en-US" sz="6600" dirty="0" err="1" smtClean="0">
                <a:solidFill>
                  <a:srgbClr val="FFFF00"/>
                </a:solidFill>
              </a:rPr>
              <a:t>Mẹ</a:t>
            </a:r>
            <a:r>
              <a:rPr lang="en-US" sz="6600" dirty="0" smtClean="0">
                <a:solidFill>
                  <a:srgbClr val="FFFF00"/>
                </a:solidFill>
              </a:rPr>
              <a:t/>
            </a:r>
            <a:br>
              <a:rPr lang="en-US" sz="6600" dirty="0" smtClean="0">
                <a:solidFill>
                  <a:srgbClr val="FFFF00"/>
                </a:solidFill>
              </a:rPr>
            </a:br>
            <a:r>
              <a:rPr lang="en-US" sz="4800" i="1" dirty="0" err="1" smtClean="0">
                <a:solidFill>
                  <a:schemeClr val="bg1"/>
                </a:solidFill>
              </a:rPr>
              <a:t>Nguyễn</a:t>
            </a:r>
            <a:r>
              <a:rPr lang="en-US" sz="4800" i="1" dirty="0" smtClean="0">
                <a:solidFill>
                  <a:schemeClr val="bg1"/>
                </a:solidFill>
              </a:rPr>
              <a:t> </a:t>
            </a:r>
            <a:r>
              <a:rPr lang="en-US" sz="4800" i="1" dirty="0" err="1" smtClean="0">
                <a:solidFill>
                  <a:schemeClr val="bg1"/>
                </a:solidFill>
              </a:rPr>
              <a:t>Khắc</a:t>
            </a:r>
            <a:r>
              <a:rPr lang="en-US" sz="4800" i="1" dirty="0" smtClean="0">
                <a:solidFill>
                  <a:schemeClr val="bg1"/>
                </a:solidFill>
              </a:rPr>
              <a:t> </a:t>
            </a:r>
            <a:r>
              <a:rPr lang="en-US" sz="4800" i="1" dirty="0" err="1" smtClean="0">
                <a:solidFill>
                  <a:schemeClr val="bg1"/>
                </a:solidFill>
              </a:rPr>
              <a:t>Tuấn</a:t>
            </a:r>
            <a:r>
              <a:rPr lang="en-US" sz="4800" i="1" dirty="0" smtClean="0">
                <a:solidFill>
                  <a:schemeClr val="bg1"/>
                </a:solidFill>
              </a:rPr>
              <a:t> </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Lạy Mẹ </a:t>
            </a:r>
            <a:r>
              <a:rPr lang="vi-VN" sz="5400" dirty="0" smtClean="0">
                <a:solidFill>
                  <a:schemeClr val="bg1"/>
                </a:solidFill>
              </a:rPr>
              <a:t>Fa-ti-ma</a:t>
            </a:r>
            <a:r>
              <a:rPr lang="vi-VN" sz="5400" dirty="0">
                <a:solidFill>
                  <a:schemeClr val="bg1"/>
                </a:solidFill>
              </a:rPr>
              <a:t>, Mẹ nỉ non bao lần, tội gian trần để phiền cho trái tim Mẹ. Lòng Mẹ thương bao la, </a:t>
            </a:r>
            <a:r>
              <a:rPr lang="vi-VN" sz="5400" dirty="0" smtClean="0">
                <a:solidFill>
                  <a:schemeClr val="bg1"/>
                </a:solidFill>
              </a:rPr>
              <a:t>và thiết tha vô </a:t>
            </a:r>
            <a:r>
              <a:rPr lang="vi-VN" sz="5400" dirty="0">
                <a:solidFill>
                  <a:schemeClr val="bg1"/>
                </a:solidFill>
              </a:rPr>
              <a:t>ngần, con dâng mình đền thay tội lỗi 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a:solidFill>
                  <a:schemeClr val="bg1"/>
                </a:solidFill>
              </a:rPr>
              <a:t>Từ nay lòng con nhớ lời Mẹ tha </a:t>
            </a:r>
            <a:r>
              <a:rPr lang="vi-VN" sz="5000" dirty="0" smtClean="0">
                <a:solidFill>
                  <a:schemeClr val="bg1"/>
                </a:solidFill>
              </a:rPr>
              <a:t>thiết. xá </a:t>
            </a:r>
            <a:r>
              <a:rPr lang="vi-VN" sz="5000" dirty="0">
                <a:solidFill>
                  <a:schemeClr val="bg1"/>
                </a:solidFill>
              </a:rPr>
              <a:t>gì dầu nguy biến thề chết có Mẹ, vui có Mẹ. Dù rằng bao sóng gió con lo gì, con lo gì, chết bên Mẹ con sợ chi, con sợ chi Mẹ ơi.</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Tâm tư con reo </a:t>
            </a:r>
            <a:r>
              <a:rPr lang="vi-VN" sz="4800" dirty="0" smtClean="0">
                <a:solidFill>
                  <a:schemeClr val="bg1"/>
                </a:solidFill>
                <a:latin typeface="+mj-lt"/>
              </a:rPr>
              <a:t>mừng, </a:t>
            </a:r>
            <a:r>
              <a:rPr lang="vi-VN" sz="4800" dirty="0">
                <a:solidFill>
                  <a:schemeClr val="bg1"/>
                </a:solidFill>
                <a:latin typeface="+mj-lt"/>
              </a:rPr>
              <a:t>cùng bước </a:t>
            </a:r>
            <a:r>
              <a:rPr lang="vi-VN" sz="4800" dirty="0" smtClean="0">
                <a:solidFill>
                  <a:schemeClr val="bg1"/>
                </a:solidFill>
                <a:latin typeface="+mj-lt"/>
              </a:rPr>
              <a:t>vào nơi </a:t>
            </a:r>
            <a:r>
              <a:rPr lang="vi-VN" sz="4800" dirty="0">
                <a:solidFill>
                  <a:schemeClr val="bg1"/>
                </a:solidFill>
                <a:latin typeface="+mj-lt"/>
              </a:rPr>
              <a:t>cung thánh Chúa, cùng cất lời hoan ca tôn vinh. Trong ánh nến lung </a:t>
            </a:r>
            <a:r>
              <a:rPr lang="vi-VN" sz="4800" dirty="0" smtClean="0">
                <a:solidFill>
                  <a:schemeClr val="bg1"/>
                </a:solidFill>
                <a:latin typeface="+mj-lt"/>
              </a:rPr>
              <a:t>linh, </a:t>
            </a:r>
            <a:r>
              <a:rPr lang="vi-VN" sz="4800" dirty="0">
                <a:solidFill>
                  <a:schemeClr val="bg1"/>
                </a:solidFill>
                <a:latin typeface="+mj-lt"/>
              </a:rPr>
              <a:t>hương hoa tỏa ngát hương lòng. Con </a:t>
            </a:r>
            <a:r>
              <a:rPr lang="vi-VN" sz="4800" dirty="0" smtClean="0">
                <a:solidFill>
                  <a:schemeClr val="bg1"/>
                </a:solidFill>
                <a:latin typeface="+mj-lt"/>
              </a:rPr>
              <a:t>chung </a:t>
            </a:r>
            <a:r>
              <a:rPr lang="vi-VN" sz="4800" dirty="0">
                <a:solidFill>
                  <a:schemeClr val="bg1"/>
                </a:solidFill>
                <a:latin typeface="+mj-lt"/>
              </a:rPr>
              <a:t>tiếng ca ngợi tình Chúa yêu thương ngàn đời.</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Lạy Mẹ </a:t>
            </a:r>
            <a:r>
              <a:rPr lang="vi-VN" sz="5400" dirty="0" smtClean="0">
                <a:solidFill>
                  <a:schemeClr val="bg1"/>
                </a:solidFill>
              </a:rPr>
              <a:t>Fa-ti-ma</a:t>
            </a:r>
            <a:r>
              <a:rPr lang="vi-VN" sz="5400" dirty="0">
                <a:solidFill>
                  <a:schemeClr val="bg1"/>
                </a:solidFill>
              </a:rPr>
              <a:t>, Mẹ nỉ non bao lần, tội gian trần để phiền cho trái tim Mẹ. Lòng Mẹ thương bao la, </a:t>
            </a:r>
            <a:r>
              <a:rPr lang="vi-VN" sz="5400" dirty="0" smtClean="0">
                <a:solidFill>
                  <a:schemeClr val="bg1"/>
                </a:solidFill>
              </a:rPr>
              <a:t>và thiết tha vô </a:t>
            </a:r>
            <a:r>
              <a:rPr lang="vi-VN" sz="5400" dirty="0">
                <a:solidFill>
                  <a:schemeClr val="bg1"/>
                </a:solidFill>
              </a:rPr>
              <a:t>ngần, con dâng mình đền thay tội lỗi muôn dân.</a:t>
            </a:r>
            <a:endParaRPr lang="en-US" sz="5400" b="0" dirty="0">
              <a:solidFill>
                <a:schemeClr val="bg1"/>
              </a:solidFill>
              <a:effectLst/>
            </a:endParaRPr>
          </a:p>
        </p:txBody>
      </p:sp>
    </p:spTree>
    <p:extLst>
      <p:ext uri="{BB962C8B-B14F-4D97-AF65-F5344CB8AC3E}">
        <p14:creationId xmlns:p14="http://schemas.microsoft.com/office/powerpoint/2010/main" val="380173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5400" dirty="0" smtClean="0">
              <a:solidFill>
                <a:schemeClr val="bg1"/>
              </a:solidFill>
              <a:latin typeface="+mj-lt"/>
            </a:endParaRPr>
          </a:p>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smtClean="0">
                <a:solidFill>
                  <a:schemeClr val="bg1"/>
                </a:solidFill>
                <a:latin typeface="+mj-lt"/>
              </a:rPr>
              <a:t>Đây, </a:t>
            </a:r>
            <a:r>
              <a:rPr lang="vi-VN" sz="5400" dirty="0">
                <a:solidFill>
                  <a:schemeClr val="bg1"/>
                </a:solidFill>
                <a:latin typeface="+mj-lt"/>
              </a:rPr>
              <a:t>cùng bao anh em xum </a:t>
            </a:r>
            <a:r>
              <a:rPr lang="vi-VN" sz="5400" dirty="0" smtClean="0">
                <a:solidFill>
                  <a:schemeClr val="bg1"/>
                </a:solidFill>
                <a:latin typeface="+mj-lt"/>
              </a:rPr>
              <a:t>vầy, </a:t>
            </a:r>
            <a:r>
              <a:rPr lang="vi-VN" sz="5400" dirty="0">
                <a:solidFill>
                  <a:schemeClr val="bg1"/>
                </a:solidFill>
                <a:latin typeface="+mj-lt"/>
              </a:rPr>
              <a:t>tình yêu thương nhau dâng đầy, thờ kính mến Chúa hôm nay. Con say sưa chung </a:t>
            </a:r>
            <a:r>
              <a:rPr lang="vi-VN" sz="5400" dirty="0" smtClean="0">
                <a:solidFill>
                  <a:schemeClr val="bg1"/>
                </a:solidFill>
                <a:latin typeface="+mj-lt"/>
              </a:rPr>
              <a:t>lời, </a:t>
            </a:r>
            <a:r>
              <a:rPr lang="vi-VN" sz="5400" dirty="0">
                <a:solidFill>
                  <a:schemeClr val="bg1"/>
                </a:solidFill>
                <a:latin typeface="+mj-lt"/>
              </a:rPr>
              <a:t>chúc tụng Thiên Chúa từ nhân.</a:t>
            </a:r>
          </a:p>
          <a:p>
            <a:pPr algn="just">
              <a:lnSpc>
                <a:spcPct val="90000"/>
              </a:lnSpc>
              <a:spcBef>
                <a:spcPts val="0"/>
              </a:spcBef>
            </a:pPr>
            <a:r>
              <a:rPr lang="vi-VN" sz="5400" dirty="0" smtClean="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Tâm tư con reo </a:t>
            </a:r>
            <a:r>
              <a:rPr lang="vi-VN" sz="4800" dirty="0" smtClean="0">
                <a:solidFill>
                  <a:schemeClr val="bg1"/>
                </a:solidFill>
                <a:latin typeface="+mj-lt"/>
              </a:rPr>
              <a:t>mừng, </a:t>
            </a:r>
            <a:r>
              <a:rPr lang="vi-VN" sz="4800" dirty="0">
                <a:solidFill>
                  <a:schemeClr val="bg1"/>
                </a:solidFill>
                <a:latin typeface="+mj-lt"/>
              </a:rPr>
              <a:t>cùng bước </a:t>
            </a:r>
            <a:r>
              <a:rPr lang="vi-VN" sz="4800" dirty="0" smtClean="0">
                <a:solidFill>
                  <a:schemeClr val="bg1"/>
                </a:solidFill>
                <a:latin typeface="+mj-lt"/>
              </a:rPr>
              <a:t>vào nơi </a:t>
            </a:r>
            <a:r>
              <a:rPr lang="vi-VN" sz="4800" dirty="0">
                <a:solidFill>
                  <a:schemeClr val="bg1"/>
                </a:solidFill>
                <a:latin typeface="+mj-lt"/>
              </a:rPr>
              <a:t>cung thánh Chúa, cùng cất lời hoan ca tôn vinh. Trong ánh nến lung </a:t>
            </a:r>
            <a:r>
              <a:rPr lang="vi-VN" sz="4800" dirty="0" smtClean="0">
                <a:solidFill>
                  <a:schemeClr val="bg1"/>
                </a:solidFill>
                <a:latin typeface="+mj-lt"/>
              </a:rPr>
              <a:t>linh, </a:t>
            </a:r>
            <a:r>
              <a:rPr lang="vi-VN" sz="4800" dirty="0">
                <a:solidFill>
                  <a:schemeClr val="bg1"/>
                </a:solidFill>
                <a:latin typeface="+mj-lt"/>
              </a:rPr>
              <a:t>hương hoa tỏa ngát hương lòng. Con </a:t>
            </a:r>
            <a:r>
              <a:rPr lang="vi-VN" sz="4800" dirty="0" smtClean="0">
                <a:solidFill>
                  <a:schemeClr val="bg1"/>
                </a:solidFill>
                <a:latin typeface="+mj-lt"/>
              </a:rPr>
              <a:t>chung </a:t>
            </a:r>
            <a:r>
              <a:rPr lang="vi-VN" sz="4800" dirty="0">
                <a:solidFill>
                  <a:schemeClr val="bg1"/>
                </a:solidFill>
                <a:latin typeface="+mj-lt"/>
              </a:rPr>
              <a:t>tiếng ca ngợi tình Chúa yêu thương ngàn đời.</a:t>
            </a:r>
          </a:p>
        </p:txBody>
      </p:sp>
    </p:spTree>
    <p:extLst>
      <p:ext uri="{BB962C8B-B14F-4D97-AF65-F5344CB8AC3E}">
        <p14:creationId xmlns:p14="http://schemas.microsoft.com/office/powerpoint/2010/main" val="21013766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1779</Words>
  <Application>Microsoft Office PowerPoint</Application>
  <PresentationFormat>On-screen Show (16:9)</PresentationFormat>
  <Paragraphs>78</Paragraphs>
  <Slides>71</Slides>
  <Notes>1</Notes>
  <HiddenSlides>0</HiddenSlides>
  <MMClips>0</MMClips>
  <ScaleCrop>false</ScaleCrop>
  <HeadingPairs>
    <vt:vector size="4" baseType="variant">
      <vt:variant>
        <vt:lpstr>Theme</vt:lpstr>
      </vt:variant>
      <vt:variant>
        <vt:i4>13</vt:i4>
      </vt:variant>
      <vt:variant>
        <vt:lpstr>Slide Titles</vt:lpstr>
      </vt:variant>
      <vt:variant>
        <vt:i4>71</vt:i4>
      </vt:variant>
    </vt:vector>
  </HeadingPairs>
  <TitlesOfParts>
    <vt:vector size="84"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PowerPoint Presentation</vt:lpstr>
      <vt:lpstr>TẬP HÁT CỘNG ĐOÀN</vt:lpstr>
      <vt:lpstr>Đk: Nào tụng ca Chúa đi, Đấng chữa trị, bao cõi lòng nát tan.</vt:lpstr>
      <vt:lpstr>Alleluia-Alleluia: Đức Ki-tô đã mang lấy tật nguyền chúng ta, và gánh lấy các bệnh hoạn của chúng ta. Alleluia…</vt:lpstr>
      <vt:lpstr>PowerPoint Presentation</vt:lpstr>
      <vt:lpstr>Ca Nhập Lễ Tâm Tư reo Mừng Lm Thái Nguyên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Alleluia-Alleluia: Đức Ki-tô đã mang lấy tật nguyền chúng ta, và gánh lấy các bệnh hoạn của chúng ta.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Chúa ơi Con chẳng có gì, có gì tiến dâng lên Ngài. Vì đời con có đáng gì đâu, chỉ có trái tim chân thành.</vt:lpstr>
      <vt:lpstr>ĐK: Xin dâng lên hoa trái thơm ngon, bao hương hoa từ những cánh đồng. Nguyện dâng lên Chúa toàn năng, lễ vật thắm bao ân tình (bao ân tình)</vt:lpstr>
      <vt:lpstr>Pk2: Bánh thơm ly rượu tinh tuyền, gói trọn với bao tâm tình. Nguyện trở nên hy lễ tình yêu, tỏa hương ngát thơm sớm chiều.</vt:lpstr>
      <vt:lpstr>ĐK: Xin dâng lên hoa trái thơm ngon, bao hương hoa từ những cánh đồng. Nguyện dâng lên Chúa toàn năng, lễ vật thắm bao ân tình (bao ân tình)</vt:lpstr>
      <vt:lpstr>Pk3: Chúa ơi Đây những vui buồn, tháng ngày vấn vương chất chồng. Nguyện Ngài thương thánh hóa đoàn con, để nên lễ dâng ân tình.</vt:lpstr>
      <vt:lpstr>ĐK: Xin dâng lên hoa trái thơm ngon, bao hương hoa từ những cánh đồng. Nguyện dâng lên Chúa toàn năng, lễ vật thắm bao ân tình (bao ân tình)</vt:lpstr>
      <vt:lpstr>PowerPoint Presentation</vt:lpstr>
      <vt:lpstr>PowerPoint Presentation</vt:lpstr>
      <vt:lpstr>PowerPoint Presentation</vt:lpstr>
      <vt:lpstr>Ca Nguyện Hiệp Lễ Xin Chúa Cứu Chữa Con Huỳnh Minh Kỳ &amp; Đinh Công Huỳnh</vt:lpstr>
      <vt:lpstr>Pk1: Chúa chữa lành, những người bệnh tật yếu đau. Chúa chữa lành, những chứng bệnh tật khác nhau. Có kẻ được, Chúa trừ ma quỷ khỏi ngay. Có kẻ được, Chúa nắm bàn tay đỡ nâng.</vt:lpstr>
      <vt:lpstr>ĐK: Lạy Chúa, Ngài là Thiên Chúa của con, Ngài là chân lý đời con, và là chốn con nương tựa. Xin Chúa, cứu chữa hồn xác chúng con, mỗi ngày nên được trinh trong, theo Ngài rao giảng Tin Mừng.</vt:lpstr>
      <vt:lpstr>Pk2: Sống giữa đời, với nhiều bề bộn lắng lo. Hãy vững lòng, tín thác nguyện Ngài giúp cho. Để cõi lòng, thêm nguồn sức mạnh tình yêu. Biết chu toàn, bao công việc theo ý Ngài. </vt:lpstr>
      <vt:lpstr>ĐK: Lạy Chúa, Ngài là Thiên Chúa của con, Ngài là chân lý đời con, và là chốn con nương tựa. Xin Chúa, cứu chữa hồn xác chúng con, mỗi ngày nên được trinh trong, theo Ngài rao giảng Tin Mừng.</vt:lpstr>
      <vt:lpstr>Pk3: Giữa thế trần, quá nhiều ồn ào Chúa ơi. Khiến cõi lòng, cứ mãi đầy tràn nhiễu nhương. Chúa muốn con, theo Ngài lên ngọn đồi cao. Sống kết hiệp, với Chúa bình an suốt đời. </vt:lpstr>
      <vt:lpstr>ĐK: Lạy Chúa, Ngài là Thiên Chúa của con, Ngài là chân lý đời con, và là chốn con nương tựa. Xin Chúa, cứu chữa hồn xác chúng con, mỗi ngày nên được trinh trong, theo Ngài rao giảng Tin Mừng.</vt:lpstr>
      <vt:lpstr>PowerPoint Presentation</vt:lpstr>
      <vt:lpstr>PowerPoint Presentation</vt:lpstr>
      <vt:lpstr>Ca Kết Lễ Đền Tạ Trái Tim Mẹ Nguyễn Khắc Tuấn </vt:lpstr>
      <vt:lpstr>ĐK: Lạy Mẹ Fa-ti-ma, Mẹ nỉ non bao lần, tội gian trần để phiền cho trái tim Mẹ. Lòng Mẹ thương bao la, và thiết tha vô ngần, con dâng mình đền thay tội lỗi muôn dân.</vt:lpstr>
      <vt:lpstr>Pk1:  Từ nay lòng con nhớ lời Mẹ tha thiết. xá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và thiết tha vô ngần, con dâng mình đền thay tội lỗi muôn dân.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170</cp:revision>
  <dcterms:created xsi:type="dcterms:W3CDTF">2023-05-21T07:25:42Z</dcterms:created>
  <dcterms:modified xsi:type="dcterms:W3CDTF">2024-02-01T10:15:13Z</dcterms:modified>
</cp:coreProperties>
</file>