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4016" r:id="rId9"/>
    <p:sldMasterId id="2147484028" r:id="rId10"/>
    <p:sldMasterId id="2147484064" r:id="rId11"/>
    <p:sldMasterId id="2147484076" r:id="rId12"/>
    <p:sldMasterId id="2147484112" r:id="rId13"/>
    <p:sldMasterId id="2147484124" r:id="rId14"/>
    <p:sldMasterId id="2147484136" r:id="rId15"/>
    <p:sldMasterId id="2147484160" r:id="rId16"/>
    <p:sldMasterId id="2147484172" r:id="rId17"/>
    <p:sldMasterId id="2147484184" r:id="rId18"/>
    <p:sldMasterId id="2147484196" r:id="rId19"/>
    <p:sldMasterId id="2147484208" r:id="rId20"/>
    <p:sldMasterId id="2147484220" r:id="rId21"/>
  </p:sldMasterIdLst>
  <p:notesMasterIdLst>
    <p:notesMasterId r:id="rId90"/>
  </p:notesMasterIdLst>
  <p:sldIdLst>
    <p:sldId id="256" r:id="rId22"/>
    <p:sldId id="359" r:id="rId23"/>
    <p:sldId id="9818" r:id="rId24"/>
    <p:sldId id="9819" r:id="rId25"/>
    <p:sldId id="9825" r:id="rId26"/>
    <p:sldId id="9810" r:id="rId27"/>
    <p:sldId id="9811" r:id="rId28"/>
    <p:sldId id="9812" r:id="rId29"/>
    <p:sldId id="9826" r:id="rId30"/>
    <p:sldId id="9771" r:id="rId31"/>
    <p:sldId id="9773" r:id="rId32"/>
    <p:sldId id="9774" r:id="rId33"/>
    <p:sldId id="9775" r:id="rId34"/>
    <p:sldId id="9776" r:id="rId35"/>
    <p:sldId id="9777" r:id="rId36"/>
    <p:sldId id="9778" r:id="rId37"/>
    <p:sldId id="9688" r:id="rId38"/>
    <p:sldId id="2361" r:id="rId39"/>
    <p:sldId id="9791" r:id="rId40"/>
    <p:sldId id="9833" r:id="rId41"/>
    <p:sldId id="9793" r:id="rId42"/>
    <p:sldId id="9834" r:id="rId43"/>
    <p:sldId id="9795" r:id="rId44"/>
    <p:sldId id="9835" r:id="rId45"/>
    <p:sldId id="9797" r:id="rId46"/>
    <p:sldId id="9836" r:id="rId47"/>
    <p:sldId id="9689" r:id="rId48"/>
    <p:sldId id="9832" r:id="rId49"/>
    <p:sldId id="9828" r:id="rId50"/>
    <p:sldId id="9659" r:id="rId51"/>
    <p:sldId id="9644" r:id="rId52"/>
    <p:sldId id="9645" r:id="rId53"/>
    <p:sldId id="9646" r:id="rId54"/>
    <p:sldId id="9647" r:id="rId55"/>
    <p:sldId id="9648" r:id="rId56"/>
    <p:sldId id="9649" r:id="rId57"/>
    <p:sldId id="9650" r:id="rId58"/>
    <p:sldId id="9651" r:id="rId59"/>
    <p:sldId id="9652" r:id="rId60"/>
    <p:sldId id="9653" r:id="rId61"/>
    <p:sldId id="9654" r:id="rId62"/>
    <p:sldId id="9655" r:id="rId63"/>
    <p:sldId id="9656" r:id="rId64"/>
    <p:sldId id="9779" r:id="rId65"/>
    <p:sldId id="258" r:id="rId66"/>
    <p:sldId id="1134" r:id="rId67"/>
    <p:sldId id="1161" r:id="rId68"/>
    <p:sldId id="9820" r:id="rId69"/>
    <p:sldId id="1139" r:id="rId70"/>
    <p:sldId id="9837" r:id="rId71"/>
    <p:sldId id="9806" r:id="rId72"/>
    <p:sldId id="9838" r:id="rId73"/>
    <p:sldId id="9784" r:id="rId74"/>
    <p:sldId id="9669" r:id="rId75"/>
    <p:sldId id="9789" r:id="rId76"/>
    <p:sldId id="9384" r:id="rId77"/>
    <p:sldId id="9822" r:id="rId78"/>
    <p:sldId id="9555" r:id="rId79"/>
    <p:sldId id="2344" r:id="rId80"/>
    <p:sldId id="9839" r:id="rId81"/>
    <p:sldId id="9781" r:id="rId82"/>
    <p:sldId id="9840" r:id="rId83"/>
    <p:sldId id="9691" r:id="rId84"/>
    <p:sldId id="9829" r:id="rId85"/>
    <p:sldId id="9390" r:id="rId86"/>
    <p:sldId id="9809" r:id="rId87"/>
    <p:sldId id="2182" r:id="rId88"/>
    <p:sldId id="9830"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36343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4237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23778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27764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5304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2365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28411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8210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20304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512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9374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8187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9421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9406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5025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40196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27685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9282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58534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23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46624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4671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19886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02606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9883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8279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10837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33916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31558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237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13309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74337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798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13608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0885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41483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57037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80142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53636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250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91244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80779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69424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039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4/30/2024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351088"/>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977423"/>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116761"/>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524937"/>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0.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0.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6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r>
              <a:rPr lang="en-US" sz="7200" b="1" dirty="0">
                <a:solidFill>
                  <a:srgbClr val="FF0000"/>
                </a:solidFill>
                <a:latin typeface="+mj-lt"/>
                <a:cs typeface="Times New Roman" panose="02020603050405020304" pitchFamily="18" charset="0"/>
              </a:rPr>
              <a:t>KINH VINH DANH</a:t>
            </a:r>
          </a:p>
          <a:p>
            <a:pPr eaLnBrk="1" hangingPunct="1"/>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con </a:t>
            </a:r>
            <a:r>
              <a:rPr lang="en-US" sz="5400" b="1" dirty="0" err="1">
                <a:solidFill>
                  <a:srgbClr val="002060"/>
                </a:solidFill>
                <a:latin typeface="+mj-lt"/>
                <a:cs typeface="Times New Roman" panose="02020603050405020304" pitchFamily="18" charset="0"/>
              </a:rPr>
              <a:t>ca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ngợi</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con </a:t>
            </a:r>
            <a:r>
              <a:rPr lang="en-US" sz="5400" b="1" dirty="0" err="1">
                <a:solidFill>
                  <a:srgbClr val="002060"/>
                </a:solidFill>
                <a:latin typeface="+mj-lt"/>
                <a:cs typeface="Times New Roman" panose="02020603050405020304" pitchFamily="18" charset="0"/>
              </a:rPr>
              <a:t>chúc</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tụng</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con </a:t>
            </a:r>
            <a:r>
              <a:rPr lang="en-US" sz="5400" b="1" dirty="0" err="1">
                <a:solidFill>
                  <a:srgbClr val="002060"/>
                </a:solidFill>
                <a:latin typeface="+mj-lt"/>
                <a:cs typeface="Times New Roman" panose="02020603050405020304" pitchFamily="18" charset="0"/>
              </a:rPr>
              <a:t>thờ</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lạy</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con </a:t>
            </a:r>
            <a:r>
              <a:rPr lang="en-US" sz="5400" b="1" dirty="0" err="1">
                <a:solidFill>
                  <a:srgbClr val="002060"/>
                </a:solidFill>
                <a:latin typeface="+mj-lt"/>
                <a:cs typeface="Times New Roman" panose="02020603050405020304" pitchFamily="18" charset="0"/>
              </a:rPr>
              <a:t>tôn</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vinh</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con </a:t>
            </a:r>
            <a:r>
              <a:rPr lang="en-US" sz="5400" b="1" dirty="0" err="1">
                <a:solidFill>
                  <a:srgbClr val="002060"/>
                </a:solidFill>
                <a:latin typeface="+mj-lt"/>
                <a:cs typeface="Times New Roman" panose="02020603050405020304" pitchFamily="18" charset="0"/>
              </a:rPr>
              <a:t>cảm</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tạ</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vì</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vinh</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quang</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cao</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cả</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Thiên Chúa ban Thánh Thần xuống trên cả các dân ngoại.</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97</a:t>
            </a:r>
            <a:br>
              <a:rPr lang="en-US" b="1" dirty="0">
                <a:solidFill>
                  <a:srgbClr val="C00000"/>
                </a:solidFill>
              </a:rPr>
            </a:br>
            <a:r>
              <a:rPr lang="en-US" b="1" dirty="0">
                <a:solidFill>
                  <a:srgbClr val="C00000"/>
                </a:solidFill>
              </a:rPr>
              <a:t>CHÚA NHẬT VI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mạc khải đức công </a:t>
            </a:r>
            <a:r>
              <a:rPr lang="en-US" sz="6600" b="1" dirty="0" err="1" smtClean="0">
                <a:solidFill>
                  <a:srgbClr val="002060"/>
                </a:solidFill>
              </a:rPr>
              <a:t>chính</a:t>
            </a:r>
            <a:r>
              <a:rPr lang="vi-VN" sz="6600" b="1" dirty="0" smtClean="0">
                <a:solidFill>
                  <a:srgbClr val="002060"/>
                </a:solidFill>
              </a:rPr>
              <a:t>, </a:t>
            </a:r>
            <a:r>
              <a:rPr lang="vi-VN" sz="6600" b="1" dirty="0">
                <a:solidFill>
                  <a:srgbClr val="002060"/>
                </a:solidFill>
              </a:rPr>
              <a:t>của </a:t>
            </a:r>
            <a:r>
              <a:rPr lang="vi-VN" sz="6600" b="1" dirty="0" smtClean="0">
                <a:solidFill>
                  <a:srgbClr val="002060"/>
                </a:solidFill>
              </a:rPr>
              <a:t>Ngài. </a:t>
            </a:r>
            <a:r>
              <a:rPr lang="vi-VN" sz="6600" b="1" dirty="0">
                <a:solidFill>
                  <a:srgbClr val="002060"/>
                </a:solidFill>
              </a:rPr>
              <a:t>trước mặt chư dân.</a:t>
            </a:r>
            <a:endParaRPr lang="en-US" sz="6600" b="1" dirty="0">
              <a:solidFill>
                <a:srgbClr val="002060"/>
              </a:solidFill>
            </a:endParaRPr>
          </a:p>
        </p:txBody>
      </p:sp>
    </p:spTree>
    <p:extLst>
      <p:ext uri="{BB962C8B-B14F-4D97-AF65-F5344CB8AC3E}">
        <p14:creationId xmlns:p14="http://schemas.microsoft.com/office/powerpoint/2010/main" val="303632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000" b="1" u="sng" dirty="0">
                <a:solidFill>
                  <a:srgbClr val="C00000"/>
                </a:solidFill>
              </a:rPr>
              <a:t>Tk1:</a:t>
            </a:r>
            <a:r>
              <a:rPr lang="en-US" sz="5000" b="1" dirty="0">
                <a:solidFill>
                  <a:srgbClr val="002060"/>
                </a:solidFill>
              </a:rPr>
              <a:t> </a:t>
            </a:r>
            <a:r>
              <a:rPr lang="en-US" sz="5000" b="1" dirty="0" err="1">
                <a:solidFill>
                  <a:srgbClr val="002060"/>
                </a:solidFill>
              </a:rPr>
              <a:t>Hát</a:t>
            </a:r>
            <a:r>
              <a:rPr lang="en-US" sz="5000" b="1" dirty="0">
                <a:solidFill>
                  <a:srgbClr val="002060"/>
                </a:solidFill>
              </a:rPr>
              <a:t> </a:t>
            </a:r>
            <a:r>
              <a:rPr lang="en-US" sz="5000" b="1" dirty="0" err="1">
                <a:solidFill>
                  <a:srgbClr val="002060"/>
                </a:solidFill>
              </a:rPr>
              <a:t>lên</a:t>
            </a:r>
            <a:r>
              <a:rPr lang="en-US" sz="5000" b="1" dirty="0">
                <a:solidFill>
                  <a:srgbClr val="002060"/>
                </a:solidFill>
              </a:rPr>
              <a:t> </a:t>
            </a:r>
            <a:r>
              <a:rPr lang="en-US" sz="5000" b="1" dirty="0" err="1">
                <a:solidFill>
                  <a:srgbClr val="002060"/>
                </a:solidFill>
              </a:rPr>
              <a:t>một</a:t>
            </a:r>
            <a:r>
              <a:rPr lang="en-US" sz="5000" b="1" dirty="0">
                <a:solidFill>
                  <a:srgbClr val="002060"/>
                </a:solidFill>
              </a:rPr>
              <a:t> </a:t>
            </a:r>
            <a:r>
              <a:rPr lang="en-US" sz="5000" b="1" dirty="0" err="1">
                <a:solidFill>
                  <a:srgbClr val="002060"/>
                </a:solidFill>
              </a:rPr>
              <a:t>khúc</a:t>
            </a:r>
            <a:r>
              <a:rPr lang="en-US" sz="5000" b="1" dirty="0">
                <a:solidFill>
                  <a:srgbClr val="002060"/>
                </a:solidFill>
              </a:rPr>
              <a:t> </a:t>
            </a:r>
            <a:r>
              <a:rPr lang="en-US" sz="5000" b="1" dirty="0" err="1">
                <a:solidFill>
                  <a:srgbClr val="002060"/>
                </a:solidFill>
              </a:rPr>
              <a:t>tân</a:t>
            </a:r>
            <a:r>
              <a:rPr lang="en-US" sz="5000" b="1" dirty="0">
                <a:solidFill>
                  <a:srgbClr val="002060"/>
                </a:solidFill>
              </a:rPr>
              <a:t> </a:t>
            </a:r>
            <a:r>
              <a:rPr lang="en-US" sz="5000" b="1" dirty="0" err="1" smtClean="0">
                <a:solidFill>
                  <a:srgbClr val="002060"/>
                </a:solidFill>
              </a:rPr>
              <a:t>ca</a:t>
            </a:r>
            <a:r>
              <a:rPr lang="en-US" sz="5000" b="1" dirty="0" smtClean="0">
                <a:solidFill>
                  <a:srgbClr val="002060"/>
                </a:solidFill>
              </a:rPr>
              <a:t>, </a:t>
            </a:r>
            <a:r>
              <a:rPr lang="en-US" sz="5000" b="1" dirty="0" err="1">
                <a:solidFill>
                  <a:srgbClr val="002060"/>
                </a:solidFill>
              </a:rPr>
              <a:t>ngợi</a:t>
            </a:r>
            <a:r>
              <a:rPr lang="en-US" sz="5000" b="1" dirty="0">
                <a:solidFill>
                  <a:srgbClr val="002060"/>
                </a:solidFill>
              </a:rPr>
              <a:t> </a:t>
            </a:r>
            <a:r>
              <a:rPr lang="en-US" sz="5000" b="1" dirty="0" err="1">
                <a:solidFill>
                  <a:srgbClr val="002060"/>
                </a:solidFill>
              </a:rPr>
              <a:t>khen</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Vì</a:t>
            </a:r>
            <a:r>
              <a:rPr lang="en-US" sz="5000" b="1" dirty="0">
                <a:solidFill>
                  <a:srgbClr val="002060"/>
                </a:solidFill>
              </a:rPr>
              <a:t> </a:t>
            </a:r>
            <a:r>
              <a:rPr lang="en-US" sz="5000" b="1" dirty="0" err="1" smtClean="0">
                <a:solidFill>
                  <a:srgbClr val="002060"/>
                </a:solidFill>
              </a:rPr>
              <a:t>Chúa</a:t>
            </a:r>
            <a:r>
              <a:rPr lang="en-US" sz="5000" b="1" dirty="0" smtClean="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tạo</a:t>
            </a:r>
            <a:r>
              <a:rPr lang="en-US" sz="5000" b="1" dirty="0">
                <a:solidFill>
                  <a:srgbClr val="002060"/>
                </a:solidFill>
              </a:rPr>
              <a:t> </a:t>
            </a:r>
            <a:r>
              <a:rPr lang="en-US" sz="5000" b="1" dirty="0" err="1">
                <a:solidFill>
                  <a:srgbClr val="002060"/>
                </a:solidFill>
              </a:rPr>
              <a:t>tác</a:t>
            </a:r>
            <a:r>
              <a:rPr lang="en-US" sz="5000" b="1" dirty="0">
                <a:solidFill>
                  <a:srgbClr val="002060"/>
                </a:solidFill>
              </a:rPr>
              <a:t> </a:t>
            </a:r>
            <a:r>
              <a:rPr lang="en-US" sz="5000" b="1" dirty="0" err="1">
                <a:solidFill>
                  <a:srgbClr val="002060"/>
                </a:solidFill>
              </a:rPr>
              <a:t>biết</a:t>
            </a:r>
            <a:r>
              <a:rPr lang="en-US" sz="5000" b="1" dirty="0">
                <a:solidFill>
                  <a:srgbClr val="002060"/>
                </a:solidFill>
              </a:rPr>
              <a:t> bao </a:t>
            </a:r>
            <a:r>
              <a:rPr lang="en-US" sz="5000" b="1" dirty="0" err="1">
                <a:solidFill>
                  <a:srgbClr val="002060"/>
                </a:solidFill>
              </a:rPr>
              <a:t>kỳ</a:t>
            </a:r>
            <a:r>
              <a:rPr lang="en-US" sz="5000" b="1" dirty="0">
                <a:solidFill>
                  <a:srgbClr val="002060"/>
                </a:solidFill>
              </a:rPr>
              <a:t> </a:t>
            </a:r>
            <a:r>
              <a:rPr lang="en-US" sz="5000" b="1" dirty="0" err="1">
                <a:solidFill>
                  <a:srgbClr val="002060"/>
                </a:solidFill>
              </a:rPr>
              <a:t>công</a:t>
            </a:r>
            <a:r>
              <a:rPr lang="en-US" sz="5000" b="1" dirty="0">
                <a:solidFill>
                  <a:srgbClr val="002060"/>
                </a:solidFill>
              </a:rPr>
              <a:t>. </a:t>
            </a:r>
            <a:r>
              <a:rPr lang="en-US" sz="5000" b="1" dirty="0" err="1">
                <a:solidFill>
                  <a:srgbClr val="002060"/>
                </a:solidFill>
              </a:rPr>
              <a:t>Nhờ</a:t>
            </a:r>
            <a:r>
              <a:rPr lang="en-US" sz="5000" b="1" dirty="0">
                <a:solidFill>
                  <a:srgbClr val="002060"/>
                </a:solidFill>
              </a:rPr>
              <a:t> </a:t>
            </a:r>
            <a:r>
              <a:rPr lang="en-US" sz="5000" b="1" dirty="0" err="1" smtClean="0">
                <a:solidFill>
                  <a:srgbClr val="002060"/>
                </a:solidFill>
              </a:rPr>
              <a:t>tay</a:t>
            </a:r>
            <a:r>
              <a:rPr lang="en-US" sz="5000" b="1" dirty="0" smtClean="0">
                <a:solidFill>
                  <a:srgbClr val="002060"/>
                </a:solidFill>
              </a:rPr>
              <a:t>, </a:t>
            </a:r>
            <a:r>
              <a:rPr lang="en-US" sz="5000" b="1" dirty="0" err="1">
                <a:solidFill>
                  <a:srgbClr val="002060"/>
                </a:solidFill>
              </a:rPr>
              <a:t>thực</a:t>
            </a:r>
            <a:r>
              <a:rPr lang="en-US" sz="5000" b="1" dirty="0">
                <a:solidFill>
                  <a:srgbClr val="002060"/>
                </a:solidFill>
              </a:rPr>
              <a:t> </a:t>
            </a:r>
            <a:r>
              <a:rPr lang="en-US" sz="5000" b="1" dirty="0" err="1">
                <a:solidFill>
                  <a:srgbClr val="002060"/>
                </a:solidFill>
              </a:rPr>
              <a:t>uy</a:t>
            </a:r>
            <a:r>
              <a:rPr lang="en-US" sz="5000" b="1" dirty="0">
                <a:solidFill>
                  <a:srgbClr val="002060"/>
                </a:solidFill>
              </a:rPr>
              <a:t> </a:t>
            </a:r>
            <a:r>
              <a:rPr lang="en-US" sz="5000" b="1" dirty="0" err="1" smtClean="0">
                <a:solidFill>
                  <a:srgbClr val="002060"/>
                </a:solidFill>
              </a:rPr>
              <a:t>dũng</a:t>
            </a:r>
            <a:r>
              <a:rPr lang="en-US" sz="5000" b="1" dirty="0" smtClean="0">
                <a:solidFill>
                  <a:srgbClr val="002060"/>
                </a:solidFill>
              </a:rPr>
              <a:t>, </a:t>
            </a:r>
            <a:r>
              <a:rPr lang="en-US" sz="5000" b="1" dirty="0" err="1">
                <a:solidFill>
                  <a:srgbClr val="002060"/>
                </a:solidFill>
              </a:rPr>
              <a:t>Ngài</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a:solidFill>
                  <a:srgbClr val="002060"/>
                </a:solidFill>
              </a:rPr>
              <a:t>thắng</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smtClean="0">
                <a:solidFill>
                  <a:srgbClr val="002060"/>
                </a:solidFill>
              </a:rPr>
              <a:t>thắng</a:t>
            </a:r>
            <a:r>
              <a:rPr lang="en-US" sz="5000" b="1" dirty="0" smtClean="0">
                <a:solidFill>
                  <a:srgbClr val="002060"/>
                </a:solidFill>
              </a:rPr>
              <a:t>, </a:t>
            </a:r>
            <a:r>
              <a:rPr lang="en-US" sz="5000" b="1" dirty="0" err="1">
                <a:solidFill>
                  <a:srgbClr val="002060"/>
                </a:solidFill>
              </a:rPr>
              <a:t>nhờ</a:t>
            </a:r>
            <a:r>
              <a:rPr lang="en-US" sz="5000" b="1" dirty="0">
                <a:solidFill>
                  <a:srgbClr val="002060"/>
                </a:solidFill>
              </a:rPr>
              <a:t> </a:t>
            </a:r>
            <a:r>
              <a:rPr lang="en-US" sz="5000" b="1" dirty="0" err="1">
                <a:solidFill>
                  <a:srgbClr val="002060"/>
                </a:solidFill>
              </a:rPr>
              <a:t>cánh</a:t>
            </a:r>
            <a:r>
              <a:rPr lang="en-US" sz="5000" b="1" dirty="0">
                <a:solidFill>
                  <a:srgbClr val="002060"/>
                </a:solidFill>
              </a:rPr>
              <a:t> </a:t>
            </a:r>
            <a:r>
              <a:rPr lang="en-US" sz="5000" b="1" dirty="0" err="1">
                <a:solidFill>
                  <a:srgbClr val="002060"/>
                </a:solidFill>
              </a:rPr>
              <a:t>tay</a:t>
            </a:r>
            <a:r>
              <a:rPr lang="en-US" sz="5000" b="1" dirty="0">
                <a:solidFill>
                  <a:srgbClr val="002060"/>
                </a:solidFill>
              </a:rPr>
              <a:t> </a:t>
            </a:r>
            <a:r>
              <a:rPr lang="en-US" sz="5000" b="1" dirty="0" err="1">
                <a:solidFill>
                  <a:srgbClr val="002060"/>
                </a:solidFill>
              </a:rPr>
              <a:t>thánh</a:t>
            </a:r>
            <a:r>
              <a:rPr lang="en-US" sz="5000" b="1" dirty="0">
                <a:solidFill>
                  <a:srgbClr val="002060"/>
                </a:solidFill>
              </a:rPr>
              <a:t> </a:t>
            </a:r>
            <a:r>
              <a:rPr lang="en-US" sz="5000" b="1" dirty="0" err="1">
                <a:solidFill>
                  <a:srgbClr val="002060"/>
                </a:solidFill>
              </a:rPr>
              <a:t>thiện</a:t>
            </a:r>
            <a:r>
              <a:rPr lang="en-US" sz="5000" b="1" dirty="0">
                <a:solidFill>
                  <a:srgbClr val="002060"/>
                </a:solidFill>
              </a:rPr>
              <a:t> </a:t>
            </a:r>
            <a:r>
              <a:rPr lang="en-US" sz="5000" b="1" dirty="0" err="1">
                <a:solidFill>
                  <a:srgbClr val="002060"/>
                </a:solidFill>
              </a:rPr>
              <a:t>của</a:t>
            </a:r>
            <a:r>
              <a:rPr lang="en-US" sz="5000" b="1" dirty="0">
                <a:solidFill>
                  <a:srgbClr val="002060"/>
                </a:solidFill>
              </a:rPr>
              <a:t> </a:t>
            </a:r>
            <a:r>
              <a:rPr lang="en-US" sz="5000" b="1" dirty="0" err="1">
                <a:solidFill>
                  <a:srgbClr val="002060"/>
                </a:solidFill>
              </a:rPr>
              <a:t>Ngài</a:t>
            </a:r>
            <a:r>
              <a:rPr lang="en-US" sz="5000" b="1" dirty="0">
                <a:solidFill>
                  <a:srgbClr val="002060"/>
                </a:solidFill>
              </a:rPr>
              <a:t>.</a:t>
            </a:r>
          </a:p>
        </p:txBody>
      </p:sp>
    </p:spTree>
    <p:extLst>
      <p:ext uri="{BB962C8B-B14F-4D97-AF65-F5344CB8AC3E}">
        <p14:creationId xmlns:p14="http://schemas.microsoft.com/office/powerpoint/2010/main" val="3886628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mạc khải đức công </a:t>
            </a:r>
            <a:r>
              <a:rPr lang="en-US" sz="6600" b="1" dirty="0" err="1" smtClean="0">
                <a:solidFill>
                  <a:srgbClr val="002060"/>
                </a:solidFill>
              </a:rPr>
              <a:t>chính</a:t>
            </a:r>
            <a:r>
              <a:rPr lang="vi-VN" sz="6600" b="1" dirty="0" smtClean="0">
                <a:solidFill>
                  <a:srgbClr val="002060"/>
                </a:solidFill>
              </a:rPr>
              <a:t>, </a:t>
            </a:r>
            <a:r>
              <a:rPr lang="vi-VN" sz="6600" b="1" dirty="0">
                <a:solidFill>
                  <a:srgbClr val="002060"/>
                </a:solidFill>
              </a:rPr>
              <a:t>của </a:t>
            </a:r>
            <a:r>
              <a:rPr lang="vi-VN" sz="6600" b="1" dirty="0" smtClean="0">
                <a:solidFill>
                  <a:srgbClr val="002060"/>
                </a:solidFill>
              </a:rPr>
              <a:t>Ngài. </a:t>
            </a:r>
            <a:r>
              <a:rPr lang="vi-VN" sz="6600" b="1" dirty="0">
                <a:solidFill>
                  <a:srgbClr val="002060"/>
                </a:solidFill>
              </a:rPr>
              <a:t>trước mặt chư dân.</a:t>
            </a:r>
            <a:endParaRPr lang="en-US" sz="6600" b="1" dirty="0">
              <a:solidFill>
                <a:srgbClr val="002060"/>
              </a:solidFill>
            </a:endParaRPr>
          </a:p>
        </p:txBody>
      </p:sp>
    </p:spTree>
    <p:extLst>
      <p:ext uri="{BB962C8B-B14F-4D97-AF65-F5344CB8AC3E}">
        <p14:creationId xmlns:p14="http://schemas.microsoft.com/office/powerpoint/2010/main" val="2878030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Tk2:</a:t>
            </a:r>
            <a:r>
              <a:rPr lang="en-US" sz="5000" b="1" dirty="0">
                <a:solidFill>
                  <a:srgbClr val="002060"/>
                </a:solidFill>
              </a:rPr>
              <a:t> </a:t>
            </a:r>
            <a:r>
              <a:rPr lang="vi-VN" sz="5000" b="1" dirty="0">
                <a:solidFill>
                  <a:srgbClr val="002060"/>
                </a:solidFill>
              </a:rPr>
              <a:t>Chúa nay dọi chiếu trên </a:t>
            </a:r>
            <a:r>
              <a:rPr lang="vi-VN" sz="5000" b="1" dirty="0" smtClean="0">
                <a:solidFill>
                  <a:srgbClr val="002060"/>
                </a:solidFill>
              </a:rPr>
              <a:t>ta, </a:t>
            </a:r>
            <a:r>
              <a:rPr lang="vi-VN" sz="5000" b="1" dirty="0">
                <a:solidFill>
                  <a:srgbClr val="002060"/>
                </a:solidFill>
              </a:rPr>
              <a:t>hồng ân cứu độ. Mạc </a:t>
            </a:r>
            <a:r>
              <a:rPr lang="vi-VN" sz="5000" b="1" dirty="0" smtClean="0">
                <a:solidFill>
                  <a:srgbClr val="002060"/>
                </a:solidFill>
              </a:rPr>
              <a:t>khải, </a:t>
            </a:r>
            <a:r>
              <a:rPr lang="vi-VN" sz="5000" b="1" dirty="0">
                <a:solidFill>
                  <a:srgbClr val="002060"/>
                </a:solidFill>
              </a:rPr>
              <a:t>cùng vạn quốc đức công bình đây. Tình thương, lòng trung tín rầy Ngài lại nhớ, ban </a:t>
            </a:r>
            <a:r>
              <a:rPr lang="vi-VN" sz="5000" b="1" dirty="0" smtClean="0">
                <a:solidFill>
                  <a:srgbClr val="002060"/>
                </a:solidFill>
              </a:rPr>
              <a:t>xuống, </a:t>
            </a:r>
            <a:r>
              <a:rPr lang="vi-VN" sz="5000" b="1" dirty="0">
                <a:solidFill>
                  <a:srgbClr val="002060"/>
                </a:solidFill>
              </a:rPr>
              <a:t>nhà Ích-diên, chính dân riêng Ngài.</a:t>
            </a:r>
            <a:endParaRPr lang="en-US" sz="5000"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mạc khải đức công </a:t>
            </a:r>
            <a:r>
              <a:rPr lang="en-US" sz="6600" b="1" dirty="0" err="1" smtClean="0">
                <a:solidFill>
                  <a:srgbClr val="002060"/>
                </a:solidFill>
              </a:rPr>
              <a:t>chính</a:t>
            </a:r>
            <a:r>
              <a:rPr lang="vi-VN" sz="6600" b="1" dirty="0" smtClean="0">
                <a:solidFill>
                  <a:srgbClr val="002060"/>
                </a:solidFill>
              </a:rPr>
              <a:t>, </a:t>
            </a:r>
            <a:r>
              <a:rPr lang="vi-VN" sz="6600" b="1" dirty="0">
                <a:solidFill>
                  <a:srgbClr val="002060"/>
                </a:solidFill>
              </a:rPr>
              <a:t>của </a:t>
            </a:r>
            <a:r>
              <a:rPr lang="vi-VN" sz="6600" b="1" dirty="0" smtClean="0">
                <a:solidFill>
                  <a:srgbClr val="002060"/>
                </a:solidFill>
              </a:rPr>
              <a:t>Ngài. </a:t>
            </a:r>
            <a:r>
              <a:rPr lang="vi-VN" sz="6600" b="1" dirty="0">
                <a:solidFill>
                  <a:srgbClr val="002060"/>
                </a:solidFill>
              </a:rPr>
              <a:t>trước mặt chư dân.</a:t>
            </a:r>
            <a:endParaRPr lang="en-US" sz="6600" b="1" dirty="0">
              <a:solidFill>
                <a:srgbClr val="002060"/>
              </a:solidFill>
            </a:endParaRPr>
          </a:p>
        </p:txBody>
      </p:sp>
    </p:spTree>
    <p:extLst>
      <p:ext uri="{BB962C8B-B14F-4D97-AF65-F5344CB8AC3E}">
        <p14:creationId xmlns:p14="http://schemas.microsoft.com/office/powerpoint/2010/main" val="2246450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C00000"/>
                </a:solidFill>
              </a:rPr>
              <a:t>Tk3:</a:t>
            </a:r>
            <a:r>
              <a:rPr lang="en-US" sz="4800" b="1" dirty="0">
                <a:solidFill>
                  <a:srgbClr val="002060"/>
                </a:solidFill>
              </a:rPr>
              <a:t> </a:t>
            </a:r>
            <a:r>
              <a:rPr lang="vi-VN" sz="4800" b="1" dirty="0">
                <a:solidFill>
                  <a:srgbClr val="002060"/>
                </a:solidFill>
              </a:rPr>
              <a:t>Khắp nơi toàn cõi dương </a:t>
            </a:r>
            <a:r>
              <a:rPr lang="vi-VN" sz="4800" b="1" dirty="0" smtClean="0">
                <a:solidFill>
                  <a:srgbClr val="002060"/>
                </a:solidFill>
              </a:rPr>
              <a:t>gian, </a:t>
            </a:r>
            <a:r>
              <a:rPr lang="vi-VN" sz="4800" b="1" dirty="0">
                <a:solidFill>
                  <a:srgbClr val="002060"/>
                </a:solidFill>
              </a:rPr>
              <a:t>rầy đã ngắm </a:t>
            </a:r>
            <a:r>
              <a:rPr lang="vi-VN" sz="4800" b="1" dirty="0" smtClean="0">
                <a:solidFill>
                  <a:srgbClr val="002060"/>
                </a:solidFill>
              </a:rPr>
              <a:t>nhìn, </a:t>
            </a:r>
            <a:r>
              <a:rPr lang="vi-VN" sz="4800" b="1" dirty="0">
                <a:solidFill>
                  <a:srgbClr val="002060"/>
                </a:solidFill>
              </a:rPr>
              <a:t>nhìn </a:t>
            </a:r>
            <a:r>
              <a:rPr lang="vi-VN" sz="4800" b="1" dirty="0" smtClean="0">
                <a:solidFill>
                  <a:srgbClr val="002060"/>
                </a:solidFill>
              </a:rPr>
              <a:t>Chúa, </a:t>
            </a:r>
            <a:r>
              <a:rPr lang="vi-VN" sz="4800" b="1" dirty="0">
                <a:solidFill>
                  <a:srgbClr val="002060"/>
                </a:solidFill>
              </a:rPr>
              <a:t>dùng quyền phép cứu độ trần gian. Nào </a:t>
            </a:r>
            <a:r>
              <a:rPr lang="vi-VN" sz="4800" b="1" dirty="0" smtClean="0">
                <a:solidFill>
                  <a:srgbClr val="002060"/>
                </a:solidFill>
              </a:rPr>
              <a:t>mau, </a:t>
            </a:r>
            <a:r>
              <a:rPr lang="vi-VN" sz="4800" b="1" dirty="0">
                <a:solidFill>
                  <a:srgbClr val="002060"/>
                </a:solidFill>
              </a:rPr>
              <a:t>ngợi khen Chúa, địa cầu muôn nơi, vui </a:t>
            </a:r>
            <a:r>
              <a:rPr lang="vi-VN" sz="4800" b="1" dirty="0" smtClean="0">
                <a:solidFill>
                  <a:srgbClr val="002060"/>
                </a:solidFill>
              </a:rPr>
              <a:t>sướng, </a:t>
            </a:r>
            <a:r>
              <a:rPr lang="vi-VN" sz="4800" b="1" dirty="0">
                <a:solidFill>
                  <a:srgbClr val="002060"/>
                </a:solidFill>
              </a:rPr>
              <a:t>đàn hát lên, hỉ hoan reo hò.</a:t>
            </a:r>
            <a:endParaRPr lang="en-US" sz="4800" b="1" dirty="0">
              <a:solidFill>
                <a:srgbClr val="002060"/>
              </a:solidFill>
            </a:endParaRPr>
          </a:p>
        </p:txBody>
      </p:sp>
    </p:spTree>
    <p:extLst>
      <p:ext uri="{BB962C8B-B14F-4D97-AF65-F5344CB8AC3E}">
        <p14:creationId xmlns:p14="http://schemas.microsoft.com/office/powerpoint/2010/main" val="584361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mạc khải đức công </a:t>
            </a:r>
            <a:r>
              <a:rPr lang="en-US" sz="6600" b="1" dirty="0" err="1" smtClean="0">
                <a:solidFill>
                  <a:srgbClr val="002060"/>
                </a:solidFill>
              </a:rPr>
              <a:t>chính</a:t>
            </a:r>
            <a:r>
              <a:rPr lang="vi-VN" sz="6600" b="1" dirty="0" smtClean="0">
                <a:solidFill>
                  <a:srgbClr val="002060"/>
                </a:solidFill>
              </a:rPr>
              <a:t>, </a:t>
            </a:r>
            <a:r>
              <a:rPr lang="vi-VN" sz="6600" b="1" dirty="0">
                <a:solidFill>
                  <a:srgbClr val="002060"/>
                </a:solidFill>
              </a:rPr>
              <a:t>của </a:t>
            </a:r>
            <a:r>
              <a:rPr lang="vi-VN" sz="6600" b="1" dirty="0" smtClean="0">
                <a:solidFill>
                  <a:srgbClr val="002060"/>
                </a:solidFill>
              </a:rPr>
              <a:t>Ngài. </a:t>
            </a:r>
            <a:r>
              <a:rPr lang="vi-VN" sz="6600" b="1" dirty="0">
                <a:solidFill>
                  <a:srgbClr val="002060"/>
                </a:solidFill>
              </a:rPr>
              <a:t>trước mặt chư dân.</a:t>
            </a:r>
            <a:endParaRPr lang="en-US" sz="6600" b="1" dirty="0">
              <a:solidFill>
                <a:srgbClr val="002060"/>
              </a:solidFill>
            </a:endParaRPr>
          </a:p>
        </p:txBody>
      </p:sp>
    </p:spTree>
    <p:extLst>
      <p:ext uri="{BB962C8B-B14F-4D97-AF65-F5344CB8AC3E}">
        <p14:creationId xmlns:p14="http://schemas.microsoft.com/office/powerpoint/2010/main" val="2986180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4753224" cy="646331"/>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là Tình Yêu.</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352800"/>
          </a:xfrm>
        </p:spPr>
        <p:txBody>
          <a:bodyPr>
            <a:noAutofit/>
          </a:bodyPr>
          <a:lstStyle/>
          <a:p>
            <a:pPr algn="just"/>
            <a:r>
              <a:rPr lang="vi-VN" sz="5400" b="1" dirty="0">
                <a:solidFill>
                  <a:srgbClr val="FF0000"/>
                </a:solidFill>
              </a:rPr>
              <a:t>Alleluia-Alleluia: </a:t>
            </a:r>
            <a:r>
              <a:rPr lang="vi-VN" sz="5400" b="1" dirty="0" smtClean="0">
                <a:solidFill>
                  <a:srgbClr val="FF0000"/>
                </a:solidFill>
              </a:rPr>
              <a:t>               </a:t>
            </a:r>
            <a:r>
              <a:rPr lang="vi-VN" sz="5400" b="1" dirty="0" smtClean="0">
                <a:solidFill>
                  <a:srgbClr val="002060"/>
                </a:solidFill>
              </a:rPr>
              <a:t>Chúa </a:t>
            </a:r>
            <a:r>
              <a:rPr lang="vi-VN" sz="5400" b="1" dirty="0">
                <a:solidFill>
                  <a:srgbClr val="002060"/>
                </a:solidFill>
              </a:rPr>
              <a:t>nói: Nếu ai yêu mến Thầy, thì sẽ giữ lời Thầy. Cha </a:t>
            </a:r>
            <a:r>
              <a:rPr lang="vi-VN" sz="5400" b="1" dirty="0" smtClean="0">
                <a:solidFill>
                  <a:srgbClr val="002060"/>
                </a:solidFill>
              </a:rPr>
              <a:t>Thầy. </a:t>
            </a:r>
            <a:r>
              <a:rPr lang="vi-VN" sz="5400" b="1" dirty="0">
                <a:solidFill>
                  <a:srgbClr val="002060"/>
                </a:solidFill>
              </a:rPr>
              <a:t>sẽ yêu thương người ấy, Cha Thầy và Thầy sẽ </a:t>
            </a:r>
            <a:r>
              <a:rPr lang="vi-VN" sz="5400" b="1" dirty="0" smtClean="0">
                <a:solidFill>
                  <a:srgbClr val="002060"/>
                </a:solidFill>
              </a:rPr>
              <a:t>đến, </a:t>
            </a:r>
            <a:r>
              <a:rPr lang="vi-VN" sz="5400" b="1" dirty="0">
                <a:solidFill>
                  <a:srgbClr val="002060"/>
                </a:solidFill>
              </a:rPr>
              <a:t>và ở lại nơi người ấy. </a:t>
            </a:r>
            <a:r>
              <a:rPr lang="vi-VN" sz="5400" b="1" dirty="0" smtClean="0">
                <a:solidFill>
                  <a:srgbClr val="002060"/>
                </a:solidFill>
              </a:rPr>
              <a:t>     </a:t>
            </a:r>
            <a:r>
              <a:rPr lang="vi-VN" sz="5400" b="1" dirty="0" smtClean="0">
                <a:solidFill>
                  <a:srgbClr val="FF0000"/>
                </a:solidFill>
              </a:rPr>
              <a:t>Alleluia</a:t>
            </a:r>
            <a:r>
              <a:rPr lang="vi-VN" sz="5400" b="1" dirty="0">
                <a:solidFill>
                  <a:srgbClr val="FF0000"/>
                </a:solidFill>
              </a:rPr>
              <a:t>… </a:t>
            </a:r>
            <a:endParaRPr lang="en-US" sz="5400" b="1" dirty="0">
              <a:solidFill>
                <a:srgbClr val="FF0000"/>
              </a:solidFill>
            </a:endParaRPr>
          </a:p>
        </p:txBody>
      </p:sp>
    </p:spTree>
    <p:extLst>
      <p:ext uri="{BB962C8B-B14F-4D97-AF65-F5344CB8AC3E}">
        <p14:creationId xmlns:p14="http://schemas.microsoft.com/office/powerpoint/2010/main" val="127384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mạc khải đức công </a:t>
            </a:r>
            <a:r>
              <a:rPr lang="en-US" sz="6600" b="1" dirty="0" err="1" smtClean="0">
                <a:solidFill>
                  <a:srgbClr val="002060"/>
                </a:solidFill>
              </a:rPr>
              <a:t>chính</a:t>
            </a:r>
            <a:r>
              <a:rPr lang="vi-VN" sz="6600" b="1" dirty="0" smtClean="0">
                <a:solidFill>
                  <a:srgbClr val="002060"/>
                </a:solidFill>
              </a:rPr>
              <a:t>, </a:t>
            </a:r>
            <a:r>
              <a:rPr lang="vi-VN" sz="6600" b="1" dirty="0">
                <a:solidFill>
                  <a:srgbClr val="002060"/>
                </a:solidFill>
              </a:rPr>
              <a:t>của </a:t>
            </a:r>
            <a:r>
              <a:rPr lang="vi-VN" sz="6600" b="1" dirty="0" smtClean="0">
                <a:solidFill>
                  <a:srgbClr val="002060"/>
                </a:solidFill>
              </a:rPr>
              <a:t>Ngài. </a:t>
            </a:r>
            <a:r>
              <a:rPr lang="vi-VN" sz="6600" b="1" dirty="0">
                <a:solidFill>
                  <a:srgbClr val="002060"/>
                </a:solidFill>
              </a:rPr>
              <a:t>trước mặt chư dân.</a:t>
            </a:r>
            <a:endParaRPr lang="en-US" sz="6600" b="1" dirty="0">
              <a:solidFill>
                <a:srgbClr val="002060"/>
              </a:solidFill>
            </a:endParaRPr>
          </a:p>
        </p:txBody>
      </p:sp>
    </p:spTree>
    <p:extLst>
      <p:ext uri="{BB962C8B-B14F-4D97-AF65-F5344CB8AC3E}">
        <p14:creationId xmlns:p14="http://schemas.microsoft.com/office/powerpoint/2010/main" val="1614619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352800"/>
          </a:xfrm>
        </p:spPr>
        <p:txBody>
          <a:bodyPr>
            <a:noAutofit/>
          </a:bodyPr>
          <a:lstStyle/>
          <a:p>
            <a:pPr algn="just"/>
            <a:r>
              <a:rPr lang="vi-VN" sz="5400" b="1" dirty="0">
                <a:solidFill>
                  <a:srgbClr val="FF0000"/>
                </a:solidFill>
              </a:rPr>
              <a:t>Alleluia-Alleluia: </a:t>
            </a:r>
            <a:r>
              <a:rPr lang="vi-VN" sz="5400" b="1" dirty="0" smtClean="0">
                <a:solidFill>
                  <a:srgbClr val="FF0000"/>
                </a:solidFill>
              </a:rPr>
              <a:t>               </a:t>
            </a:r>
            <a:r>
              <a:rPr lang="vi-VN" sz="5400" b="1" dirty="0" smtClean="0">
                <a:solidFill>
                  <a:srgbClr val="002060"/>
                </a:solidFill>
              </a:rPr>
              <a:t>Chúa </a:t>
            </a:r>
            <a:r>
              <a:rPr lang="vi-VN" sz="5400" b="1" dirty="0">
                <a:solidFill>
                  <a:srgbClr val="002060"/>
                </a:solidFill>
              </a:rPr>
              <a:t>nói: Nếu ai yêu mến Thầy, thì sẽ giữ lời Thầy. Cha </a:t>
            </a:r>
            <a:r>
              <a:rPr lang="vi-VN" sz="5400" b="1" dirty="0" smtClean="0">
                <a:solidFill>
                  <a:srgbClr val="002060"/>
                </a:solidFill>
              </a:rPr>
              <a:t>Thầy. </a:t>
            </a:r>
            <a:r>
              <a:rPr lang="vi-VN" sz="5400" b="1" dirty="0">
                <a:solidFill>
                  <a:srgbClr val="002060"/>
                </a:solidFill>
              </a:rPr>
              <a:t>sẽ yêu thương người ấy, Cha Thầy và Thầy sẽ </a:t>
            </a:r>
            <a:r>
              <a:rPr lang="vi-VN" sz="5400" b="1" dirty="0" smtClean="0">
                <a:solidFill>
                  <a:srgbClr val="002060"/>
                </a:solidFill>
              </a:rPr>
              <a:t>đến, </a:t>
            </a:r>
            <a:r>
              <a:rPr lang="vi-VN" sz="5400" b="1" dirty="0">
                <a:solidFill>
                  <a:srgbClr val="002060"/>
                </a:solidFill>
              </a:rPr>
              <a:t>và ở lại nơi người ấy. </a:t>
            </a:r>
            <a:r>
              <a:rPr lang="vi-VN" sz="5400" b="1" dirty="0" smtClean="0">
                <a:solidFill>
                  <a:srgbClr val="002060"/>
                </a:solidFill>
              </a:rPr>
              <a:t>     </a:t>
            </a:r>
            <a:r>
              <a:rPr lang="vi-VN" sz="5400" b="1" dirty="0" smtClean="0">
                <a:solidFill>
                  <a:srgbClr val="FF0000"/>
                </a:solidFill>
              </a:rPr>
              <a:t>Alleluia</a:t>
            </a:r>
            <a:r>
              <a:rPr lang="vi-VN" sz="5400" b="1" dirty="0">
                <a:solidFill>
                  <a:srgbClr val="FF0000"/>
                </a:solidFill>
              </a:rPr>
              <a:t>… </a:t>
            </a:r>
            <a:endParaRPr lang="en-US" sz="5400" b="1" dirty="0">
              <a:solidFill>
                <a:srgbClr val="FF0000"/>
              </a:solidFill>
            </a:endParaRPr>
          </a:p>
        </p:txBody>
      </p:sp>
    </p:spTree>
    <p:extLst>
      <p:ext uri="{BB962C8B-B14F-4D97-AF65-F5344CB8AC3E}">
        <p14:creationId xmlns:p14="http://schemas.microsoft.com/office/powerpoint/2010/main" val="255174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2062103"/>
          </a:xfrm>
          <a:prstGeom prst="rect">
            <a:avLst/>
          </a:prstGeom>
        </p:spPr>
        <p:txBody>
          <a:bodyPr wrap="square">
            <a:spAutoFit/>
          </a:bodyPr>
          <a:lstStyle/>
          <a:p>
            <a:r>
              <a:rPr lang="vi-VN" sz="3200" dirty="0">
                <a:solidFill>
                  <a:prstClr val="black"/>
                </a:solidFill>
              </a:rPr>
              <a:t>Anh chị em thân mến, dấu chỉ chúng ta sống hiệp thông với Đức Giêsu là tuân giữ giới răn yêu thương mà Người đã trối lại.</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6600" b="1" dirty="0" err="1" smtClean="0">
                <a:solidFill>
                  <a:srgbClr val="FF0000"/>
                </a:solidFill>
              </a:rPr>
              <a:t>Tựa</a:t>
            </a:r>
            <a:r>
              <a:rPr lang="en-US" sz="6600" b="1" dirty="0" smtClean="0">
                <a:solidFill>
                  <a:srgbClr val="FF0000"/>
                </a:solidFill>
              </a:rPr>
              <a:t> </a:t>
            </a:r>
            <a:r>
              <a:rPr lang="en-US" sz="6600" b="1" dirty="0" err="1" smtClean="0">
                <a:solidFill>
                  <a:srgbClr val="FF0000"/>
                </a:solidFill>
              </a:rPr>
              <a:t>Làn</a:t>
            </a:r>
            <a:r>
              <a:rPr lang="en-US" sz="6600" b="1" dirty="0" smtClean="0">
                <a:solidFill>
                  <a:srgbClr val="FF0000"/>
                </a:solidFill>
              </a:rPr>
              <a:t> </a:t>
            </a:r>
            <a:r>
              <a:rPr lang="en-US" sz="6600" b="1" dirty="0" err="1" smtClean="0">
                <a:solidFill>
                  <a:srgbClr val="FF0000"/>
                </a:solidFill>
              </a:rPr>
              <a:t>trầm</a:t>
            </a:r>
            <a:r>
              <a:rPr lang="en-US" sz="6600" b="1" dirty="0" smtClean="0">
                <a:solidFill>
                  <a:srgbClr val="FF0000"/>
                </a:solidFill>
              </a:rPr>
              <a:t> </a:t>
            </a:r>
            <a:r>
              <a:rPr lang="en-US" sz="6600" b="1" dirty="0" err="1" smtClean="0">
                <a:solidFill>
                  <a:srgbClr val="FF0000"/>
                </a:solidFill>
              </a:rPr>
              <a:t>Hương</a:t>
            </a:r>
            <a:r>
              <a:rPr lang="en-US" sz="8800" dirty="0">
                <a:solidFill>
                  <a:srgbClr val="FF0000"/>
                </a:solidFill>
              </a:rPr>
              <a:t/>
            </a:r>
            <a:br>
              <a:rPr lang="en-US" sz="8800" dirty="0">
                <a:solidFill>
                  <a:srgbClr val="FF0000"/>
                </a:solidFill>
              </a:rPr>
            </a:br>
            <a:r>
              <a:rPr lang="en-US" sz="5200" i="1" dirty="0" err="1" smtClean="0">
                <a:solidFill>
                  <a:srgbClr val="003399"/>
                </a:solidFill>
              </a:rPr>
              <a:t>Đỗ</a:t>
            </a:r>
            <a:r>
              <a:rPr lang="en-US" sz="5200" i="1" dirty="0" smtClean="0">
                <a:solidFill>
                  <a:srgbClr val="003399"/>
                </a:solidFill>
              </a:rPr>
              <a:t> </a:t>
            </a:r>
            <a:r>
              <a:rPr lang="en-US" sz="5200" i="1" dirty="0" err="1" smtClean="0">
                <a:solidFill>
                  <a:srgbClr val="003399"/>
                </a:solidFill>
              </a:rPr>
              <a:t>Vy</a:t>
            </a:r>
            <a:r>
              <a:rPr lang="en-US" sz="5200" i="1" dirty="0" smtClean="0">
                <a:solidFill>
                  <a:srgbClr val="003399"/>
                </a:solidFill>
              </a:rPr>
              <a:t> </a:t>
            </a:r>
            <a:r>
              <a:rPr lang="en-US" sz="5200" i="1" dirty="0" err="1" smtClean="0">
                <a:solidFill>
                  <a:srgbClr val="003399"/>
                </a:solidFill>
              </a:rPr>
              <a:t>Hạ</a:t>
            </a:r>
            <a:endParaRPr lang="en-US" altLang="en-US" sz="52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buNone/>
            </a:pPr>
            <a:r>
              <a:rPr lang="vi-VN" sz="4800" b="1" dirty="0" smtClean="0">
                <a:solidFill>
                  <a:srgbClr val="FF0000"/>
                </a:solidFill>
                <a:latin typeface="+mj-lt"/>
              </a:rPr>
              <a:t>Pk1</a:t>
            </a:r>
            <a:r>
              <a:rPr lang="vi-VN" sz="4800" b="1" dirty="0">
                <a:solidFill>
                  <a:srgbClr val="FF0000"/>
                </a:solidFill>
                <a:latin typeface="+mj-lt"/>
              </a:rPr>
              <a:t>: </a:t>
            </a:r>
            <a:r>
              <a:rPr lang="vi-VN" sz="4800" b="1" dirty="0" smtClean="0">
                <a:solidFill>
                  <a:srgbClr val="002060"/>
                </a:solidFill>
                <a:latin typeface="+mj-lt"/>
              </a:rPr>
              <a:t>Tựa </a:t>
            </a:r>
            <a:r>
              <a:rPr lang="vi-VN" sz="4800" b="1" dirty="0">
                <a:solidFill>
                  <a:srgbClr val="002060"/>
                </a:solidFill>
                <a:latin typeface="+mj-lt"/>
              </a:rPr>
              <a:t>làn trầm </a:t>
            </a:r>
            <a:r>
              <a:rPr lang="vi-VN" sz="4800" b="1" dirty="0" smtClean="0">
                <a:solidFill>
                  <a:srgbClr val="002060"/>
                </a:solidFill>
                <a:latin typeface="+mj-lt"/>
              </a:rPr>
              <a:t>hương. </a:t>
            </a:r>
            <a:r>
              <a:rPr lang="vi-VN" sz="4800" b="1" dirty="0">
                <a:solidFill>
                  <a:srgbClr val="002060"/>
                </a:solidFill>
                <a:latin typeface="+mj-lt"/>
              </a:rPr>
              <a:t>thơm </a:t>
            </a:r>
            <a:r>
              <a:rPr lang="vi-VN" sz="4800" b="1" dirty="0" smtClean="0">
                <a:solidFill>
                  <a:srgbClr val="002060"/>
                </a:solidFill>
                <a:latin typeface="+mj-lt"/>
              </a:rPr>
              <a:t>bay, </a:t>
            </a:r>
            <a:r>
              <a:rPr lang="vi-VN" sz="4800" b="1" dirty="0">
                <a:solidFill>
                  <a:srgbClr val="002060"/>
                </a:solidFill>
                <a:latin typeface="+mj-lt"/>
              </a:rPr>
              <a:t>về thiên đường. Nguyện tình yêu </a:t>
            </a:r>
            <a:r>
              <a:rPr lang="vi-VN" sz="4800" b="1" dirty="0" smtClean="0">
                <a:solidFill>
                  <a:srgbClr val="002060"/>
                </a:solidFill>
                <a:latin typeface="+mj-lt"/>
              </a:rPr>
              <a:t>Chúa. </a:t>
            </a:r>
            <a:r>
              <a:rPr lang="vi-VN" sz="4800" b="1" dirty="0">
                <a:solidFill>
                  <a:srgbClr val="002060"/>
                </a:solidFill>
                <a:latin typeface="+mj-lt"/>
              </a:rPr>
              <a:t>thánh </a:t>
            </a:r>
            <a:r>
              <a:rPr lang="vi-VN" sz="4800" b="1" dirty="0" smtClean="0">
                <a:solidFill>
                  <a:srgbClr val="002060"/>
                </a:solidFill>
                <a:latin typeface="+mj-lt"/>
              </a:rPr>
              <a:t>hóa, </a:t>
            </a:r>
            <a:r>
              <a:rPr lang="vi-VN" sz="4800" b="1" dirty="0">
                <a:solidFill>
                  <a:srgbClr val="002060"/>
                </a:solidFill>
                <a:latin typeface="+mj-lt"/>
              </a:rPr>
              <a:t>cho lễ dâng. Đây bánh thơm nồng, đây chén rượu hồng, làm thành lễ </a:t>
            </a:r>
            <a:r>
              <a:rPr lang="vi-VN" sz="4800" b="1" dirty="0" smtClean="0">
                <a:solidFill>
                  <a:srgbClr val="002060"/>
                </a:solidFill>
                <a:latin typeface="+mj-lt"/>
              </a:rPr>
              <a:t>vật, </a:t>
            </a:r>
            <a:r>
              <a:rPr lang="vi-VN" sz="4800" b="1" dirty="0">
                <a:solidFill>
                  <a:srgbClr val="002060"/>
                </a:solidFill>
                <a:latin typeface="+mj-lt"/>
              </a:rPr>
              <a:t>dâng </a:t>
            </a:r>
            <a:r>
              <a:rPr lang="vi-VN" sz="4800" b="1" dirty="0" smtClean="0">
                <a:solidFill>
                  <a:srgbClr val="002060"/>
                </a:solidFill>
                <a:latin typeface="+mj-lt"/>
              </a:rPr>
              <a:t>về, </a:t>
            </a:r>
            <a:r>
              <a:rPr lang="vi-VN" sz="4800" b="1" dirty="0">
                <a:solidFill>
                  <a:srgbClr val="002060"/>
                </a:solidFill>
                <a:latin typeface="+mj-lt"/>
              </a:rPr>
              <a:t>Cha chí nhân. </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57150"/>
            <a:ext cx="9144000" cy="5143500"/>
          </a:xfrm>
        </p:spPr>
        <p:txBody>
          <a:bodyPr>
            <a:noAutofit/>
          </a:bodyPr>
          <a:lstStyle/>
          <a:p>
            <a:pPr marL="27385" indent="0" algn="just">
              <a:buNone/>
            </a:pPr>
            <a:r>
              <a:rPr lang="vi-VN" sz="5200" b="1" dirty="0" smtClean="0">
                <a:solidFill>
                  <a:srgbClr val="FF0000"/>
                </a:solidFill>
                <a:latin typeface="+mj-lt"/>
              </a:rPr>
              <a:t>ĐK</a:t>
            </a:r>
            <a:r>
              <a:rPr lang="vi-VN" sz="5200" b="1" dirty="0">
                <a:solidFill>
                  <a:srgbClr val="FF0000"/>
                </a:solidFill>
                <a:latin typeface="+mj-lt"/>
              </a:rPr>
              <a:t>: </a:t>
            </a:r>
            <a:r>
              <a:rPr lang="vi-VN" sz="5200" b="1" dirty="0">
                <a:solidFill>
                  <a:srgbClr val="002060"/>
                </a:solidFill>
                <a:latin typeface="+mj-lt"/>
              </a:rPr>
              <a:t>Chúc tụng </a:t>
            </a:r>
            <a:r>
              <a:rPr lang="vi-VN" sz="5200" b="1" dirty="0" smtClean="0">
                <a:solidFill>
                  <a:srgbClr val="002060"/>
                </a:solidFill>
                <a:latin typeface="+mj-lt"/>
              </a:rPr>
              <a:t>Ngài, </a:t>
            </a:r>
            <a:r>
              <a:rPr lang="vi-VN" sz="5200" b="1" dirty="0">
                <a:solidFill>
                  <a:srgbClr val="002060"/>
                </a:solidFill>
                <a:latin typeface="+mj-lt"/>
              </a:rPr>
              <a:t>là Chúa tể càn khôn, Đã rộng </a:t>
            </a:r>
            <a:r>
              <a:rPr lang="vi-VN" sz="5200" b="1" dirty="0" smtClean="0">
                <a:solidFill>
                  <a:srgbClr val="002060"/>
                </a:solidFill>
                <a:latin typeface="+mj-lt"/>
              </a:rPr>
              <a:t>tình, </a:t>
            </a:r>
            <a:r>
              <a:rPr lang="vi-VN" sz="5200" b="1" dirty="0">
                <a:solidFill>
                  <a:srgbClr val="002060"/>
                </a:solidFill>
                <a:latin typeface="+mj-lt"/>
              </a:rPr>
              <a:t>nuôi sống con từng ngày. Chúc tụng </a:t>
            </a:r>
            <a:r>
              <a:rPr lang="vi-VN" sz="5200" b="1" dirty="0" smtClean="0">
                <a:solidFill>
                  <a:srgbClr val="002060"/>
                </a:solidFill>
                <a:latin typeface="+mj-lt"/>
              </a:rPr>
              <a:t>Ngài, </a:t>
            </a:r>
            <a:r>
              <a:rPr lang="vi-VN" sz="5200" b="1" dirty="0">
                <a:solidFill>
                  <a:srgbClr val="002060"/>
                </a:solidFill>
                <a:latin typeface="+mj-lt"/>
              </a:rPr>
              <a:t>là Chúa khắp mọi nơi, Chúc tụng </a:t>
            </a:r>
            <a:r>
              <a:rPr lang="vi-VN" sz="5200" b="1" dirty="0" smtClean="0">
                <a:solidFill>
                  <a:srgbClr val="002060"/>
                </a:solidFill>
                <a:latin typeface="+mj-lt"/>
              </a:rPr>
              <a:t>Ngài, </a:t>
            </a:r>
            <a:r>
              <a:rPr lang="vi-VN" sz="5200" b="1" dirty="0">
                <a:solidFill>
                  <a:srgbClr val="002060"/>
                </a:solidFill>
                <a:latin typeface="+mj-lt"/>
              </a:rPr>
              <a:t>mãi đến muôn muôn đời.</a:t>
            </a:r>
            <a:endParaRPr lang="en-US" altLang="en-US" sz="5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5640685"/>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209550"/>
            <a:ext cx="9144000" cy="5143500"/>
          </a:xfrm>
        </p:spPr>
        <p:txBody>
          <a:bodyPr>
            <a:noAutofit/>
          </a:bodyPr>
          <a:lstStyle/>
          <a:p>
            <a:pPr marL="27385" indent="0" algn="just">
              <a:buNone/>
            </a:pPr>
            <a:r>
              <a:rPr lang="vi-VN" sz="4800" b="1" dirty="0" smtClean="0">
                <a:solidFill>
                  <a:srgbClr val="FF0000"/>
                </a:solidFill>
              </a:rPr>
              <a:t>Pk2</a:t>
            </a:r>
            <a:r>
              <a:rPr lang="vi-VN" sz="4800" b="1" dirty="0">
                <a:solidFill>
                  <a:srgbClr val="FF0000"/>
                </a:solidFill>
              </a:rPr>
              <a:t>: </a:t>
            </a:r>
            <a:r>
              <a:rPr lang="vi-VN" sz="4800" b="1" dirty="0" smtClean="0">
                <a:solidFill>
                  <a:srgbClr val="002060"/>
                </a:solidFill>
              </a:rPr>
              <a:t>Một </a:t>
            </a:r>
            <a:r>
              <a:rPr lang="vi-VN" sz="4800" b="1" dirty="0">
                <a:solidFill>
                  <a:srgbClr val="002060"/>
                </a:solidFill>
              </a:rPr>
              <a:t>niềm thành </a:t>
            </a:r>
            <a:r>
              <a:rPr lang="vi-VN" sz="4800" b="1" dirty="0" smtClean="0">
                <a:solidFill>
                  <a:srgbClr val="002060"/>
                </a:solidFill>
              </a:rPr>
              <a:t>tâm, </a:t>
            </a:r>
            <a:r>
              <a:rPr lang="vi-VN" sz="4800" b="1" dirty="0">
                <a:solidFill>
                  <a:srgbClr val="002060"/>
                </a:solidFill>
              </a:rPr>
              <a:t>xin </a:t>
            </a:r>
            <a:r>
              <a:rPr lang="vi-VN" sz="4800" b="1" dirty="0" smtClean="0">
                <a:solidFill>
                  <a:srgbClr val="002060"/>
                </a:solidFill>
              </a:rPr>
              <a:t>dâng, </a:t>
            </a:r>
            <a:r>
              <a:rPr lang="vi-VN" sz="4800" b="1" dirty="0">
                <a:solidFill>
                  <a:srgbClr val="002060"/>
                </a:solidFill>
              </a:rPr>
              <a:t>trọn xác hồn, Nguyện từng ngày </a:t>
            </a:r>
            <a:r>
              <a:rPr lang="vi-VN" sz="4800" b="1" dirty="0" smtClean="0">
                <a:solidFill>
                  <a:srgbClr val="002060"/>
                </a:solidFill>
              </a:rPr>
              <a:t>tháng, </a:t>
            </a:r>
            <a:r>
              <a:rPr lang="vi-VN" sz="4800" b="1" dirty="0">
                <a:solidFill>
                  <a:srgbClr val="002060"/>
                </a:solidFill>
              </a:rPr>
              <a:t>Chúa </a:t>
            </a:r>
            <a:r>
              <a:rPr lang="vi-VN" sz="4800" b="1" dirty="0" smtClean="0">
                <a:solidFill>
                  <a:srgbClr val="002060"/>
                </a:solidFill>
              </a:rPr>
              <a:t>thắp, </a:t>
            </a:r>
            <a:r>
              <a:rPr lang="vi-VN" sz="4800" b="1" dirty="0">
                <a:solidFill>
                  <a:srgbClr val="002060"/>
                </a:solidFill>
              </a:rPr>
              <a:t>lên niềm tin. Cho ước mơ hồng, đẹp lứa tuổi xuân, cuộc đời mai </a:t>
            </a:r>
            <a:r>
              <a:rPr lang="vi-VN" sz="4800" b="1" dirty="0" smtClean="0">
                <a:solidFill>
                  <a:srgbClr val="002060"/>
                </a:solidFill>
              </a:rPr>
              <a:t>ngày, </a:t>
            </a:r>
            <a:r>
              <a:rPr lang="vi-VN" sz="4800" b="1" dirty="0">
                <a:solidFill>
                  <a:srgbClr val="002060"/>
                </a:solidFill>
              </a:rPr>
              <a:t>xin </a:t>
            </a:r>
            <a:r>
              <a:rPr lang="vi-VN" sz="4800" b="1" dirty="0" smtClean="0">
                <a:solidFill>
                  <a:srgbClr val="002060"/>
                </a:solidFill>
              </a:rPr>
              <a:t>Ngài, </a:t>
            </a:r>
            <a:r>
              <a:rPr lang="vi-VN" sz="4800" b="1" dirty="0">
                <a:solidFill>
                  <a:srgbClr val="002060"/>
                </a:solidFill>
              </a:rPr>
              <a:t>thương đỡ nâng.</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57150"/>
            <a:ext cx="9144000" cy="5143500"/>
          </a:xfrm>
        </p:spPr>
        <p:txBody>
          <a:bodyPr>
            <a:noAutofit/>
          </a:bodyPr>
          <a:lstStyle/>
          <a:p>
            <a:pPr marL="27385" indent="0" algn="just">
              <a:buNone/>
            </a:pPr>
            <a:r>
              <a:rPr lang="vi-VN" sz="5200" b="1" dirty="0" smtClean="0">
                <a:solidFill>
                  <a:srgbClr val="FF0000"/>
                </a:solidFill>
                <a:latin typeface="+mj-lt"/>
              </a:rPr>
              <a:t>ĐK</a:t>
            </a:r>
            <a:r>
              <a:rPr lang="vi-VN" sz="5200" b="1" dirty="0">
                <a:solidFill>
                  <a:srgbClr val="FF0000"/>
                </a:solidFill>
                <a:latin typeface="+mj-lt"/>
              </a:rPr>
              <a:t>: </a:t>
            </a:r>
            <a:r>
              <a:rPr lang="vi-VN" sz="5200" b="1" dirty="0">
                <a:solidFill>
                  <a:srgbClr val="002060"/>
                </a:solidFill>
                <a:latin typeface="+mj-lt"/>
              </a:rPr>
              <a:t>Chúc tụng </a:t>
            </a:r>
            <a:r>
              <a:rPr lang="vi-VN" sz="5200" b="1" dirty="0" smtClean="0">
                <a:solidFill>
                  <a:srgbClr val="002060"/>
                </a:solidFill>
                <a:latin typeface="+mj-lt"/>
              </a:rPr>
              <a:t>Ngài, </a:t>
            </a:r>
            <a:r>
              <a:rPr lang="vi-VN" sz="5200" b="1" dirty="0">
                <a:solidFill>
                  <a:srgbClr val="002060"/>
                </a:solidFill>
                <a:latin typeface="+mj-lt"/>
              </a:rPr>
              <a:t>là Chúa tể càn khôn, Đã rộng </a:t>
            </a:r>
            <a:r>
              <a:rPr lang="vi-VN" sz="5200" b="1" dirty="0" smtClean="0">
                <a:solidFill>
                  <a:srgbClr val="002060"/>
                </a:solidFill>
                <a:latin typeface="+mj-lt"/>
              </a:rPr>
              <a:t>tình, </a:t>
            </a:r>
            <a:r>
              <a:rPr lang="vi-VN" sz="5200" b="1" dirty="0">
                <a:solidFill>
                  <a:srgbClr val="002060"/>
                </a:solidFill>
                <a:latin typeface="+mj-lt"/>
              </a:rPr>
              <a:t>nuôi sống con từng ngày. Chúc tụng </a:t>
            </a:r>
            <a:r>
              <a:rPr lang="vi-VN" sz="5200" b="1" dirty="0" smtClean="0">
                <a:solidFill>
                  <a:srgbClr val="002060"/>
                </a:solidFill>
                <a:latin typeface="+mj-lt"/>
              </a:rPr>
              <a:t>Ngài, </a:t>
            </a:r>
            <a:r>
              <a:rPr lang="vi-VN" sz="5200" b="1" dirty="0">
                <a:solidFill>
                  <a:srgbClr val="002060"/>
                </a:solidFill>
                <a:latin typeface="+mj-lt"/>
              </a:rPr>
              <a:t>là Chúa khắp mọi nơi, Chúc tụng </a:t>
            </a:r>
            <a:r>
              <a:rPr lang="vi-VN" sz="5200" b="1" dirty="0" smtClean="0">
                <a:solidFill>
                  <a:srgbClr val="002060"/>
                </a:solidFill>
                <a:latin typeface="+mj-lt"/>
              </a:rPr>
              <a:t>Ngài, </a:t>
            </a:r>
            <a:r>
              <a:rPr lang="vi-VN" sz="5200" b="1" dirty="0">
                <a:solidFill>
                  <a:srgbClr val="002060"/>
                </a:solidFill>
                <a:latin typeface="+mj-lt"/>
              </a:rPr>
              <a:t>mãi đến muôn muôn đời.</a:t>
            </a:r>
            <a:endParaRPr lang="en-US" altLang="en-US" sz="5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70674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171450"/>
            <a:ext cx="9144000" cy="5143500"/>
          </a:xfrm>
        </p:spPr>
        <p:txBody>
          <a:bodyPr>
            <a:noAutofit/>
          </a:bodyPr>
          <a:lstStyle/>
          <a:p>
            <a:pPr marL="27385" indent="0" algn="just">
              <a:lnSpc>
                <a:spcPct val="120000"/>
              </a:lnSpc>
              <a:buNone/>
            </a:pPr>
            <a:r>
              <a:rPr lang="vi-VN" sz="4700" b="1" dirty="0" smtClean="0">
                <a:solidFill>
                  <a:srgbClr val="FF0000"/>
                </a:solidFill>
                <a:latin typeface="+mj-lt"/>
              </a:rPr>
              <a:t>Pk3</a:t>
            </a:r>
            <a:r>
              <a:rPr lang="vi-VN" sz="4700" b="1" dirty="0">
                <a:solidFill>
                  <a:srgbClr val="FF0000"/>
                </a:solidFill>
                <a:latin typeface="+mj-lt"/>
              </a:rPr>
              <a:t>: </a:t>
            </a:r>
            <a:r>
              <a:rPr lang="vi-VN" sz="4700" b="1" dirty="0" smtClean="0">
                <a:solidFill>
                  <a:srgbClr val="002060"/>
                </a:solidFill>
                <a:latin typeface="+mj-lt"/>
              </a:rPr>
              <a:t>Hòa </a:t>
            </a:r>
            <a:r>
              <a:rPr lang="vi-VN" sz="4700" b="1" dirty="0">
                <a:solidFill>
                  <a:srgbClr val="002060"/>
                </a:solidFill>
                <a:latin typeface="+mj-lt"/>
              </a:rPr>
              <a:t>lời trầm </a:t>
            </a:r>
            <a:r>
              <a:rPr lang="vi-VN" sz="4700" b="1" dirty="0" smtClean="0">
                <a:solidFill>
                  <a:srgbClr val="002060"/>
                </a:solidFill>
                <a:latin typeface="+mj-lt"/>
              </a:rPr>
              <a:t>ca, </a:t>
            </a:r>
            <a:r>
              <a:rPr lang="vi-VN" sz="4700" b="1" dirty="0">
                <a:solidFill>
                  <a:srgbClr val="002060"/>
                </a:solidFill>
                <a:latin typeface="+mj-lt"/>
              </a:rPr>
              <a:t>cao </a:t>
            </a:r>
            <a:r>
              <a:rPr lang="vi-VN" sz="4700" b="1" dirty="0" smtClean="0">
                <a:solidFill>
                  <a:srgbClr val="002060"/>
                </a:solidFill>
                <a:latin typeface="+mj-lt"/>
              </a:rPr>
              <a:t>bay, </a:t>
            </a:r>
            <a:r>
              <a:rPr lang="vi-VN" sz="4700" b="1" dirty="0">
                <a:solidFill>
                  <a:srgbClr val="002060"/>
                </a:solidFill>
                <a:latin typeface="+mj-lt"/>
              </a:rPr>
              <a:t>về chín tầng. Ngợi mừng danh </a:t>
            </a:r>
            <a:r>
              <a:rPr lang="vi-VN" sz="4700" b="1" dirty="0" smtClean="0">
                <a:solidFill>
                  <a:srgbClr val="002060"/>
                </a:solidFill>
                <a:latin typeface="+mj-lt"/>
              </a:rPr>
              <a:t>Chúa, </a:t>
            </a:r>
            <a:r>
              <a:rPr lang="vi-VN" sz="4700" b="1" dirty="0">
                <a:solidFill>
                  <a:srgbClr val="002060"/>
                </a:solidFill>
                <a:latin typeface="+mj-lt"/>
              </a:rPr>
              <a:t>đã </a:t>
            </a:r>
            <a:r>
              <a:rPr lang="vi-VN" sz="4700" b="1" dirty="0" smtClean="0">
                <a:solidFill>
                  <a:srgbClr val="002060"/>
                </a:solidFill>
                <a:latin typeface="+mj-lt"/>
              </a:rPr>
              <a:t>khấng </a:t>
            </a:r>
            <a:r>
              <a:rPr lang="vi-VN" sz="4700" b="1" dirty="0">
                <a:solidFill>
                  <a:srgbClr val="002060"/>
                </a:solidFill>
                <a:latin typeface="+mj-lt"/>
              </a:rPr>
              <a:t>ban hồng ân. Muôn tiếng tơ đàn, giọng hát nhịp nhàng, làm thành lễ </a:t>
            </a:r>
            <a:r>
              <a:rPr lang="vi-VN" sz="4700" b="1" dirty="0" smtClean="0">
                <a:solidFill>
                  <a:srgbClr val="002060"/>
                </a:solidFill>
                <a:latin typeface="+mj-lt"/>
              </a:rPr>
              <a:t>vật, </a:t>
            </a:r>
            <a:r>
              <a:rPr lang="vi-VN" sz="4700" b="1" dirty="0">
                <a:solidFill>
                  <a:srgbClr val="002060"/>
                </a:solidFill>
                <a:latin typeface="+mj-lt"/>
              </a:rPr>
              <a:t>dâng về Cha chí nhân. </a:t>
            </a:r>
            <a:endParaRPr lang="en-US" altLang="en-US" sz="47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57150"/>
            <a:ext cx="9144000" cy="5143500"/>
          </a:xfrm>
        </p:spPr>
        <p:txBody>
          <a:bodyPr>
            <a:noAutofit/>
          </a:bodyPr>
          <a:lstStyle/>
          <a:p>
            <a:pPr marL="27385" indent="0" algn="just">
              <a:buNone/>
            </a:pPr>
            <a:r>
              <a:rPr lang="vi-VN" sz="5200" b="1" dirty="0" smtClean="0">
                <a:solidFill>
                  <a:srgbClr val="FF0000"/>
                </a:solidFill>
                <a:latin typeface="+mj-lt"/>
              </a:rPr>
              <a:t>ĐK</a:t>
            </a:r>
            <a:r>
              <a:rPr lang="vi-VN" sz="5200" b="1" dirty="0">
                <a:solidFill>
                  <a:srgbClr val="FF0000"/>
                </a:solidFill>
                <a:latin typeface="+mj-lt"/>
              </a:rPr>
              <a:t>: </a:t>
            </a:r>
            <a:r>
              <a:rPr lang="vi-VN" sz="5200" b="1" dirty="0">
                <a:solidFill>
                  <a:srgbClr val="002060"/>
                </a:solidFill>
                <a:latin typeface="+mj-lt"/>
              </a:rPr>
              <a:t>Chúc tụng </a:t>
            </a:r>
            <a:r>
              <a:rPr lang="vi-VN" sz="5200" b="1" dirty="0" smtClean="0">
                <a:solidFill>
                  <a:srgbClr val="002060"/>
                </a:solidFill>
                <a:latin typeface="+mj-lt"/>
              </a:rPr>
              <a:t>Ngài, </a:t>
            </a:r>
            <a:r>
              <a:rPr lang="vi-VN" sz="5200" b="1" dirty="0">
                <a:solidFill>
                  <a:srgbClr val="002060"/>
                </a:solidFill>
                <a:latin typeface="+mj-lt"/>
              </a:rPr>
              <a:t>là Chúa tể càn khôn, Đã rộng </a:t>
            </a:r>
            <a:r>
              <a:rPr lang="vi-VN" sz="5200" b="1" dirty="0" smtClean="0">
                <a:solidFill>
                  <a:srgbClr val="002060"/>
                </a:solidFill>
                <a:latin typeface="+mj-lt"/>
              </a:rPr>
              <a:t>tình, </a:t>
            </a:r>
            <a:r>
              <a:rPr lang="vi-VN" sz="5200" b="1" dirty="0">
                <a:solidFill>
                  <a:srgbClr val="002060"/>
                </a:solidFill>
                <a:latin typeface="+mj-lt"/>
              </a:rPr>
              <a:t>nuôi sống con từng ngày. Chúc tụng </a:t>
            </a:r>
            <a:r>
              <a:rPr lang="vi-VN" sz="5200" b="1" dirty="0" smtClean="0">
                <a:solidFill>
                  <a:srgbClr val="002060"/>
                </a:solidFill>
                <a:latin typeface="+mj-lt"/>
              </a:rPr>
              <a:t>Ngài, </a:t>
            </a:r>
            <a:r>
              <a:rPr lang="vi-VN" sz="5200" b="1" dirty="0">
                <a:solidFill>
                  <a:srgbClr val="002060"/>
                </a:solidFill>
                <a:latin typeface="+mj-lt"/>
              </a:rPr>
              <a:t>là Chúa khắp mọi nơi, Chúc tụng </a:t>
            </a:r>
            <a:r>
              <a:rPr lang="vi-VN" sz="5200" b="1" dirty="0" smtClean="0">
                <a:solidFill>
                  <a:srgbClr val="002060"/>
                </a:solidFill>
                <a:latin typeface="+mj-lt"/>
              </a:rPr>
              <a:t>Ngài, </a:t>
            </a:r>
            <a:r>
              <a:rPr lang="vi-VN" sz="5200" b="1" dirty="0">
                <a:solidFill>
                  <a:srgbClr val="002060"/>
                </a:solidFill>
                <a:latin typeface="+mj-lt"/>
              </a:rPr>
              <a:t>mãi đến muôn muôn đời.</a:t>
            </a:r>
            <a:endParaRPr lang="en-US" altLang="en-US" sz="5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02869168"/>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6600" b="1" dirty="0" smtClean="0">
                <a:solidFill>
                  <a:srgbClr val="FF0000"/>
                </a:solidFill>
              </a:rPr>
              <a:t>Vì Ngoài Chúa Ra</a:t>
            </a:r>
            <a:r>
              <a:rPr lang="vi-VN" sz="9600" b="1" dirty="0">
                <a:solidFill>
                  <a:srgbClr val="FF0000"/>
                </a:solidFill>
              </a:rPr>
              <a:t/>
            </a:r>
            <a:br>
              <a:rPr lang="vi-VN" sz="9600" b="1" dirty="0">
                <a:solidFill>
                  <a:srgbClr val="FF0000"/>
                </a:solidFill>
              </a:rPr>
            </a:br>
            <a:r>
              <a:rPr lang="en-US" sz="4800" b="1" i="1" dirty="0" err="1" smtClean="0">
                <a:solidFill>
                  <a:srgbClr val="002060"/>
                </a:solidFill>
              </a:rPr>
              <a:t>Phùng</a:t>
            </a:r>
            <a:r>
              <a:rPr lang="en-US" sz="4800" b="1" i="1" dirty="0" smtClean="0">
                <a:solidFill>
                  <a:srgbClr val="002060"/>
                </a:solidFill>
              </a:rPr>
              <a:t> Minh </a:t>
            </a:r>
            <a:r>
              <a:rPr lang="en-US" sz="4800" b="1" i="1" dirty="0" err="1" smtClean="0">
                <a:solidFill>
                  <a:srgbClr val="002060"/>
                </a:solidFill>
              </a:rPr>
              <a:t>Mẫn</a:t>
            </a:r>
            <a:endParaRPr lang="en-US" sz="48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latin typeface="+mj-lt"/>
              </a:rPr>
              <a:t>Pk1</a:t>
            </a:r>
            <a:r>
              <a:rPr lang="vi-VN" sz="5400" b="1" dirty="0">
                <a:solidFill>
                  <a:srgbClr val="FF0000"/>
                </a:solidFill>
                <a:latin typeface="+mj-lt"/>
              </a:rPr>
              <a:t>: </a:t>
            </a:r>
            <a:r>
              <a:rPr lang="vi-VN" sz="5400" b="1" dirty="0">
                <a:solidFill>
                  <a:srgbClr val="002060"/>
                </a:solidFill>
                <a:latin typeface="+mj-lt"/>
              </a:rPr>
              <a:t>Chỉ có mình Chúa là chốn con tựa nương, là thành lũy vững bền chở che con yên hàn. Dù có cuồng </a:t>
            </a:r>
            <a:r>
              <a:rPr lang="vi-VN" sz="5400" b="1" dirty="0" smtClean="0">
                <a:solidFill>
                  <a:srgbClr val="002060"/>
                </a:solidFill>
                <a:latin typeface="+mj-lt"/>
              </a:rPr>
              <a:t>phong, </a:t>
            </a:r>
            <a:r>
              <a:rPr lang="vi-VN" sz="5400" b="1" dirty="0">
                <a:solidFill>
                  <a:srgbClr val="002060"/>
                </a:solidFill>
                <a:latin typeface="+mj-lt"/>
              </a:rPr>
              <a:t>dù bão giông giăng đầy, con vẫn không lo </a:t>
            </a:r>
            <a:r>
              <a:rPr lang="vi-VN" sz="5400" b="1" dirty="0" smtClean="0">
                <a:solidFill>
                  <a:srgbClr val="002060"/>
                </a:solidFill>
                <a:latin typeface="+mj-lt"/>
              </a:rPr>
              <a:t>gì. </a:t>
            </a:r>
            <a:r>
              <a:rPr lang="vi-VN" sz="5400" b="1" dirty="0">
                <a:solidFill>
                  <a:srgbClr val="002060"/>
                </a:solidFill>
                <a:latin typeface="+mj-lt"/>
              </a:rPr>
              <a:t>khi đời có </a:t>
            </a:r>
            <a:r>
              <a:rPr lang="vi-VN" sz="5400" b="1" dirty="0" smtClean="0">
                <a:solidFill>
                  <a:srgbClr val="002060"/>
                </a:solidFill>
                <a:latin typeface="+mj-lt"/>
              </a:rPr>
              <a:t>Ngài.</a:t>
            </a:r>
            <a:endParaRPr lang="en-US" sz="5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20371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5000" b="1" dirty="0" smtClean="0">
                <a:solidFill>
                  <a:srgbClr val="FF0000"/>
                </a:solidFill>
              </a:rPr>
              <a:t>ĐK</a:t>
            </a:r>
            <a:r>
              <a:rPr lang="vi-VN" sz="5000" b="1" dirty="0">
                <a:solidFill>
                  <a:srgbClr val="FF0000"/>
                </a:solidFill>
              </a:rPr>
              <a:t>: </a:t>
            </a:r>
            <a:r>
              <a:rPr lang="vi-VN" sz="5000" b="1" dirty="0">
                <a:solidFill>
                  <a:srgbClr val="002060"/>
                </a:solidFill>
              </a:rPr>
              <a:t>Vì ngoài Ngài </a:t>
            </a:r>
            <a:r>
              <a:rPr lang="vi-VN" sz="5000" b="1" dirty="0" smtClean="0">
                <a:solidFill>
                  <a:srgbClr val="002060"/>
                </a:solidFill>
              </a:rPr>
              <a:t>ra, </a:t>
            </a:r>
            <a:r>
              <a:rPr lang="vi-VN" sz="5000" b="1" dirty="0">
                <a:solidFill>
                  <a:srgbClr val="002060"/>
                </a:solidFill>
              </a:rPr>
              <a:t>con tìm đâu thấy bình an, Nào có chi lâu </a:t>
            </a:r>
            <a:r>
              <a:rPr lang="vi-VN" sz="5000" b="1" dirty="0" smtClean="0">
                <a:solidFill>
                  <a:srgbClr val="002060"/>
                </a:solidFill>
              </a:rPr>
              <a:t>bền, </a:t>
            </a:r>
            <a:r>
              <a:rPr lang="vi-VN" sz="5000" b="1" dirty="0">
                <a:solidFill>
                  <a:srgbClr val="002060"/>
                </a:solidFill>
              </a:rPr>
              <a:t>ở nơi dương trần. Vì ngoài Ngài </a:t>
            </a:r>
            <a:r>
              <a:rPr lang="vi-VN" sz="5000" b="1" dirty="0" smtClean="0">
                <a:solidFill>
                  <a:srgbClr val="002060"/>
                </a:solidFill>
              </a:rPr>
              <a:t>ra, </a:t>
            </a:r>
            <a:r>
              <a:rPr lang="vi-VN" sz="5000" b="1" dirty="0">
                <a:solidFill>
                  <a:srgbClr val="002060"/>
                </a:solidFill>
              </a:rPr>
              <a:t>ai là chốn con nương nhờ, từ nay đến muôn </a:t>
            </a:r>
            <a:r>
              <a:rPr lang="vi-VN" sz="5000" b="1" dirty="0" smtClean="0">
                <a:solidFill>
                  <a:srgbClr val="002060"/>
                </a:solidFill>
              </a:rPr>
              <a:t>đời, </a:t>
            </a:r>
            <a:r>
              <a:rPr lang="vi-VN" sz="5000" b="1" dirty="0">
                <a:solidFill>
                  <a:srgbClr val="002060"/>
                </a:solidFill>
              </a:rPr>
              <a:t>xin Ngài bảo toàn thân </a:t>
            </a:r>
            <a:r>
              <a:rPr lang="vi-VN" sz="5000" b="1" dirty="0" smtClean="0">
                <a:solidFill>
                  <a:srgbClr val="002060"/>
                </a:solidFill>
              </a:rPr>
              <a:t>con.</a:t>
            </a:r>
            <a:endParaRPr lang="vi-VN" sz="5000" b="1" dirty="0">
              <a:solidFill>
                <a:srgbClr val="002060"/>
              </a:solidFill>
            </a:endParaRPr>
          </a:p>
          <a:p>
            <a:pPr marL="27432" indent="0" algn="just">
              <a:lnSpc>
                <a:spcPct val="120000"/>
              </a:lnSpc>
              <a:buNone/>
            </a:pPr>
            <a:endParaRPr lang="en-US" sz="4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5000" b="1" dirty="0" smtClean="0">
                <a:solidFill>
                  <a:srgbClr val="FF0000"/>
                </a:solidFill>
                <a:latin typeface="+mj-lt"/>
              </a:rPr>
              <a:t>Pk2</a:t>
            </a:r>
            <a:r>
              <a:rPr lang="vi-VN" sz="5000" b="1" dirty="0">
                <a:solidFill>
                  <a:srgbClr val="FF0000"/>
                </a:solidFill>
                <a:latin typeface="+mj-lt"/>
              </a:rPr>
              <a:t>: </a:t>
            </a:r>
            <a:r>
              <a:rPr lang="vi-VN" sz="5000" b="1" dirty="0">
                <a:solidFill>
                  <a:srgbClr val="002060"/>
                </a:solidFill>
                <a:latin typeface="+mj-lt"/>
              </a:rPr>
              <a:t>Tựa nép vào bên lòng Chúa con thảnh thơi, như em bé thơ dại ngủ ngon trong tay mẹ. Nguyện ước đời con được Chúa yêu thương hoài, thao thức suốt canh </a:t>
            </a:r>
            <a:r>
              <a:rPr lang="vi-VN" sz="5000" b="1" dirty="0" smtClean="0">
                <a:solidFill>
                  <a:srgbClr val="002060"/>
                </a:solidFill>
                <a:latin typeface="+mj-lt"/>
              </a:rPr>
              <a:t>dài, </a:t>
            </a:r>
            <a:r>
              <a:rPr lang="vi-VN" sz="5000" b="1" dirty="0">
                <a:solidFill>
                  <a:srgbClr val="002060"/>
                </a:solidFill>
                <a:latin typeface="+mj-lt"/>
              </a:rPr>
              <a:t>con tưởng nhớ </a:t>
            </a:r>
            <a:r>
              <a:rPr lang="vi-VN" sz="5000" b="1" dirty="0" smtClean="0">
                <a:solidFill>
                  <a:srgbClr val="002060"/>
                </a:solidFill>
                <a:latin typeface="+mj-lt"/>
              </a:rPr>
              <a:t>Ngài.</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hập</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0000"/>
                </a:solidFill>
              </a:rPr>
              <a:t>Đi</a:t>
            </a:r>
            <a:r>
              <a:rPr lang="en-US" sz="6600" b="1" dirty="0" smtClean="0">
                <a:solidFill>
                  <a:srgbClr val="FF0000"/>
                </a:solidFill>
              </a:rPr>
              <a:t> </a:t>
            </a:r>
            <a:r>
              <a:rPr lang="en-US" sz="6600" b="1" dirty="0" err="1" smtClean="0">
                <a:solidFill>
                  <a:srgbClr val="FF0000"/>
                </a:solidFill>
              </a:rPr>
              <a:t>Về</a:t>
            </a:r>
            <a:r>
              <a:rPr lang="en-US" sz="6600" b="1" dirty="0" smtClean="0">
                <a:solidFill>
                  <a:srgbClr val="FF0000"/>
                </a:solidFill>
              </a:rPr>
              <a:t> </a:t>
            </a:r>
            <a:r>
              <a:rPr lang="en-US" sz="6600" b="1" dirty="0" err="1" smtClean="0">
                <a:solidFill>
                  <a:srgbClr val="FF0000"/>
                </a:solidFill>
              </a:rPr>
              <a:t>Nhà</a:t>
            </a:r>
            <a:r>
              <a:rPr lang="en-US" sz="6600" b="1" dirty="0" smtClean="0">
                <a:solidFill>
                  <a:srgbClr val="FF0000"/>
                </a:solidFill>
              </a:rPr>
              <a:t> </a:t>
            </a:r>
            <a:r>
              <a:rPr lang="en-US" sz="6600" b="1" dirty="0" err="1" smtClean="0">
                <a:solidFill>
                  <a:srgbClr val="FF0000"/>
                </a:solidFill>
              </a:rPr>
              <a:t>Chúa</a:t>
            </a:r>
            <a:r>
              <a:rPr lang="en-US" sz="28700" dirty="0">
                <a:solidFill>
                  <a:srgbClr val="FF0000"/>
                </a:solidFill>
              </a:rPr>
              <a:t/>
            </a:r>
            <a:br>
              <a:rPr lang="en-US" sz="28700" dirty="0">
                <a:solidFill>
                  <a:srgbClr val="FF0000"/>
                </a:solidFill>
              </a:rPr>
            </a:br>
            <a:r>
              <a:rPr lang="en-US" sz="4400" i="1" dirty="0" smtClean="0">
                <a:solidFill>
                  <a:srgbClr val="003399"/>
                </a:solidFill>
              </a:rPr>
              <a:t>SR </a:t>
            </a:r>
            <a:r>
              <a:rPr lang="en-US" sz="4400" i="1" dirty="0" err="1" smtClean="0">
                <a:solidFill>
                  <a:srgbClr val="003399"/>
                </a:solidFill>
              </a:rPr>
              <a:t>Trầm</a:t>
            </a:r>
            <a:r>
              <a:rPr lang="en-US" sz="4400" i="1" dirty="0" smtClean="0">
                <a:solidFill>
                  <a:srgbClr val="003399"/>
                </a:solidFill>
              </a:rPr>
              <a:t> </a:t>
            </a:r>
            <a:r>
              <a:rPr lang="en-US" sz="4400" i="1" dirty="0" err="1" smtClean="0">
                <a:solidFill>
                  <a:srgbClr val="003399"/>
                </a:solidFill>
              </a:rPr>
              <a:t>Hương</a:t>
            </a:r>
            <a:r>
              <a:rPr lang="en-US" sz="4400" i="1" dirty="0" smtClean="0">
                <a:solidFill>
                  <a:srgbClr val="003399"/>
                </a:solidFill>
              </a:rPr>
              <a:t> - </a:t>
            </a:r>
            <a:r>
              <a:rPr lang="en-US" sz="4400" i="1" dirty="0">
                <a:solidFill>
                  <a:srgbClr val="003399"/>
                </a:solidFill>
              </a:rPr>
              <a:t>Lm. </a:t>
            </a:r>
            <a:r>
              <a:rPr lang="en-US" sz="4400" i="1" dirty="0" smtClean="0">
                <a:solidFill>
                  <a:srgbClr val="003399"/>
                </a:solidFill>
              </a:rPr>
              <a:t>Dao Kim</a:t>
            </a:r>
            <a:endParaRPr lang="en-US" sz="44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5000" b="1" dirty="0" smtClean="0">
                <a:solidFill>
                  <a:srgbClr val="FF0000"/>
                </a:solidFill>
              </a:rPr>
              <a:t>ĐK</a:t>
            </a:r>
            <a:r>
              <a:rPr lang="vi-VN" sz="5000" b="1" dirty="0">
                <a:solidFill>
                  <a:srgbClr val="FF0000"/>
                </a:solidFill>
              </a:rPr>
              <a:t>: </a:t>
            </a:r>
            <a:r>
              <a:rPr lang="vi-VN" sz="5000" b="1" dirty="0">
                <a:solidFill>
                  <a:srgbClr val="002060"/>
                </a:solidFill>
              </a:rPr>
              <a:t>Vì ngoài Ngài </a:t>
            </a:r>
            <a:r>
              <a:rPr lang="vi-VN" sz="5000" b="1" dirty="0" smtClean="0">
                <a:solidFill>
                  <a:srgbClr val="002060"/>
                </a:solidFill>
              </a:rPr>
              <a:t>ra, </a:t>
            </a:r>
            <a:r>
              <a:rPr lang="vi-VN" sz="5000" b="1" dirty="0">
                <a:solidFill>
                  <a:srgbClr val="002060"/>
                </a:solidFill>
              </a:rPr>
              <a:t>con tìm đâu thấy bình an, Nào có chi lâu </a:t>
            </a:r>
            <a:r>
              <a:rPr lang="vi-VN" sz="5000" b="1" dirty="0" smtClean="0">
                <a:solidFill>
                  <a:srgbClr val="002060"/>
                </a:solidFill>
              </a:rPr>
              <a:t>bền, </a:t>
            </a:r>
            <a:r>
              <a:rPr lang="vi-VN" sz="5000" b="1" dirty="0">
                <a:solidFill>
                  <a:srgbClr val="002060"/>
                </a:solidFill>
              </a:rPr>
              <a:t>ở nơi dương trần. Vì ngoài Ngài </a:t>
            </a:r>
            <a:r>
              <a:rPr lang="vi-VN" sz="5000" b="1" dirty="0" smtClean="0">
                <a:solidFill>
                  <a:srgbClr val="002060"/>
                </a:solidFill>
              </a:rPr>
              <a:t>ra, </a:t>
            </a:r>
            <a:r>
              <a:rPr lang="vi-VN" sz="5000" b="1" dirty="0">
                <a:solidFill>
                  <a:srgbClr val="002060"/>
                </a:solidFill>
              </a:rPr>
              <a:t>ai là chốn con nương nhờ, từ nay đến muôn </a:t>
            </a:r>
            <a:r>
              <a:rPr lang="vi-VN" sz="5000" b="1" dirty="0" smtClean="0">
                <a:solidFill>
                  <a:srgbClr val="002060"/>
                </a:solidFill>
              </a:rPr>
              <a:t>đời, </a:t>
            </a:r>
            <a:r>
              <a:rPr lang="vi-VN" sz="5000" b="1" dirty="0">
                <a:solidFill>
                  <a:srgbClr val="002060"/>
                </a:solidFill>
              </a:rPr>
              <a:t>xin Ngài bảo toàn thân </a:t>
            </a:r>
            <a:r>
              <a:rPr lang="vi-VN" sz="5000" b="1" dirty="0" smtClean="0">
                <a:solidFill>
                  <a:srgbClr val="002060"/>
                </a:solidFill>
              </a:rPr>
              <a:t>con.</a:t>
            </a:r>
            <a:endParaRPr lang="vi-VN" sz="5000" b="1" dirty="0">
              <a:solidFill>
                <a:srgbClr val="002060"/>
              </a:solidFill>
            </a:endParaRPr>
          </a:p>
          <a:p>
            <a:pPr marL="27432" indent="0" algn="just">
              <a:lnSpc>
                <a:spcPct val="120000"/>
              </a:lnSpc>
              <a:buNone/>
            </a:pPr>
            <a:endParaRPr lang="en-US" sz="4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41735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rPr>
              <a:t>Pk3</a:t>
            </a:r>
            <a:r>
              <a:rPr lang="vi-VN" sz="5400" b="1" dirty="0">
                <a:solidFill>
                  <a:srgbClr val="FF0000"/>
                </a:solidFill>
              </a:rPr>
              <a:t>: </a:t>
            </a:r>
            <a:r>
              <a:rPr lang="vi-VN" sz="5400" b="1" dirty="0" smtClean="0">
                <a:solidFill>
                  <a:srgbClr val="002060"/>
                </a:solidFill>
              </a:rPr>
              <a:t>Quyền </a:t>
            </a:r>
            <a:r>
              <a:rPr lang="vi-VN" sz="5400" b="1" dirty="0">
                <a:solidFill>
                  <a:srgbClr val="002060"/>
                </a:solidFill>
              </a:rPr>
              <a:t>quý lợi danh tựa cánh hoa mỏng manh, một cơn gió vô tình làm hoa kia xa cành. Hạnh phúc đời con là Chúa luôn ở cùng, là phúc vinh thiên </a:t>
            </a:r>
            <a:r>
              <a:rPr lang="vi-VN" sz="5400" b="1" dirty="0" smtClean="0">
                <a:solidFill>
                  <a:srgbClr val="002060"/>
                </a:solidFill>
              </a:rPr>
              <a:t>đàng, </a:t>
            </a:r>
            <a:r>
              <a:rPr lang="vi-VN" sz="5400" b="1" dirty="0">
                <a:solidFill>
                  <a:srgbClr val="002060"/>
                </a:solidFill>
              </a:rPr>
              <a:t>muôn đời bất </a:t>
            </a:r>
            <a:r>
              <a:rPr lang="vi-VN" sz="5400" b="1" dirty="0" smtClean="0">
                <a:solidFill>
                  <a:srgbClr val="002060"/>
                </a:solidFill>
              </a:rPr>
              <a:t>tận.</a:t>
            </a:r>
            <a:endParaRPr lang="en-US" sz="5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5000" b="1" dirty="0" smtClean="0">
                <a:solidFill>
                  <a:srgbClr val="FF0000"/>
                </a:solidFill>
              </a:rPr>
              <a:t>ĐK</a:t>
            </a:r>
            <a:r>
              <a:rPr lang="vi-VN" sz="5000" b="1" dirty="0">
                <a:solidFill>
                  <a:srgbClr val="FF0000"/>
                </a:solidFill>
              </a:rPr>
              <a:t>: </a:t>
            </a:r>
            <a:r>
              <a:rPr lang="vi-VN" sz="5000" b="1" dirty="0">
                <a:solidFill>
                  <a:srgbClr val="002060"/>
                </a:solidFill>
              </a:rPr>
              <a:t>Vì ngoài Ngài </a:t>
            </a:r>
            <a:r>
              <a:rPr lang="vi-VN" sz="5000" b="1" dirty="0" smtClean="0">
                <a:solidFill>
                  <a:srgbClr val="002060"/>
                </a:solidFill>
              </a:rPr>
              <a:t>ra, </a:t>
            </a:r>
            <a:r>
              <a:rPr lang="vi-VN" sz="5000" b="1" dirty="0">
                <a:solidFill>
                  <a:srgbClr val="002060"/>
                </a:solidFill>
              </a:rPr>
              <a:t>con tìm đâu thấy bình an, Nào có chi lâu </a:t>
            </a:r>
            <a:r>
              <a:rPr lang="vi-VN" sz="5000" b="1" dirty="0" smtClean="0">
                <a:solidFill>
                  <a:srgbClr val="002060"/>
                </a:solidFill>
              </a:rPr>
              <a:t>bền, </a:t>
            </a:r>
            <a:r>
              <a:rPr lang="vi-VN" sz="5000" b="1" dirty="0">
                <a:solidFill>
                  <a:srgbClr val="002060"/>
                </a:solidFill>
              </a:rPr>
              <a:t>ở nơi dương trần. Vì ngoài Ngài </a:t>
            </a:r>
            <a:r>
              <a:rPr lang="vi-VN" sz="5000" b="1" dirty="0" smtClean="0">
                <a:solidFill>
                  <a:srgbClr val="002060"/>
                </a:solidFill>
              </a:rPr>
              <a:t>ra, </a:t>
            </a:r>
            <a:r>
              <a:rPr lang="vi-VN" sz="5000" b="1" dirty="0">
                <a:solidFill>
                  <a:srgbClr val="002060"/>
                </a:solidFill>
              </a:rPr>
              <a:t>ai là chốn con nương nhờ, từ nay đến muôn </a:t>
            </a:r>
            <a:r>
              <a:rPr lang="vi-VN" sz="5000" b="1" dirty="0" smtClean="0">
                <a:solidFill>
                  <a:srgbClr val="002060"/>
                </a:solidFill>
              </a:rPr>
              <a:t>đời, </a:t>
            </a:r>
            <a:r>
              <a:rPr lang="vi-VN" sz="5000" b="1" dirty="0">
                <a:solidFill>
                  <a:srgbClr val="002060"/>
                </a:solidFill>
              </a:rPr>
              <a:t>xin Ngài bảo toàn thân </a:t>
            </a:r>
            <a:r>
              <a:rPr lang="vi-VN" sz="5000" b="1" dirty="0" smtClean="0">
                <a:solidFill>
                  <a:srgbClr val="002060"/>
                </a:solidFill>
              </a:rPr>
              <a:t>con.</a:t>
            </a:r>
            <a:endParaRPr lang="vi-VN" sz="5000" b="1" dirty="0">
              <a:solidFill>
                <a:srgbClr val="002060"/>
              </a:solidFill>
            </a:endParaRPr>
          </a:p>
          <a:p>
            <a:pPr marL="27432" indent="0" algn="just">
              <a:lnSpc>
                <a:spcPct val="120000"/>
              </a:lnSpc>
              <a:buNone/>
            </a:pPr>
            <a:endParaRPr lang="en-US" sz="4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8160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K</a:t>
            </a: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ết</a:t>
            </a:r>
            <a:r>
              <a:rPr lang="en-US" sz="66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L</a:t>
            </a: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ễ</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6600" b="1" dirty="0" smtClean="0">
                <a:solidFill>
                  <a:srgbClr val="FF0000"/>
                </a:solidFill>
              </a:rPr>
              <a:t>Mẹ Ngàn Hoa </a:t>
            </a:r>
            <a:r>
              <a:rPr lang="vi-VN" sz="13800" dirty="0">
                <a:solidFill>
                  <a:srgbClr val="FF0000"/>
                </a:solidFill>
              </a:rPr>
              <a:t/>
            </a:r>
            <a:br>
              <a:rPr lang="vi-VN" sz="13800" dirty="0">
                <a:solidFill>
                  <a:srgbClr val="FF0000"/>
                </a:solidFill>
              </a:rPr>
            </a:br>
            <a:r>
              <a:rPr lang="vi-VN" sz="4800" i="1" dirty="0" smtClean="0">
                <a:solidFill>
                  <a:srgbClr val="002060"/>
                </a:solidFill>
              </a:rPr>
              <a:t>Vũ Đình Ân</a:t>
            </a:r>
            <a:endParaRPr lang="en-US" sz="48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298"/>
            <a:ext cx="9144000" cy="5078313"/>
          </a:xfrm>
          <a:prstGeom prst="rect">
            <a:avLst/>
          </a:prstGeom>
        </p:spPr>
        <p:txBody>
          <a:bodyPr wrap="square">
            <a:spAutoFit/>
          </a:bodyPr>
          <a:lstStyle/>
          <a:p>
            <a:pPr lvl="0" algn="just">
              <a:defRPr/>
            </a:pPr>
            <a:r>
              <a:rPr lang="vi-VN" sz="5400" b="1" dirty="0" smtClean="0">
                <a:solidFill>
                  <a:srgbClr val="FF0000"/>
                </a:solidFill>
                <a:latin typeface="+mj-lt"/>
              </a:rPr>
              <a:t>Pk1</a:t>
            </a:r>
            <a:r>
              <a:rPr lang="vi-VN" sz="5400" b="1" dirty="0">
                <a:solidFill>
                  <a:srgbClr val="FF0000"/>
                </a:solidFill>
                <a:latin typeface="+mj-lt"/>
              </a:rPr>
              <a:t>: </a:t>
            </a:r>
            <a:r>
              <a:rPr lang="vi-VN" sz="5400" b="1" dirty="0">
                <a:solidFill>
                  <a:srgbClr val="002060"/>
                </a:solidFill>
                <a:latin typeface="+mj-lt"/>
              </a:rPr>
              <a:t>Muôn hoa </a:t>
            </a:r>
            <a:r>
              <a:rPr lang="vi-VN" sz="5400" b="1" dirty="0" smtClean="0">
                <a:solidFill>
                  <a:srgbClr val="002060"/>
                </a:solidFill>
                <a:latin typeface="+mj-lt"/>
              </a:rPr>
              <a:t>đẹp, </a:t>
            </a:r>
            <a:r>
              <a:rPr lang="vi-VN" sz="5400" b="1" dirty="0">
                <a:solidFill>
                  <a:srgbClr val="002060"/>
                </a:solidFill>
                <a:latin typeface="+mj-lt"/>
              </a:rPr>
              <a:t>con hái từ đồng </a:t>
            </a:r>
            <a:r>
              <a:rPr lang="vi-VN" sz="5400" b="1" dirty="0" smtClean="0">
                <a:solidFill>
                  <a:srgbClr val="002060"/>
                </a:solidFill>
                <a:latin typeface="+mj-lt"/>
              </a:rPr>
              <a:t>xa. </a:t>
            </a:r>
            <a:r>
              <a:rPr lang="vi-VN" sz="5400" b="1" dirty="0">
                <a:solidFill>
                  <a:srgbClr val="002060"/>
                </a:solidFill>
                <a:latin typeface="+mj-lt"/>
              </a:rPr>
              <a:t>tiến dâng lên </a:t>
            </a:r>
            <a:r>
              <a:rPr lang="vi-VN" sz="5400" b="1" dirty="0" smtClean="0">
                <a:solidFill>
                  <a:srgbClr val="002060"/>
                </a:solidFill>
                <a:latin typeface="+mj-lt"/>
              </a:rPr>
              <a:t>Mẹ, </a:t>
            </a:r>
            <a:r>
              <a:rPr lang="vi-VN" sz="5400" b="1" dirty="0">
                <a:solidFill>
                  <a:srgbClr val="002060"/>
                </a:solidFill>
                <a:latin typeface="+mj-lt"/>
              </a:rPr>
              <a:t>cùng lời </a:t>
            </a:r>
            <a:r>
              <a:rPr lang="vi-VN" sz="5400" b="1" dirty="0" smtClean="0">
                <a:solidFill>
                  <a:srgbClr val="002060"/>
                </a:solidFill>
                <a:latin typeface="+mj-lt"/>
              </a:rPr>
              <a:t>ca, </a:t>
            </a:r>
            <a:r>
              <a:rPr lang="vi-VN" sz="5400" b="1" dirty="0">
                <a:solidFill>
                  <a:srgbClr val="002060"/>
                </a:solidFill>
                <a:latin typeface="+mj-lt"/>
              </a:rPr>
              <a:t>tưng bừng. Ngàn hoa </a:t>
            </a:r>
            <a:r>
              <a:rPr lang="vi-VN" sz="5400" b="1" dirty="0" smtClean="0">
                <a:solidFill>
                  <a:srgbClr val="002060"/>
                </a:solidFill>
                <a:latin typeface="+mj-lt"/>
              </a:rPr>
              <a:t>tươi, </a:t>
            </a:r>
            <a:r>
              <a:rPr lang="vi-VN" sz="5400" b="1" dirty="0">
                <a:solidFill>
                  <a:srgbClr val="002060"/>
                </a:solidFill>
                <a:latin typeface="+mj-lt"/>
              </a:rPr>
              <a:t>tỏa </a:t>
            </a:r>
            <a:r>
              <a:rPr lang="vi-VN" sz="5400" b="1" dirty="0" smtClean="0">
                <a:solidFill>
                  <a:srgbClr val="002060"/>
                </a:solidFill>
                <a:latin typeface="+mj-lt"/>
              </a:rPr>
              <a:t>hương, </a:t>
            </a:r>
            <a:r>
              <a:rPr lang="vi-VN" sz="5400" b="1" dirty="0">
                <a:solidFill>
                  <a:srgbClr val="002060"/>
                </a:solidFill>
                <a:latin typeface="+mj-lt"/>
              </a:rPr>
              <a:t>thơm ngát bay, tiến dâng lên Mẹ, Mẹ nhìn con tươi cười. </a:t>
            </a:r>
            <a:endParaRPr kumimoji="0" lang="en-US" sz="5400" b="1" i="0" u="none" strike="noStrike" kern="1200" cap="none" spc="0" normalizeH="0" baseline="0" noProof="0" dirty="0">
              <a:ln>
                <a:noFill/>
              </a:ln>
              <a:solidFill>
                <a:srgbClr val="002060"/>
              </a:solidFill>
              <a:effectLst/>
              <a:uLnTx/>
              <a:uFillTx/>
              <a:latin typeface="+mj-lt"/>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909310"/>
          </a:xfrm>
          <a:prstGeom prst="rect">
            <a:avLst/>
          </a:prstGeom>
        </p:spPr>
        <p:txBody>
          <a:bodyPr wrap="square">
            <a:spAutoFit/>
          </a:bodyPr>
          <a:lstStyle/>
          <a:p>
            <a:pPr algn="just">
              <a:lnSpc>
                <a:spcPct val="150000"/>
              </a:lnSpc>
            </a:pPr>
            <a:r>
              <a:rPr lang="vi-VN" sz="5400" b="1" dirty="0" smtClean="0">
                <a:solidFill>
                  <a:srgbClr val="FF0000"/>
                </a:solidFill>
                <a:latin typeface="+mj-lt"/>
              </a:rPr>
              <a:t>ĐK</a:t>
            </a:r>
            <a:r>
              <a:rPr lang="vi-VN" sz="5400" b="1" dirty="0">
                <a:solidFill>
                  <a:srgbClr val="FF0000"/>
                </a:solidFill>
                <a:latin typeface="+mj-lt"/>
              </a:rPr>
              <a:t>: </a:t>
            </a:r>
            <a:r>
              <a:rPr lang="vi-VN" sz="5400" b="1" dirty="0" smtClean="0">
                <a:solidFill>
                  <a:srgbClr val="002060"/>
                </a:solidFill>
                <a:latin typeface="+mj-lt"/>
              </a:rPr>
              <a:t>Hoa. </a:t>
            </a:r>
            <a:r>
              <a:rPr lang="vi-VN" sz="5400" b="1" dirty="0">
                <a:solidFill>
                  <a:srgbClr val="002060"/>
                </a:solidFill>
                <a:latin typeface="+mj-lt"/>
              </a:rPr>
              <a:t>đây ngàn </a:t>
            </a:r>
            <a:r>
              <a:rPr lang="vi-VN" sz="5400" b="1" dirty="0" smtClean="0">
                <a:solidFill>
                  <a:srgbClr val="002060"/>
                </a:solidFill>
                <a:latin typeface="+mj-lt"/>
              </a:rPr>
              <a:t>hoa, </a:t>
            </a:r>
            <a:r>
              <a:rPr lang="vi-VN" sz="5400" b="1" dirty="0">
                <a:solidFill>
                  <a:srgbClr val="002060"/>
                </a:solidFill>
                <a:latin typeface="+mj-lt"/>
              </a:rPr>
              <a:t>dẫu có </a:t>
            </a:r>
            <a:r>
              <a:rPr lang="vi-VN" sz="5400" b="1" dirty="0" smtClean="0">
                <a:solidFill>
                  <a:srgbClr val="002060"/>
                </a:solidFill>
                <a:latin typeface="+mj-lt"/>
              </a:rPr>
              <a:t>xinh, </a:t>
            </a:r>
            <a:r>
              <a:rPr lang="vi-VN" sz="5400" b="1" dirty="0">
                <a:solidFill>
                  <a:srgbClr val="002060"/>
                </a:solidFill>
                <a:latin typeface="+mj-lt"/>
              </a:rPr>
              <a:t>hương đậm đà, nhưng vẫn không </a:t>
            </a:r>
            <a:r>
              <a:rPr lang="vi-VN" sz="5400" b="1" dirty="0" smtClean="0">
                <a:solidFill>
                  <a:srgbClr val="002060"/>
                </a:solidFill>
                <a:latin typeface="+mj-lt"/>
              </a:rPr>
              <a:t>bằng. </a:t>
            </a:r>
            <a:r>
              <a:rPr lang="vi-VN" sz="5400" b="1" dirty="0">
                <a:solidFill>
                  <a:srgbClr val="002060"/>
                </a:solidFill>
                <a:latin typeface="+mj-lt"/>
              </a:rPr>
              <a:t>Mẹ </a:t>
            </a:r>
            <a:r>
              <a:rPr lang="vi-VN" sz="5400" b="1" dirty="0" smtClean="0">
                <a:solidFill>
                  <a:srgbClr val="002060"/>
                </a:solidFill>
                <a:latin typeface="+mj-lt"/>
              </a:rPr>
              <a:t>Ma-ri-a Ma-ri-a.</a:t>
            </a:r>
            <a:endParaRPr lang="vi-VN" sz="5400" b="1" dirty="0">
              <a:solidFill>
                <a:srgbClr val="002060"/>
              </a:solidFill>
              <a:latin typeface="+mj-lt"/>
            </a:endParaRPr>
          </a:p>
          <a:p>
            <a:pPr algn="just"/>
            <a:endParaRPr lang="en-US" sz="5400" b="1" dirty="0">
              <a:solidFill>
                <a:srgbClr val="002060"/>
              </a:solidFill>
              <a:latin typeface="+mj-lt"/>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600" b="1" dirty="0" smtClean="0">
                <a:solidFill>
                  <a:srgbClr val="C00000"/>
                </a:solidFill>
              </a:rPr>
              <a:t>Pk1</a:t>
            </a:r>
            <a:r>
              <a:rPr lang="vi-VN" sz="4600" b="1" dirty="0">
                <a:solidFill>
                  <a:srgbClr val="C00000"/>
                </a:solidFill>
              </a:rPr>
              <a:t>: </a:t>
            </a:r>
            <a:r>
              <a:rPr lang="vi-VN" sz="4600" b="1" dirty="0" smtClean="0">
                <a:solidFill>
                  <a:srgbClr val="002060"/>
                </a:solidFill>
              </a:rPr>
              <a:t>Đi </a:t>
            </a:r>
            <a:r>
              <a:rPr lang="vi-VN" sz="4600" b="1" dirty="0">
                <a:solidFill>
                  <a:srgbClr val="002060"/>
                </a:solidFill>
              </a:rPr>
              <a:t>về nhà </a:t>
            </a:r>
            <a:r>
              <a:rPr lang="vi-VN" sz="4600" b="1" dirty="0" smtClean="0">
                <a:solidFill>
                  <a:srgbClr val="002060"/>
                </a:solidFill>
              </a:rPr>
              <a:t>Chúa, </a:t>
            </a:r>
            <a:r>
              <a:rPr lang="vi-VN" sz="4600" b="1" dirty="0">
                <a:solidFill>
                  <a:srgbClr val="002060"/>
                </a:solidFill>
              </a:rPr>
              <a:t>tim con reo hoan lạc Chúa ơi. Đi về nhà </a:t>
            </a:r>
            <a:r>
              <a:rPr lang="vi-VN" sz="4600" b="1" dirty="0" smtClean="0">
                <a:solidFill>
                  <a:srgbClr val="002060"/>
                </a:solidFill>
              </a:rPr>
              <a:t>Chúa, </a:t>
            </a:r>
            <a:r>
              <a:rPr lang="vi-VN" sz="4600" b="1" dirty="0">
                <a:solidFill>
                  <a:srgbClr val="002060"/>
                </a:solidFill>
              </a:rPr>
              <a:t>ôi bao nhiêu mến thương ngập trời. Lạy </a:t>
            </a:r>
            <a:r>
              <a:rPr lang="vi-VN" sz="4600" b="1" dirty="0" smtClean="0">
                <a:solidFill>
                  <a:srgbClr val="002060"/>
                </a:solidFill>
              </a:rPr>
              <a:t>Chúa </a:t>
            </a:r>
            <a:r>
              <a:rPr lang="vi-VN" sz="4600" b="1" dirty="0">
                <a:solidFill>
                  <a:srgbClr val="002060"/>
                </a:solidFill>
              </a:rPr>
              <a:t>đi về nhà </a:t>
            </a:r>
            <a:r>
              <a:rPr lang="vi-VN" sz="4600" b="1" dirty="0" smtClean="0">
                <a:solidFill>
                  <a:srgbClr val="002060"/>
                </a:solidFill>
              </a:rPr>
              <a:t>Chúa, </a:t>
            </a:r>
            <a:r>
              <a:rPr lang="vi-VN" sz="4600" b="1" dirty="0">
                <a:solidFill>
                  <a:srgbClr val="002060"/>
                </a:solidFill>
              </a:rPr>
              <a:t>tim con reo hoan lạc Chúa ơi. Đi về nhà </a:t>
            </a:r>
            <a:r>
              <a:rPr lang="vi-VN" sz="4600" b="1" dirty="0" smtClean="0">
                <a:solidFill>
                  <a:srgbClr val="002060"/>
                </a:solidFill>
              </a:rPr>
              <a:t>Chúa </a:t>
            </a:r>
            <a:r>
              <a:rPr lang="vi-VN" sz="4600" b="1" dirty="0">
                <a:solidFill>
                  <a:srgbClr val="002060"/>
                </a:solidFill>
              </a:rPr>
              <a:t>đi về nhà Chúa, ôi bao nhiêu mến thương ngập trời.</a:t>
            </a:r>
            <a:endParaRPr lang="en-US" sz="46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143500"/>
          </a:xfrm>
        </p:spPr>
        <p:txBody>
          <a:bodyPr>
            <a:noAutofit/>
          </a:bodyPr>
          <a:lstStyle/>
          <a:p>
            <a:pPr marL="27432" indent="0" algn="just">
              <a:buNone/>
            </a:pPr>
            <a:r>
              <a:rPr lang="vi-VN" sz="4600" b="1" dirty="0" smtClean="0">
                <a:solidFill>
                  <a:srgbClr val="C00000"/>
                </a:solidFill>
              </a:rPr>
              <a:t>Pk2</a:t>
            </a:r>
            <a:r>
              <a:rPr lang="vi-VN" sz="4600" b="1" dirty="0">
                <a:solidFill>
                  <a:srgbClr val="C00000"/>
                </a:solidFill>
              </a:rPr>
              <a:t>:  </a:t>
            </a:r>
            <a:r>
              <a:rPr lang="vi-VN" sz="4600" b="1" dirty="0">
                <a:solidFill>
                  <a:srgbClr val="002060"/>
                </a:solidFill>
              </a:rPr>
              <a:t>Đi về nhà </a:t>
            </a:r>
            <a:r>
              <a:rPr lang="vi-VN" sz="4600" b="1" dirty="0" smtClean="0">
                <a:solidFill>
                  <a:srgbClr val="002060"/>
                </a:solidFill>
              </a:rPr>
              <a:t>Chúa, </a:t>
            </a:r>
            <a:r>
              <a:rPr lang="vi-VN" sz="4600" b="1" dirty="0">
                <a:solidFill>
                  <a:srgbClr val="002060"/>
                </a:solidFill>
              </a:rPr>
              <a:t>như dân xưa đi về t</a:t>
            </a:r>
            <a:r>
              <a:rPr lang="vi-VN" sz="4600" b="1" dirty="0" smtClean="0">
                <a:solidFill>
                  <a:srgbClr val="002060"/>
                </a:solidFill>
              </a:rPr>
              <a:t>hánh </a:t>
            </a:r>
            <a:r>
              <a:rPr lang="vi-VN" sz="4600" b="1" dirty="0">
                <a:solidFill>
                  <a:srgbClr val="002060"/>
                </a:solidFill>
              </a:rPr>
              <a:t>đô. Đi về nhà </a:t>
            </a:r>
            <a:r>
              <a:rPr lang="vi-VN" sz="4600" b="1" dirty="0" smtClean="0">
                <a:solidFill>
                  <a:srgbClr val="002060"/>
                </a:solidFill>
              </a:rPr>
              <a:t>Chúa, </a:t>
            </a:r>
            <a:r>
              <a:rPr lang="vi-VN" sz="4600" b="1" dirty="0">
                <a:solidFill>
                  <a:srgbClr val="002060"/>
                </a:solidFill>
              </a:rPr>
              <a:t>tâm tư con đã bao đợi chờ. Lạy </a:t>
            </a:r>
            <a:r>
              <a:rPr lang="vi-VN" sz="4600" b="1" dirty="0" smtClean="0">
                <a:solidFill>
                  <a:srgbClr val="002060"/>
                </a:solidFill>
              </a:rPr>
              <a:t>Chúa, </a:t>
            </a:r>
            <a:r>
              <a:rPr lang="vi-VN" sz="4600" b="1" dirty="0">
                <a:solidFill>
                  <a:srgbClr val="002060"/>
                </a:solidFill>
              </a:rPr>
              <a:t>đi về nhà </a:t>
            </a:r>
            <a:r>
              <a:rPr lang="vi-VN" sz="4600" b="1" dirty="0" smtClean="0">
                <a:solidFill>
                  <a:srgbClr val="002060"/>
                </a:solidFill>
              </a:rPr>
              <a:t>Chúa, </a:t>
            </a:r>
            <a:r>
              <a:rPr lang="vi-VN" sz="4600" b="1" dirty="0">
                <a:solidFill>
                  <a:srgbClr val="002060"/>
                </a:solidFill>
              </a:rPr>
              <a:t>như dân xưa đi về Thánh đô. Đi về nhà Chúa đi về nhà Chúa, tâm tư con đã bao đợi chờ.</a:t>
            </a:r>
            <a:endParaRPr lang="en-US" sz="46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1687</Words>
  <Application>Microsoft Office PowerPoint</Application>
  <PresentationFormat>On-screen Show (16:9)</PresentationFormat>
  <Paragraphs>82</Paragraphs>
  <Slides>68</Slides>
  <Notes>0</Notes>
  <HiddenSlides>0</HiddenSlides>
  <MMClips>0</MMClips>
  <ScaleCrop>false</ScaleCrop>
  <HeadingPairs>
    <vt:vector size="4" baseType="variant">
      <vt:variant>
        <vt:lpstr>Theme</vt:lpstr>
      </vt:variant>
      <vt:variant>
        <vt:i4>21</vt:i4>
      </vt:variant>
      <vt:variant>
        <vt:lpstr>Slide Titles</vt:lpstr>
      </vt:variant>
      <vt:variant>
        <vt:i4>68</vt:i4>
      </vt:variant>
    </vt:vector>
  </HeadingPairs>
  <TitlesOfParts>
    <vt:vector size="89" baseType="lpstr">
      <vt:lpstr>Office Theme</vt:lpstr>
      <vt:lpstr>10_Office Theme</vt:lpstr>
      <vt:lpstr>36_Default Design</vt:lpstr>
      <vt:lpstr>37_Default Design</vt:lpstr>
      <vt:lpstr>6_Office Theme</vt:lpstr>
      <vt:lpstr>8_Office Theme</vt:lpstr>
      <vt:lpstr>11_Office Theme</vt:lpstr>
      <vt:lpstr>21_Office Theme</vt:lpstr>
      <vt:lpstr>9_Office Theme</vt:lpstr>
      <vt:lpstr>1_Office Theme</vt:lpstr>
      <vt:lpstr>12_Office Theme</vt:lpstr>
      <vt:lpstr>22_Office Theme</vt:lpstr>
      <vt:lpstr>23_Office Theme</vt:lpstr>
      <vt:lpstr>2_Office Theme</vt:lpstr>
      <vt:lpstr>3_Office Theme</vt:lpstr>
      <vt:lpstr>4_Office Theme</vt:lpstr>
      <vt:lpstr>5_Office Theme</vt:lpstr>
      <vt:lpstr>13_Office Theme</vt:lpstr>
      <vt:lpstr>14_Office Theme</vt:lpstr>
      <vt:lpstr>7_Office Theme</vt:lpstr>
      <vt:lpstr>15_Office Theme</vt:lpstr>
      <vt:lpstr>PowerPoint Presentation</vt:lpstr>
      <vt:lpstr>Tập Hát Cộng Đoàn</vt:lpstr>
      <vt:lpstr>Đk: Chúa mạc khải đức công chính, của Ngài. trước mặt chư dân.</vt:lpstr>
      <vt:lpstr>Alleluia-Alleluia:                Chúa nói: Nếu ai yêu mến Thầy, thì sẽ giữ lời Thầy. Cha Thầy. sẽ yêu thương người ấy, Cha Thầy và Thầy sẽ đến, và ở lại nơi người ấy.      Alleluia…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THÁNH VỊNH 97 CHÚA NHẬT VI PHỤC SINH NĂM B LM KIM LONG 03 Câu</vt:lpstr>
      <vt:lpstr>Đk: Chúa mạc khải đức công chính, của Ngài. trước mặt chư dân.</vt:lpstr>
      <vt:lpstr>Tk1: Hát lên một khúc tân ca, ngợi khen Chúa Trời. Vì Chúa, đã tạo tác biết bao kỳ công. Nhờ tay, thực uy dũng, Ngài đã vinh thắng, vinh thắng, nhờ cánh tay thánh thiện của Ngài.</vt:lpstr>
      <vt:lpstr>Đk: Chúa mạc khải đức công chính, của Ngài. trước mặt chư dân.</vt:lpstr>
      <vt:lpstr>Tk2: Chúa nay dọi chiếu trên ta, hồng ân cứu độ. Mạc khải, cùng vạn quốc đức công bình đây. Tình thương, lòng trung tín rầy Ngài lại nhớ, ban xuống, nhà Ích-diên, chính dân riêng Ngài.</vt:lpstr>
      <vt:lpstr>Đk: Chúa mạc khải đức công chính, của Ngài. trước mặt chư dân.</vt:lpstr>
      <vt:lpstr>Tk3: Khắp nơi toàn cõi dương gian, rầy đã ngắm nhìn, nhìn Chúa, dùng quyền phép cứu độ trần gian. Nào mau, ngợi khen Chúa, địa cầu muôn nơi, vui sướng, đàn hát lên, hỉ hoan reo hò.</vt:lpstr>
      <vt:lpstr>Đk: Chúa mạc khải đức công chính, của Ngài. trước mặt chư dân.</vt:lpstr>
      <vt:lpstr> </vt:lpstr>
      <vt:lpstr>Alleluia-Alleluia:                Chúa nói: Nếu ai yêu mến Thầy, thì sẽ giữ lời Thầy. Cha Thầy. sẽ yêu thương người ấy, Cha Thầy và Thầy sẽ đến, và ở lại nơi người ấy.      Alleluia…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AutoBVT</cp:lastModifiedBy>
  <cp:revision>137</cp:revision>
  <dcterms:created xsi:type="dcterms:W3CDTF">2021-05-09T08:36:44Z</dcterms:created>
  <dcterms:modified xsi:type="dcterms:W3CDTF">2024-04-30T09:21:22Z</dcterms:modified>
</cp:coreProperties>
</file>