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4016" r:id="rId7"/>
    <p:sldMasterId id="2147484064" r:id="rId8"/>
    <p:sldMasterId id="2147484076" r:id="rId9"/>
    <p:sldMasterId id="2147484172" r:id="rId10"/>
    <p:sldMasterId id="2147484184" r:id="rId11"/>
    <p:sldMasterId id="2147484196" r:id="rId12"/>
    <p:sldMasterId id="2147484208" r:id="rId13"/>
    <p:sldMasterId id="2147484232" r:id="rId14"/>
    <p:sldMasterId id="2147484244" r:id="rId15"/>
  </p:sldMasterIdLst>
  <p:notesMasterIdLst>
    <p:notesMasterId r:id="rId88"/>
  </p:notesMasterIdLst>
  <p:sldIdLst>
    <p:sldId id="256" r:id="rId16"/>
    <p:sldId id="359" r:id="rId17"/>
    <p:sldId id="9843" r:id="rId18"/>
    <p:sldId id="9844" r:id="rId19"/>
    <p:sldId id="9845" r:id="rId20"/>
    <p:sldId id="9810" r:id="rId21"/>
    <p:sldId id="9811" r:id="rId22"/>
    <p:sldId id="9812" r:id="rId23"/>
    <p:sldId id="9813" r:id="rId24"/>
    <p:sldId id="9938" r:id="rId25"/>
    <p:sldId id="9846" r:id="rId26"/>
    <p:sldId id="9771" r:id="rId27"/>
    <p:sldId id="9773" r:id="rId28"/>
    <p:sldId id="9774" r:id="rId29"/>
    <p:sldId id="9775" r:id="rId30"/>
    <p:sldId id="9776" r:id="rId31"/>
    <p:sldId id="9777" r:id="rId32"/>
    <p:sldId id="9778" r:id="rId33"/>
    <p:sldId id="9688" r:id="rId34"/>
    <p:sldId id="2361" r:id="rId35"/>
    <p:sldId id="9831" r:id="rId36"/>
    <p:sldId id="9832" r:id="rId37"/>
    <p:sldId id="9833" r:id="rId38"/>
    <p:sldId id="9834" r:id="rId39"/>
    <p:sldId id="9835" r:id="rId40"/>
    <p:sldId id="9836" r:id="rId41"/>
    <p:sldId id="9837" r:id="rId42"/>
    <p:sldId id="9838" r:id="rId43"/>
    <p:sldId id="9689" r:id="rId44"/>
    <p:sldId id="9842" r:id="rId45"/>
    <p:sldId id="9828" r:id="rId46"/>
    <p:sldId id="9659" r:id="rId47"/>
    <p:sldId id="9644" r:id="rId48"/>
    <p:sldId id="9645" r:id="rId49"/>
    <p:sldId id="9646" r:id="rId50"/>
    <p:sldId id="9647" r:id="rId51"/>
    <p:sldId id="9648" r:id="rId52"/>
    <p:sldId id="9649" r:id="rId53"/>
    <p:sldId id="9650" r:id="rId54"/>
    <p:sldId id="9651" r:id="rId55"/>
    <p:sldId id="9652" r:id="rId56"/>
    <p:sldId id="9653" r:id="rId57"/>
    <p:sldId id="9654" r:id="rId58"/>
    <p:sldId id="9655" r:id="rId59"/>
    <p:sldId id="9656" r:id="rId60"/>
    <p:sldId id="9779" r:id="rId61"/>
    <p:sldId id="258" r:id="rId62"/>
    <p:sldId id="1134" r:id="rId63"/>
    <p:sldId id="1161" r:id="rId64"/>
    <p:sldId id="9820" r:id="rId65"/>
    <p:sldId id="1139" r:id="rId66"/>
    <p:sldId id="9939" r:id="rId67"/>
    <p:sldId id="9806" r:id="rId68"/>
    <p:sldId id="9940" r:id="rId69"/>
    <p:sldId id="9784" r:id="rId70"/>
    <p:sldId id="9669" r:id="rId71"/>
    <p:sldId id="9789" r:id="rId72"/>
    <p:sldId id="9850" r:id="rId73"/>
    <p:sldId id="9920" r:id="rId74"/>
    <p:sldId id="9921" r:id="rId75"/>
    <p:sldId id="9941" r:id="rId76"/>
    <p:sldId id="9826" r:id="rId77"/>
    <p:sldId id="9942" r:id="rId78"/>
    <p:sldId id="9929" r:id="rId79"/>
    <p:sldId id="9943" r:id="rId80"/>
    <p:sldId id="9691" r:id="rId81"/>
    <p:sldId id="9829" r:id="rId82"/>
    <p:sldId id="9934" r:id="rId83"/>
    <p:sldId id="9796" r:id="rId84"/>
    <p:sldId id="9935" r:id="rId85"/>
    <p:sldId id="9944" r:id="rId86"/>
    <p:sldId id="9830"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viewProps" Target="viewProp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6.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en-US" sz="5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giữa</a:t>
            </a:r>
            <a:r>
              <a:rPr lang="en-US" sz="5000" b="1" dirty="0">
                <a:solidFill>
                  <a:srgbClr val="002060"/>
                </a:solidFill>
                <a:latin typeface="+mj-lt"/>
              </a:rPr>
              <a:t> </a:t>
            </a:r>
            <a:r>
              <a:rPr lang="en-US" sz="5000" b="1" dirty="0" err="1">
                <a:solidFill>
                  <a:srgbClr val="002060"/>
                </a:solidFill>
                <a:latin typeface="+mj-lt"/>
              </a:rPr>
              <a:t>chốn</a:t>
            </a:r>
            <a:r>
              <a:rPr lang="en-US" sz="5000" b="1" dirty="0">
                <a:solidFill>
                  <a:srgbClr val="002060"/>
                </a:solidFill>
                <a:latin typeface="+mj-lt"/>
              </a:rPr>
              <a:t> </a:t>
            </a:r>
            <a:r>
              <a:rPr lang="en-US" sz="5000" b="1" dirty="0" err="1">
                <a:solidFill>
                  <a:srgbClr val="002060"/>
                </a:solidFill>
                <a:latin typeface="+mj-lt"/>
              </a:rPr>
              <a:t>huy</a:t>
            </a:r>
            <a:r>
              <a:rPr lang="en-US" sz="5000" b="1" dirty="0">
                <a:solidFill>
                  <a:srgbClr val="002060"/>
                </a:solidFill>
                <a:latin typeface="+mj-lt"/>
              </a:rPr>
              <a:t> </a:t>
            </a:r>
            <a:r>
              <a:rPr lang="en-US" sz="5000" b="1" dirty="0" err="1">
                <a:solidFill>
                  <a:srgbClr val="002060"/>
                </a:solidFill>
                <a:latin typeface="+mj-lt"/>
              </a:rPr>
              <a:t>hoàng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trên</a:t>
            </a:r>
            <a:r>
              <a:rPr lang="en-US" sz="5000" b="1" dirty="0">
                <a:solidFill>
                  <a:srgbClr val="002060"/>
                </a:solidFill>
                <a:latin typeface="+mj-lt"/>
              </a:rPr>
              <a:t> </a:t>
            </a:r>
            <a:r>
              <a:rPr lang="en-US" sz="5000" b="1" dirty="0" err="1">
                <a:solidFill>
                  <a:srgbClr val="002060"/>
                </a:solidFill>
                <a:latin typeface="+mj-lt"/>
              </a:rPr>
              <a:t>cõi</a:t>
            </a:r>
            <a:r>
              <a:rPr lang="en-US" sz="5000" b="1" dirty="0">
                <a:solidFill>
                  <a:srgbClr val="002060"/>
                </a:solidFill>
                <a:latin typeface="+mj-lt"/>
              </a:rPr>
              <a:t> </a:t>
            </a:r>
            <a:r>
              <a:rPr lang="en-US" sz="5000" b="1" dirty="0" err="1">
                <a:solidFill>
                  <a:srgbClr val="002060"/>
                </a:solidFill>
                <a:latin typeface="+mj-lt"/>
              </a:rPr>
              <a:t>t</a:t>
            </a:r>
            <a:r>
              <a:rPr lang="en-US" sz="5000" b="1" dirty="0" err="1" smtClean="0">
                <a:solidFill>
                  <a:srgbClr val="002060"/>
                </a:solidFill>
                <a:latin typeface="+mj-lt"/>
              </a:rPr>
              <a:t>hiên</a:t>
            </a:r>
            <a:r>
              <a:rPr lang="en-US" sz="5000" b="1" dirty="0" smtClean="0">
                <a:solidFill>
                  <a:srgbClr val="002060"/>
                </a:solidFill>
                <a:latin typeface="+mj-lt"/>
              </a:rPr>
              <a:t> </a:t>
            </a:r>
            <a:r>
              <a:rPr lang="en-US" sz="5000" b="1" dirty="0" err="1">
                <a:solidFill>
                  <a:srgbClr val="002060"/>
                </a:solidFill>
                <a:latin typeface="+mj-lt"/>
              </a:rPr>
              <a:t>đ</a:t>
            </a:r>
            <a:r>
              <a:rPr lang="en-US" sz="5000" b="1" dirty="0" err="1" smtClean="0">
                <a:solidFill>
                  <a:srgbClr val="002060"/>
                </a:solidFill>
                <a:latin typeface="+mj-lt"/>
              </a:rPr>
              <a:t>àng</a:t>
            </a:r>
            <a:r>
              <a:rPr lang="en-US" sz="5000" b="1" dirty="0">
                <a:solidFill>
                  <a:srgbClr val="002060"/>
                </a:solidFill>
                <a:latin typeface="+mj-lt"/>
              </a:rPr>
              <a:t>. </a:t>
            </a:r>
            <a:endParaRPr lang="en-US" sz="50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066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323850"/>
            <a:ext cx="9144000" cy="5143500"/>
          </a:xfrm>
        </p:spPr>
        <p:txBody>
          <a:bodyPr/>
          <a:lstStyle/>
          <a:p>
            <a:pPr eaLnBrk="1" hangingPunct="1"/>
            <a:endParaRPr lang="en-US" sz="3600" b="1" dirty="0">
              <a:solidFill>
                <a:srgbClr val="FF0000"/>
              </a:solidFill>
              <a:latin typeface="+mj-lt"/>
              <a:cs typeface="Times New Roman" panose="02020603050405020304" pitchFamily="18" charset="0"/>
            </a:endParaRPr>
          </a:p>
          <a:p>
            <a:pPr eaLnBrk="1" hangingPunct="1"/>
            <a:r>
              <a:rPr lang="en-US" sz="7200" b="1" dirty="0">
                <a:solidFill>
                  <a:srgbClr val="FF0000"/>
                </a:solidFill>
                <a:latin typeface="+mj-lt"/>
                <a:cs typeface="Times New Roman" panose="02020603050405020304" pitchFamily="18" charset="0"/>
              </a:rPr>
              <a:t>KINH VINH DANH</a:t>
            </a:r>
          </a:p>
          <a:p>
            <a:pPr eaLnBrk="1" hangingPunct="1"/>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ngợi</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chúc</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tụng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thờ</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lạy</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tôn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cảm</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tạ</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vì</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quang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cao</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cả</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Đức Giê-su được cất lên ngay trước mắt các ông.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1"/>
            <a:ext cx="9144000" cy="5143499"/>
          </a:xfrm>
        </p:spPr>
        <p:txBody>
          <a:bodyPr/>
          <a:lstStyle/>
          <a:p>
            <a:r>
              <a:rPr lang="en-US" b="1" dirty="0">
                <a:solidFill>
                  <a:srgbClr val="C00000"/>
                </a:solidFill>
              </a:rPr>
              <a:t>THÁNH VỊNH 46</a:t>
            </a:r>
            <a:br>
              <a:rPr lang="en-US" b="1" dirty="0">
                <a:solidFill>
                  <a:srgbClr val="C00000"/>
                </a:solidFill>
              </a:rPr>
            </a:br>
            <a:r>
              <a:rPr lang="en-US" b="1" dirty="0">
                <a:solidFill>
                  <a:srgbClr val="C00000"/>
                </a:solidFill>
              </a:rPr>
              <a:t>CHÚA NHẬT CHÚA THĂNG THIÊN</a:t>
            </a:r>
            <a:br>
              <a:rPr lang="en-US" b="1" dirty="0">
                <a:solidFill>
                  <a:srgbClr val="C00000"/>
                </a:solidFill>
              </a:rPr>
            </a:br>
            <a:r>
              <a:rPr lang="en-US" b="1" dirty="0">
                <a:solidFill>
                  <a:srgbClr val="C00000"/>
                </a:solidFill>
              </a:rPr>
              <a:t>NĂM </a:t>
            </a:r>
            <a:r>
              <a:rPr lang="en-US" b="1" dirty="0" smtClean="0">
                <a:solidFill>
                  <a:srgbClr val="C00000"/>
                </a:solidFill>
              </a:rPr>
              <a:t>B - 03 </a:t>
            </a:r>
            <a:r>
              <a:rPr lang="en-US" b="1" dirty="0" err="1">
                <a:solidFill>
                  <a:srgbClr val="C00000"/>
                </a:solidFill>
              </a:rPr>
              <a:t>Câu</a:t>
            </a:r>
            <a:r>
              <a:rPr lang="en-US" b="1" dirty="0">
                <a:solidFill>
                  <a:srgbClr val="C00000"/>
                </a:solidFill>
              </a:rPr>
              <a:t/>
            </a:r>
            <a:br>
              <a:rPr lang="en-US" b="1" dirty="0">
                <a:solidFill>
                  <a:srgbClr val="C00000"/>
                </a:solidFill>
              </a:rPr>
            </a:br>
            <a:r>
              <a:rPr lang="en-US" b="1" i="1" dirty="0" smtClean="0">
                <a:solidFill>
                  <a:srgbClr val="003399"/>
                </a:solidFill>
              </a:rPr>
              <a:t>Lm Kim Long</a:t>
            </a:r>
            <a:r>
              <a:rPr lang="en-US" b="1" dirty="0">
                <a:solidFill>
                  <a:srgbClr val="C00000"/>
                </a:solidFill>
              </a:rPr>
              <a:t/>
            </a:r>
            <a:br>
              <a:rPr lang="en-US" b="1" dirty="0">
                <a:solidFill>
                  <a:srgbClr val="C00000"/>
                </a:solidFill>
              </a:rPr>
            </a:b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4084024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Tk1:</a:t>
            </a:r>
            <a:r>
              <a:rPr lang="en-US" sz="5400" b="1" dirty="0">
                <a:solidFill>
                  <a:srgbClr val="002060"/>
                </a:solidFill>
              </a:rPr>
              <a:t> </a:t>
            </a:r>
            <a:r>
              <a:rPr lang="vi-VN" sz="5400" b="1" dirty="0">
                <a:solidFill>
                  <a:srgbClr val="002060"/>
                </a:solidFill>
              </a:rPr>
              <a:t>Vỗ tay đi nào muôn dân hỡi, tán tụng Thiên Chúa, mau hò reo. Vì Chúa Đấng Tối Cao khả úy, là Đại Vương thống trị địa cầu.</a:t>
            </a:r>
            <a:endParaRPr lang="en-US" sz="54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752517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1" dirty="0">
                <a:solidFill>
                  <a:srgbClr val="002060"/>
                </a:solidFill>
              </a:rPr>
              <a:t>Chúa đi lên ngàn câu hoan chúc, Chúa ngự lên giữa điệu kèn vang. Đàn hát hãy tấu vang mừng Chúa, và hòa ca kính Vua ta </a:t>
            </a:r>
            <a:r>
              <a:rPr lang="vi-VN" sz="5400" b="1" dirty="0" smtClean="0">
                <a:solidFill>
                  <a:srgbClr val="002060"/>
                </a:solidFill>
              </a:rPr>
              <a:t>nào</a:t>
            </a:r>
            <a:r>
              <a:rPr lang="vi-VN" sz="5400" b="1" dirty="0" smtClean="0">
                <a:solidFill>
                  <a:srgbClr val="002060"/>
                </a:solidFill>
              </a:rPr>
              <a:t>.</a:t>
            </a:r>
            <a:endParaRPr lang="en-US" sz="54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17807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Tk3:</a:t>
            </a:r>
            <a:r>
              <a:rPr lang="en-US" sz="5400" b="1" dirty="0">
                <a:solidFill>
                  <a:srgbClr val="002060"/>
                </a:solidFill>
              </a:rPr>
              <a:t> </a:t>
            </a:r>
            <a:r>
              <a:rPr lang="vi-VN" sz="5400" b="1" dirty="0">
                <a:solidFill>
                  <a:srgbClr val="002060"/>
                </a:solidFill>
              </a:rPr>
              <a:t>Đức Vua cai trị cả thế giới, tiến Ngài muôn khúc ca tuyệt luân. Này Chúa vẫn thống trị vạn quốc, hằng ngự trên thánh ngai của Ngài.</a:t>
            </a:r>
            <a:endParaRPr lang="en-US" sz="54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511860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3545646"/>
            <a:ext cx="8594387" cy="1569660"/>
          </a:xfrm>
          <a:prstGeom prst="rect">
            <a:avLst/>
          </a:prstGeom>
          <a:noFill/>
        </p:spPr>
        <p:txBody>
          <a:bodyPr wrap="square" rtlCol="0">
            <a:spAutoFit/>
          </a:bodyPr>
          <a:lstStyle/>
          <a:p>
            <a:r>
              <a:rPr lang="en-US" sz="3200" dirty="0" err="1">
                <a:solidFill>
                  <a:schemeClr val="bg2">
                    <a:lumMod val="90000"/>
                  </a:schemeClr>
                </a:solidFill>
              </a:rPr>
              <a:t>Bài</a:t>
            </a:r>
            <a:r>
              <a:rPr lang="en-US" sz="3200" dirty="0">
                <a:solidFill>
                  <a:schemeClr val="bg2">
                    <a:lumMod val="90000"/>
                  </a:schemeClr>
                </a:solidFill>
              </a:rPr>
              <a:t> </a:t>
            </a:r>
            <a:r>
              <a:rPr lang="en-US" sz="3200" dirty="0" err="1">
                <a:solidFill>
                  <a:schemeClr val="bg2">
                    <a:lumMod val="90000"/>
                  </a:schemeClr>
                </a:solidFill>
              </a:rPr>
              <a:t>Đọc</a:t>
            </a:r>
            <a:r>
              <a:rPr lang="en-US" sz="3200" dirty="0">
                <a:solidFill>
                  <a:schemeClr val="bg2">
                    <a:lumMod val="90000"/>
                  </a:schemeClr>
                </a:solidFill>
              </a:rPr>
              <a:t> 2</a:t>
            </a:r>
          </a:p>
          <a:p>
            <a:r>
              <a:rPr lang="vi-VN" sz="3200" dirty="0">
                <a:solidFill>
                  <a:schemeClr val="bg1"/>
                </a:solidFill>
              </a:rPr>
              <a:t>Bài trích thư của thánh Phao-lô tông đồ gửi tín hữu Ê-phê-xô.</a:t>
            </a:r>
            <a:endParaRPr lang="en-US" sz="3200" dirty="0">
              <a:solidFill>
                <a:schemeClr val="bg1"/>
              </a:solidFill>
            </a:endParaRPr>
          </a:p>
        </p:txBody>
      </p:sp>
      <p:sp>
        <p:nvSpPr>
          <p:cNvPr id="5" name="TextBox 4"/>
          <p:cNvSpPr txBox="1"/>
          <p:nvPr/>
        </p:nvSpPr>
        <p:spPr>
          <a:xfrm>
            <a:off x="76200" y="338341"/>
            <a:ext cx="7720383"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đã đặt</a:t>
            </a:r>
            <a:endParaRPr lang="en-US" sz="3600" dirty="0">
              <a:solidFill>
                <a:srgbClr val="003399"/>
              </a:solidFill>
            </a:endParaRPr>
          </a:p>
          <a:p>
            <a:r>
              <a:rPr lang="vi-VN" sz="3600" dirty="0">
                <a:solidFill>
                  <a:srgbClr val="003399"/>
                </a:solidFill>
              </a:rPr>
              <a:t>Đức Ki-tô ngự bên hữu Người trên trời.</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67472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a:t>
            </a:r>
            <a:r>
              <a:rPr lang="vi-VN" sz="5400" b="1" dirty="0" smtClean="0">
                <a:solidFill>
                  <a:srgbClr val="002060"/>
                </a:solidFill>
              </a:rPr>
              <a:t>đi, </a:t>
            </a:r>
            <a:r>
              <a:rPr lang="vi-VN" sz="5400" b="1" dirty="0">
                <a:solidFill>
                  <a:srgbClr val="002060"/>
                </a:solidFill>
              </a:rPr>
              <a:t>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a:solidFill>
                  <a:srgbClr val="C00000"/>
                </a:solidFill>
              </a:rPr>
              <a:t>Alleluia… </a:t>
            </a:r>
          </a:p>
        </p:txBody>
      </p:sp>
    </p:spTree>
    <p:extLst>
      <p:ext uri="{BB962C8B-B14F-4D97-AF65-F5344CB8AC3E}">
        <p14:creationId xmlns:p14="http://schemas.microsoft.com/office/powerpoint/2010/main" val="411181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đi 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1983911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3539430"/>
          </a:xfrm>
          <a:prstGeom prst="rect">
            <a:avLst/>
          </a:prstGeom>
        </p:spPr>
        <p:txBody>
          <a:bodyPr wrap="square">
            <a:spAutoFit/>
          </a:bodyPr>
          <a:lstStyle/>
          <a:p>
            <a:r>
              <a:rPr lang="vi-VN" sz="3200" dirty="0">
                <a:solidFill>
                  <a:prstClr val="black"/>
                </a:solidFill>
              </a:rPr>
              <a:t>Chúng ta cầu xin Chúa cho mỗi người chúng ta luôn biết hướng lòng về quê hương đích thực ở trên trời và cũng biết cùng nhau xây dựng Nướ</a:t>
            </a:r>
            <a:r>
              <a:rPr lang="en-US" sz="3200" dirty="0">
                <a:solidFill>
                  <a:prstClr val="black"/>
                </a:solidFill>
              </a:rPr>
              <a:t>c</a:t>
            </a:r>
            <a:r>
              <a:rPr lang="vi-VN" sz="3200" dirty="0">
                <a:solidFill>
                  <a:prstClr val="black"/>
                </a:solidFill>
              </a:rPr>
              <a:t> Trời ngay ở đời này bằng đời sống yêu thương phục vụ.</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sz="23900" dirty="0">
                <a:solidFill>
                  <a:srgbClr val="FF0000"/>
                </a:solidFill>
              </a:rPr>
              <a:t/>
            </a:r>
            <a:br>
              <a:rPr lang="en-US" sz="23900" dirty="0">
                <a:solidFill>
                  <a:srgbClr val="FF0000"/>
                </a:solidFill>
              </a:rPr>
            </a:br>
            <a:r>
              <a:rPr lang="en-US" sz="4800" i="1" dirty="0" err="1" smtClean="0">
                <a:solidFill>
                  <a:srgbClr val="003399"/>
                </a:solidFill>
              </a:rPr>
              <a:t>Ngọc</a:t>
            </a:r>
            <a:r>
              <a:rPr lang="en-US" sz="4800" i="1" dirty="0" smtClean="0">
                <a:solidFill>
                  <a:srgbClr val="003399"/>
                </a:solidFill>
              </a:rPr>
              <a:t> </a:t>
            </a:r>
            <a:r>
              <a:rPr lang="en-US" sz="4800" i="1" dirty="0" err="1" smtClean="0">
                <a:solidFill>
                  <a:srgbClr val="003399"/>
                </a:solidFill>
              </a:rPr>
              <a:t>Kôn</a:t>
            </a:r>
            <a:endParaRPr lang="en-US" altLang="en-US" sz="48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47650"/>
            <a:ext cx="9144000" cy="5143500"/>
          </a:xfrm>
        </p:spPr>
        <p:txBody>
          <a:bodyPr>
            <a:noAutofit/>
          </a:bodyPr>
          <a:lstStyle/>
          <a:p>
            <a:pPr marL="27385" indent="0" algn="just">
              <a:buNone/>
            </a:pPr>
            <a:r>
              <a:rPr lang="vi-VN" sz="5400" b="1" dirty="0" smtClean="0">
                <a:solidFill>
                  <a:srgbClr val="FF0000"/>
                </a:solidFill>
              </a:rPr>
              <a:t>Pk1</a:t>
            </a:r>
            <a:r>
              <a:rPr lang="vi-VN" sz="5400" b="1" dirty="0">
                <a:solidFill>
                  <a:srgbClr val="FF0000"/>
                </a:solidFill>
              </a:rPr>
              <a:t>:  </a:t>
            </a:r>
            <a:r>
              <a:rPr lang="vi-VN" sz="5400" b="1" dirty="0">
                <a:solidFill>
                  <a:srgbClr val="002060"/>
                </a:solidFill>
              </a:rPr>
              <a:t>Đời con như của lễ không hề ngưng, như tấm bánh luôn để dâng. Tình con như ánh nến luôn bừng cháy trong tình Chúa sáng như hừng đông.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4800" b="1" dirty="0" smtClean="0">
                <a:solidFill>
                  <a:srgbClr val="FF0000"/>
                </a:solidFill>
              </a:rPr>
              <a:t>ĐK</a:t>
            </a:r>
            <a:r>
              <a:rPr lang="vi-VN" sz="4800" b="1" dirty="0">
                <a:solidFill>
                  <a:srgbClr val="FF0000"/>
                </a:solidFill>
              </a:rPr>
              <a:t>: </a:t>
            </a:r>
            <a:r>
              <a:rPr lang="vi-VN" sz="4800" b="1" dirty="0">
                <a:solidFill>
                  <a:srgbClr val="002060"/>
                </a:solidFill>
              </a:rPr>
              <a:t>Xin dâng Chúa trọn đời con như làn gió nhẹ, quyện làn hương của tình Chúa để con chia sẻ cho nhân thế. Trọn đời con là mang sứ điệp Tin Mừng, là dòng sông mang đến cho nhân trần phù sa chứa chan hồng ân.</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209550"/>
            <a:ext cx="9144000" cy="5143500"/>
          </a:xfrm>
        </p:spPr>
        <p:txBody>
          <a:bodyPr>
            <a:noAutofit/>
          </a:bodyPr>
          <a:lstStyle/>
          <a:p>
            <a:pPr marL="27385" indent="0" algn="just">
              <a:buNone/>
            </a:pPr>
            <a:r>
              <a:rPr lang="vi-VN" sz="5000" b="1" dirty="0" smtClean="0">
                <a:solidFill>
                  <a:srgbClr val="FF0000"/>
                </a:solidFill>
                <a:latin typeface="+mj-lt"/>
              </a:rPr>
              <a:t>Pk2: </a:t>
            </a:r>
            <a:r>
              <a:rPr lang="vi-VN" sz="5000" b="1" dirty="0" smtClean="0">
                <a:solidFill>
                  <a:srgbClr val="002060"/>
                </a:solidFill>
                <a:latin typeface="+mj-lt"/>
              </a:rPr>
              <a:t>Ngài </a:t>
            </a:r>
            <a:r>
              <a:rPr lang="vi-VN" sz="5000" b="1" dirty="0">
                <a:solidFill>
                  <a:srgbClr val="002060"/>
                </a:solidFill>
                <a:latin typeface="+mj-lt"/>
              </a:rPr>
              <a:t>chọn con </a:t>
            </a:r>
            <a:r>
              <a:rPr lang="vi-VN" sz="5000" b="1" dirty="0" smtClean="0">
                <a:solidFill>
                  <a:srgbClr val="002060"/>
                </a:solidFill>
                <a:latin typeface="+mj-lt"/>
              </a:rPr>
              <a:t>tuy </a:t>
            </a:r>
            <a:r>
              <a:rPr lang="vi-VN" sz="5000" b="1" dirty="0">
                <a:solidFill>
                  <a:srgbClr val="002060"/>
                </a:solidFill>
                <a:latin typeface="+mj-lt"/>
              </a:rPr>
              <a:t>con không có chi là công, con luôn không xứng </a:t>
            </a:r>
            <a:r>
              <a:rPr lang="vi-VN" sz="5000" b="1" dirty="0" smtClean="0">
                <a:solidFill>
                  <a:srgbClr val="002060"/>
                </a:solidFill>
                <a:latin typeface="+mj-lt"/>
              </a:rPr>
              <a:t>như </a:t>
            </a:r>
            <a:r>
              <a:rPr lang="vi-VN" sz="5000" b="1" dirty="0">
                <a:solidFill>
                  <a:srgbClr val="002060"/>
                </a:solidFill>
                <a:latin typeface="+mj-lt"/>
              </a:rPr>
              <a:t>Ngài mong. Tình con quá thiếu thốn để đền đáp như giọt nước sánh như biển Đông.</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4800" b="1" dirty="0" smtClean="0">
                <a:solidFill>
                  <a:srgbClr val="FF0000"/>
                </a:solidFill>
              </a:rPr>
              <a:t>ĐK</a:t>
            </a:r>
            <a:r>
              <a:rPr lang="vi-VN" sz="4800" b="1" dirty="0">
                <a:solidFill>
                  <a:srgbClr val="FF0000"/>
                </a:solidFill>
              </a:rPr>
              <a:t>: </a:t>
            </a:r>
            <a:r>
              <a:rPr lang="vi-VN" sz="4800" b="1" dirty="0">
                <a:solidFill>
                  <a:srgbClr val="002060"/>
                </a:solidFill>
              </a:rPr>
              <a:t>Xin dâng Chúa trọn đời con như làn gió nhẹ, quyện làn hương của tình Chúa để con chia sẻ cho nhân thế. Trọn đời con là mang sứ điệp Tin Mừng, là dòng sông mang đến cho nhân trần phù sa chứa chan hồng ân.</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9258418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247650"/>
            <a:ext cx="9144000" cy="5143500"/>
          </a:xfrm>
        </p:spPr>
        <p:txBody>
          <a:bodyPr>
            <a:noAutofit/>
          </a:bodyPr>
          <a:lstStyle/>
          <a:p>
            <a:pPr marL="27385" indent="0" algn="just">
              <a:buNone/>
            </a:pPr>
            <a:r>
              <a:rPr lang="vi-VN" sz="5000" b="1" dirty="0" smtClean="0">
                <a:solidFill>
                  <a:srgbClr val="FF0000"/>
                </a:solidFill>
              </a:rPr>
              <a:t>Pk3</a:t>
            </a:r>
            <a:r>
              <a:rPr lang="vi-VN" sz="5000" b="1" dirty="0">
                <a:solidFill>
                  <a:srgbClr val="FF0000"/>
                </a:solidFill>
              </a:rPr>
              <a:t>:  </a:t>
            </a:r>
            <a:r>
              <a:rPr lang="vi-VN" sz="5000" b="1" dirty="0">
                <a:solidFill>
                  <a:srgbClr val="002060"/>
                </a:solidFill>
              </a:rPr>
              <a:t>Bằng niềm tin con đi theo Chúa không bận vương, đây con tim biến nên lễ dâng. Nguyện tẩy xóa nhưng vướng mắc của lầm lỡ xin bù đắp những chi còn nhơ. </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4800" b="1" dirty="0" smtClean="0">
                <a:solidFill>
                  <a:srgbClr val="FF0000"/>
                </a:solidFill>
              </a:rPr>
              <a:t>ĐK</a:t>
            </a:r>
            <a:r>
              <a:rPr lang="vi-VN" sz="4800" b="1" dirty="0">
                <a:solidFill>
                  <a:srgbClr val="FF0000"/>
                </a:solidFill>
              </a:rPr>
              <a:t>: </a:t>
            </a:r>
            <a:r>
              <a:rPr lang="vi-VN" sz="4800" b="1" dirty="0">
                <a:solidFill>
                  <a:srgbClr val="002060"/>
                </a:solidFill>
              </a:rPr>
              <a:t>Xin dâng Chúa trọn đời con như làn gió nhẹ, quyện làn hương của tình Chúa để con chia sẻ cho nhân thế. Trọn đời con là mang sứ điệp Tin Mừng, là dòng sông mang đến cho nhân trần phù sa chứa chan hồng ân.</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9627975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Về</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Trời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i="1" dirty="0" err="1"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Huỳnh</a:t>
            </a:r>
            <a:r>
              <a:rPr lang="en-US" sz="4400" b="1" i="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4400" b="1" i="1" dirty="0" err="1"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Kỳ</a:t>
            </a:r>
            <a:r>
              <a:rPr lang="en-US" sz="4400" b="1" i="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&amp; </a:t>
            </a:r>
            <a:r>
              <a:rPr lang="en-US" sz="4400" b="1" i="1" dirty="0" err="1"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400" b="1" i="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400" b="1" i="1" dirty="0"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4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516255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Này hỡi người xứ Ga-li-lê, vì sao lại trông ngóng mải mê. Nhìn theo hình bóng Chúa cất lên trời cao. Hãy lên đường rắc gieo tin vui làm phép rửa  cho hết toàn dân. Truyền rao điều răn Chúa khắp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bốn phương trời</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14350"/>
            <a:ext cx="9144000" cy="3943350"/>
          </a:xfrm>
        </p:spPr>
        <p:txBody>
          <a:bodyPr>
            <a:normAutofit fontScale="77500" lnSpcReduction="20000"/>
          </a:bodyPr>
          <a:lstStyle/>
          <a:p>
            <a:pPr marL="27432" indent="0" algn="ctr">
              <a:lnSpc>
                <a:spcPct val="120000"/>
              </a:lnSpc>
              <a:buNone/>
            </a:pPr>
            <a:r>
              <a:rPr lang="en-US" sz="7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78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7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78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7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7800" b="1" dirty="0" err="1" smtClean="0">
                <a:solidFill>
                  <a:srgbClr val="FF0000"/>
                </a:solidFill>
              </a:rPr>
              <a:t>Hôm</a:t>
            </a:r>
            <a:r>
              <a:rPr lang="en-US" sz="7800" b="1" dirty="0" smtClean="0">
                <a:solidFill>
                  <a:srgbClr val="FF0000"/>
                </a:solidFill>
              </a:rPr>
              <a:t>  Nay </a:t>
            </a:r>
          </a:p>
          <a:p>
            <a:pPr marL="27432" indent="0" algn="ctr">
              <a:lnSpc>
                <a:spcPct val="120000"/>
              </a:lnSpc>
              <a:buNone/>
            </a:pPr>
            <a:r>
              <a:rPr lang="en-US" sz="7800" b="1" dirty="0" err="1" smtClean="0">
                <a:solidFill>
                  <a:srgbClr val="FF0000"/>
                </a:solidFill>
              </a:rPr>
              <a:t>Mừng</a:t>
            </a:r>
            <a:r>
              <a:rPr lang="en-US" sz="7800" b="1" dirty="0" smtClean="0">
                <a:solidFill>
                  <a:srgbClr val="FF0000"/>
                </a:solidFill>
              </a:rPr>
              <a:t> </a:t>
            </a:r>
            <a:r>
              <a:rPr lang="en-US" sz="7800" b="1" dirty="0" err="1" smtClean="0">
                <a:solidFill>
                  <a:srgbClr val="FF0000"/>
                </a:solidFill>
              </a:rPr>
              <a:t>Chúa</a:t>
            </a:r>
            <a:r>
              <a:rPr lang="en-US" sz="7800" b="1" dirty="0" smtClean="0">
                <a:solidFill>
                  <a:srgbClr val="FF0000"/>
                </a:solidFill>
              </a:rPr>
              <a:t> </a:t>
            </a:r>
            <a:r>
              <a:rPr lang="en-US" sz="7800" b="1" dirty="0" err="1" smtClean="0">
                <a:solidFill>
                  <a:srgbClr val="FF0000"/>
                </a:solidFill>
              </a:rPr>
              <a:t>Lên</a:t>
            </a:r>
            <a:r>
              <a:rPr lang="en-US" sz="7800" b="1" dirty="0" smtClean="0">
                <a:solidFill>
                  <a:srgbClr val="FF0000"/>
                </a:solidFill>
              </a:rPr>
              <a:t> </a:t>
            </a:r>
            <a:r>
              <a:rPr lang="en-US" sz="7800" b="1" dirty="0" err="1" smtClean="0">
                <a:solidFill>
                  <a:srgbClr val="FF0000"/>
                </a:solidFill>
              </a:rPr>
              <a:t>Trời</a:t>
            </a:r>
            <a:r>
              <a:rPr lang="en-US" sz="7800" b="1" dirty="0" smtClean="0">
                <a:solidFill>
                  <a:srgbClr val="FF0000"/>
                </a:solidFill>
              </a:rPr>
              <a:t> </a:t>
            </a:r>
            <a:endParaRPr lang="en-US" sz="7800" b="1" dirty="0">
              <a:solidFill>
                <a:srgbClr val="FF0000"/>
              </a:solidFill>
            </a:endParaRPr>
          </a:p>
          <a:p>
            <a:pPr marL="27432" indent="0" algn="ctr">
              <a:lnSpc>
                <a:spcPct val="120000"/>
              </a:lnSpc>
              <a:buNone/>
            </a:pPr>
            <a:r>
              <a:rPr lang="en-US" sz="4400" b="1" i="1" dirty="0">
                <a:solidFill>
                  <a:srgbClr val="002060"/>
                </a:solidFill>
              </a:rPr>
              <a:t>Mi </a:t>
            </a:r>
            <a:r>
              <a:rPr lang="en-US" sz="4400" b="1" i="1" dirty="0" err="1">
                <a:solidFill>
                  <a:srgbClr val="002060"/>
                </a:solidFill>
              </a:rPr>
              <a:t>Trầm</a:t>
            </a:r>
            <a:endParaRPr lang="en-US" sz="44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Hãy ra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đi,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loan báo Tin Mừng cho toàn dân nước. Bước theo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Ngài,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vào giữa cuộc đời rắc gieo tình thương. Dù cuộc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sống,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khó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nguy,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nguyện cùng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bước đi. Có ơn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Ngài,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phù trì con mãi vững tin lòng chẳng ngại chi.  </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8327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516255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Này hỡi người xứ Ga-li-lê, vì sao lại trông ngóng mải mê. Nhìn theo hình bóng Chúa cất lên trời cao. Hãy lên đường rắc gieo tin vui làm phép rửa  cho hết toàn dân. Truyền rao điều răn Chúa khắp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bốn phương trời</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97304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Pk2</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lên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trong ánh vinh quang lan tỏa muôn lối. Chúa lên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trời,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dọn chỗ cho con hưởng chung niềm vui. Ngài chẳng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để,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người một cuộc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sống,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đơn côi. Chúa đã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ban,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Ngôi Ba an ủi tâm hồn mọi ngày mọi nơi. </a:t>
            </a:r>
            <a:endPar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516255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Này hỡi người xứ Ga-li-lê, vì sao lại trông ngóng mải mê. Nhìn theo hình bóng Chúa cất lên trời cao. Hãy lên đường rắc gieo tin vui làm phép rửa  cho hết toàn dân. Truyền rao điều răn Chúa khắp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bốn phương trời</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39570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Pk3</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Bước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chân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theo bước chân Ngài đêm ngày đi tới. Vững tin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vào,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 Chúa yêu thương chẳng bao giờ ngơi. Nguyện cầu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giúp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lòng bền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vững,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sắt son. Bước lên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đường,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loan tin cho những tâm hồn còn chưa biết Chúa</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516255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Này hỡi người xứ Ga-li-lê, vì sao lại trông ngóng mải mê. Nhìn theo hình bóng Chúa cất lên trời cao. Hãy lên đường rắc gieo tin vui làm phép rửa  cho hết toàn dân. Truyền rao điều răn Chúa khắp </a:t>
            </a:r>
            <a:r>
              <a:rPr lang="vi-VN" sz="46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bốn phương trời</a:t>
            </a:r>
            <a:r>
              <a:rPr lang="vi-VN" sz="46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82214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8233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43962"/>
            <a:ext cx="914400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Ca</a:t>
            </a:r>
            <a:r>
              <a:rPr kumimoji="0" lang="en-US"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lang="en-US" sz="6600" b="1" dirty="0">
                <a:solidFill>
                  <a:srgbClr val="FF0000"/>
                </a:solidFill>
                <a:effectLst>
                  <a:outerShdw blurRad="38100" dist="38100" dir="2700000" algn="tl">
                    <a:srgbClr val="000000">
                      <a:alpha val="43137"/>
                    </a:srgbClr>
                  </a:outerShdw>
                </a:effectLst>
                <a:latin typeface="UTM American Sans"/>
                <a:ea typeface="Times" pitchFamily="34" charset="0"/>
                <a:cs typeface="Times New Roman" pitchFamily="18" charset="0"/>
              </a:rPr>
              <a:t>K</a:t>
            </a:r>
            <a:r>
              <a:rPr kumimoji="0" lang="en-US" sz="6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ết</a:t>
            </a:r>
            <a:r>
              <a:rPr kumimoji="0" lang="en-US" sz="6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UTM American Sans"/>
                <a:ea typeface="Times" pitchFamily="34" charset="0"/>
                <a:cs typeface="Times New Roman" pitchFamily="18" charset="0"/>
              </a:rPr>
              <a:t>L</a:t>
            </a:r>
            <a:r>
              <a:rPr kumimoji="0" lang="en-US" sz="6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ễ</a:t>
            </a:r>
            <a:endParaRPr kumimoji="0" lang="en-US"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Tạ</a:t>
            </a:r>
            <a:r>
              <a:rPr kumimoji="0" lang="en-US" sz="6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6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Ơn</a:t>
            </a:r>
            <a:r>
              <a:rPr kumimoji="0" lang="en-US" sz="6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6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Chúa</a:t>
            </a:r>
            <a:r>
              <a:rPr kumimoji="0" lang="en-US" sz="6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6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Với</a:t>
            </a:r>
            <a:r>
              <a:rPr kumimoji="0" lang="en-US" sz="6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6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Mẹ</a:t>
            </a:r>
            <a:endParaRPr kumimoji="0" lang="en-US"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Thy </a:t>
            </a:r>
            <a:r>
              <a:rPr kumimoji="0" lang="en-US" sz="4800" b="1" i="1"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Yên</a:t>
            </a:r>
            <a:endParaRPr kumimoji="0" lang="en-US" sz="48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47650"/>
            <a:ext cx="9144000" cy="5143500"/>
          </a:xfrm>
        </p:spPr>
        <p:txBody>
          <a:bodyPr>
            <a:noAutofit/>
          </a:bodyPr>
          <a:lstStyle/>
          <a:p>
            <a:pPr marL="0" indent="0" algn="just">
              <a:buNone/>
            </a:pPr>
            <a:r>
              <a:rPr lang="vi-VN" sz="50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50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 con xin tạ ơn Chúa uy quyền toàn </a:t>
            </a:r>
            <a:r>
              <a:rPr lang="vi-VN"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năng,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 yêu Chúa nào biết chi báo đền. Chúa muôn đời là Chúa khắp vũ trụ trời </a:t>
            </a:r>
            <a:r>
              <a:rPr lang="vi-VN"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 vinh quang cao chiếu hiển trị đời đời.</a:t>
            </a:r>
            <a:endPar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en-US" sz="5000" b="1"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P</a:t>
            </a:r>
            <a:r>
              <a:rPr lang="en-US" sz="5000" b="1"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k1</a:t>
            </a:r>
            <a:r>
              <a:rPr lang="en-US" sz="50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dirty="0" err="1">
                <a:solidFill>
                  <a:srgbClr val="002060"/>
                </a:solidFill>
              </a:rPr>
              <a:t>Hôm</a:t>
            </a:r>
            <a:r>
              <a:rPr lang="en-US" sz="5000" b="1" dirty="0">
                <a:solidFill>
                  <a:srgbClr val="002060"/>
                </a:solidFill>
              </a:rPr>
              <a:t> nay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trần</a:t>
            </a:r>
            <a:r>
              <a:rPr lang="en-US" sz="5000" b="1" dirty="0">
                <a:solidFill>
                  <a:srgbClr val="002060"/>
                </a:solidFill>
              </a:rPr>
              <a:t> </a:t>
            </a:r>
            <a:r>
              <a:rPr lang="en-US" sz="5000" b="1" dirty="0" err="1">
                <a:solidFill>
                  <a:srgbClr val="002060"/>
                </a:solidFill>
              </a:rPr>
              <a:t>hoàn</a:t>
            </a:r>
            <a:r>
              <a:rPr lang="en-US" sz="5000" b="1" dirty="0">
                <a:solidFill>
                  <a:srgbClr val="002060"/>
                </a:solidFill>
              </a:rPr>
              <a:t> </a:t>
            </a:r>
            <a:r>
              <a:rPr lang="en-US" sz="5000" b="1" dirty="0" err="1">
                <a:solidFill>
                  <a:srgbClr val="002060"/>
                </a:solidFill>
              </a:rPr>
              <a:t>vang</a:t>
            </a:r>
            <a:r>
              <a:rPr lang="en-US" sz="5000" b="1" dirty="0">
                <a:solidFill>
                  <a:srgbClr val="002060"/>
                </a:solidFill>
              </a:rPr>
              <a:t> </a:t>
            </a:r>
            <a:r>
              <a:rPr lang="en-US" sz="5000" b="1" dirty="0" err="1">
                <a:solidFill>
                  <a:srgbClr val="002060"/>
                </a:solidFill>
              </a:rPr>
              <a:t>tiếng</a:t>
            </a:r>
            <a:r>
              <a:rPr lang="en-US" sz="5000" b="1" dirty="0">
                <a:solidFill>
                  <a:srgbClr val="002060"/>
                </a:solidFill>
              </a:rPr>
              <a:t> ca. </a:t>
            </a:r>
            <a:r>
              <a:rPr lang="en-US" sz="5000" b="1" dirty="0" err="1">
                <a:solidFill>
                  <a:srgbClr val="002060"/>
                </a:solidFill>
              </a:rPr>
              <a:t>Hôm</a:t>
            </a:r>
            <a:r>
              <a:rPr lang="en-US" sz="5000" b="1" dirty="0">
                <a:solidFill>
                  <a:srgbClr val="002060"/>
                </a:solidFill>
              </a:rPr>
              <a:t> nay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triều</a:t>
            </a:r>
            <a:r>
              <a:rPr lang="en-US" sz="5000" b="1" dirty="0">
                <a:solidFill>
                  <a:srgbClr val="002060"/>
                </a:solidFill>
              </a:rPr>
              <a:t> </a:t>
            </a:r>
            <a:r>
              <a:rPr lang="en-US" sz="5000" b="1" dirty="0" err="1">
                <a:solidFill>
                  <a:srgbClr val="002060"/>
                </a:solidFill>
              </a:rPr>
              <a:t>thần</a:t>
            </a:r>
            <a:r>
              <a:rPr lang="en-US" sz="5000" b="1" dirty="0">
                <a:solidFill>
                  <a:srgbClr val="002060"/>
                </a:solidFill>
              </a:rPr>
              <a:t> </a:t>
            </a:r>
            <a:r>
              <a:rPr lang="en-US" sz="5000" b="1" dirty="0" err="1">
                <a:solidFill>
                  <a:srgbClr val="002060"/>
                </a:solidFill>
              </a:rPr>
              <a:t>vang</a:t>
            </a:r>
            <a:r>
              <a:rPr lang="en-US" sz="5000" b="1" dirty="0">
                <a:solidFill>
                  <a:srgbClr val="002060"/>
                </a:solidFill>
              </a:rPr>
              <a:t> </a:t>
            </a:r>
            <a:r>
              <a:rPr lang="en-US" sz="5000" b="1" dirty="0" err="1">
                <a:solidFill>
                  <a:srgbClr val="002060"/>
                </a:solidFill>
              </a:rPr>
              <a:t>câu</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Này</a:t>
            </a:r>
            <a:r>
              <a:rPr lang="en-US" sz="5000" b="1" dirty="0">
                <a:solidFill>
                  <a:srgbClr val="002060"/>
                </a:solidFill>
              </a:rPr>
              <a:t> </a:t>
            </a:r>
            <a:r>
              <a:rPr lang="en-US" sz="5000" b="1" dirty="0" err="1">
                <a:solidFill>
                  <a:srgbClr val="002060"/>
                </a:solidFill>
              </a:rPr>
              <a:t>ngày</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smtClean="0">
                <a:solidFill>
                  <a:srgbClr val="002060"/>
                </a:solidFill>
              </a:rPr>
              <a:t>quang</a:t>
            </a:r>
            <a:r>
              <a:rPr lang="en-US" sz="5000" b="1" dirty="0" smtClean="0">
                <a:solidFill>
                  <a:srgbClr val="002060"/>
                </a:solidFill>
              </a:rPr>
              <a:t>, </a:t>
            </a:r>
            <a:r>
              <a:rPr lang="en-US" sz="5000" b="1" dirty="0" err="1">
                <a:solidFill>
                  <a:srgbClr val="002060"/>
                </a:solidFill>
              </a:rPr>
              <a:t>rạng</a:t>
            </a:r>
            <a:r>
              <a:rPr lang="en-US" sz="5000" b="1" dirty="0">
                <a:solidFill>
                  <a:srgbClr val="002060"/>
                </a:solidFill>
              </a:rPr>
              <a:t> </a:t>
            </a:r>
            <a:r>
              <a:rPr lang="en-US" sz="5000" b="1" dirty="0" err="1">
                <a:solidFill>
                  <a:srgbClr val="002060"/>
                </a:solidFill>
              </a:rPr>
              <a:t>ngời</a:t>
            </a:r>
            <a:r>
              <a:rPr lang="en-US" sz="5000" b="1" dirty="0">
                <a:solidFill>
                  <a:srgbClr val="002060"/>
                </a:solidFill>
              </a:rPr>
              <a:t> </a:t>
            </a:r>
            <a:r>
              <a:rPr lang="en-US" sz="5000" b="1" dirty="0" err="1">
                <a:solidFill>
                  <a:srgbClr val="002060"/>
                </a:solidFill>
              </a:rPr>
              <a:t>ánh</a:t>
            </a:r>
            <a:r>
              <a:rPr lang="en-US" sz="5000" b="1" dirty="0">
                <a:solidFill>
                  <a:srgbClr val="002060"/>
                </a:solidFill>
              </a:rPr>
              <a:t> </a:t>
            </a:r>
            <a:r>
              <a:rPr lang="en-US" sz="5000" b="1" dirty="0" err="1">
                <a:solidFill>
                  <a:srgbClr val="002060"/>
                </a:solidFill>
              </a:rPr>
              <a:t>sáng</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nhạc</a:t>
            </a:r>
            <a:r>
              <a:rPr lang="en-US" sz="5000" b="1" dirty="0">
                <a:solidFill>
                  <a:srgbClr val="002060"/>
                </a:solidFill>
              </a:rPr>
              <a:t> </a:t>
            </a:r>
            <a:r>
              <a:rPr lang="en-US" sz="5000" b="1" dirty="0" err="1" smtClean="0">
                <a:solidFill>
                  <a:srgbClr val="002060"/>
                </a:solidFill>
              </a:rPr>
              <a:t>mừng</a:t>
            </a:r>
            <a:r>
              <a:rPr lang="en-US" sz="5000" b="1" dirty="0" smtClean="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đất</a:t>
            </a:r>
            <a:r>
              <a:rPr lang="en-US" sz="5000" b="1" dirty="0">
                <a:solidFill>
                  <a:srgbClr val="002060"/>
                </a:solidFill>
              </a:rPr>
              <a:t> </a:t>
            </a:r>
            <a:r>
              <a:rPr lang="en-US" sz="5000" b="1" dirty="0" err="1">
                <a:solidFill>
                  <a:srgbClr val="002060"/>
                </a:solidFill>
              </a:rPr>
              <a:t>hoà</a:t>
            </a:r>
            <a:r>
              <a:rPr lang="en-US" sz="5000" b="1" dirty="0">
                <a:solidFill>
                  <a:srgbClr val="002060"/>
                </a:solidFill>
              </a:rPr>
              <a:t> ca. </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tình Chúa đã chất chứa trong trái tim Mẹ </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hiền,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luôn trìu mến mãi cứu giúp chở che nguyện cầu. Ngàn phúc ân </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vẫn nhờ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Mẹ, ngàn khổ đau cũng nhờ Mẹ, nhờ Mẹ thương dâng Chúa trót đời tạ </a:t>
            </a:r>
            <a:r>
              <a:rPr lang="vi-VN"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ơn.</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47650"/>
            <a:ext cx="9144000" cy="5143500"/>
          </a:xfrm>
        </p:spPr>
        <p:txBody>
          <a:bodyPr>
            <a:noAutofit/>
          </a:bodyPr>
          <a:lstStyle/>
          <a:p>
            <a:pPr marL="0" indent="0" algn="just">
              <a:buNone/>
            </a:pPr>
            <a:r>
              <a:rPr lang="vi-VN" sz="50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50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 con xin tạ ơn Chúa uy quyền toàn </a:t>
            </a:r>
            <a:r>
              <a:rPr lang="vi-VN"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năng,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 yêu Chúa nào biết chi báo đền. Chúa muôn đời là Chúa khắp vũ trụ trời </a:t>
            </a:r>
            <a:r>
              <a:rPr lang="vi-VN" sz="50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 vinh quang cao chiếu hiển trị đời đời.</a:t>
            </a:r>
            <a:endPar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93033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en-US" sz="5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giữa</a:t>
            </a:r>
            <a:r>
              <a:rPr lang="en-US" sz="5000" b="1" dirty="0">
                <a:solidFill>
                  <a:srgbClr val="002060"/>
                </a:solidFill>
                <a:latin typeface="+mj-lt"/>
              </a:rPr>
              <a:t> </a:t>
            </a:r>
            <a:r>
              <a:rPr lang="en-US" sz="5000" b="1" dirty="0" err="1">
                <a:solidFill>
                  <a:srgbClr val="002060"/>
                </a:solidFill>
                <a:latin typeface="+mj-lt"/>
              </a:rPr>
              <a:t>chốn</a:t>
            </a:r>
            <a:r>
              <a:rPr lang="en-US" sz="5000" b="1" dirty="0">
                <a:solidFill>
                  <a:srgbClr val="002060"/>
                </a:solidFill>
                <a:latin typeface="+mj-lt"/>
              </a:rPr>
              <a:t> </a:t>
            </a:r>
            <a:r>
              <a:rPr lang="en-US" sz="5000" b="1" dirty="0" err="1">
                <a:solidFill>
                  <a:srgbClr val="002060"/>
                </a:solidFill>
                <a:latin typeface="+mj-lt"/>
              </a:rPr>
              <a:t>huy</a:t>
            </a:r>
            <a:r>
              <a:rPr lang="en-US" sz="5000" b="1" dirty="0">
                <a:solidFill>
                  <a:srgbClr val="002060"/>
                </a:solidFill>
                <a:latin typeface="+mj-lt"/>
              </a:rPr>
              <a:t> </a:t>
            </a:r>
            <a:r>
              <a:rPr lang="en-US" sz="5000" b="1" dirty="0" err="1">
                <a:solidFill>
                  <a:srgbClr val="002060"/>
                </a:solidFill>
                <a:latin typeface="+mj-lt"/>
              </a:rPr>
              <a:t>hoàng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lên</a:t>
            </a:r>
            <a:r>
              <a:rPr lang="en-US" sz="5000" b="1" dirty="0">
                <a:solidFill>
                  <a:srgbClr val="002060"/>
                </a:solidFill>
                <a:latin typeface="+mj-lt"/>
              </a:rPr>
              <a:t> </a:t>
            </a:r>
            <a:r>
              <a:rPr lang="en-US" sz="5000" b="1" dirty="0" err="1">
                <a:solidFill>
                  <a:srgbClr val="002060"/>
                </a:solidFill>
                <a:latin typeface="+mj-lt"/>
              </a:rPr>
              <a:t>trời</a:t>
            </a:r>
            <a:r>
              <a:rPr lang="en-US" sz="5000" b="1" dirty="0">
                <a:solidFill>
                  <a:srgbClr val="002060"/>
                </a:solidFill>
                <a:latin typeface="+mj-lt"/>
              </a:rPr>
              <a:t> </a:t>
            </a:r>
            <a:r>
              <a:rPr lang="en-US" sz="5000" b="1" dirty="0" err="1">
                <a:solidFill>
                  <a:srgbClr val="002060"/>
                </a:solidFill>
                <a:latin typeface="+mj-lt"/>
              </a:rPr>
              <a:t>trong</a:t>
            </a:r>
            <a:r>
              <a:rPr lang="en-US" sz="5000" b="1" dirty="0">
                <a:solidFill>
                  <a:srgbClr val="002060"/>
                </a:solidFill>
                <a:latin typeface="+mj-lt"/>
              </a:rPr>
              <a:t> </a:t>
            </a:r>
            <a:r>
              <a:rPr lang="en-US" sz="5000" b="1" dirty="0" err="1">
                <a:solidFill>
                  <a:srgbClr val="002060"/>
                </a:solidFill>
                <a:latin typeface="+mj-lt"/>
              </a:rPr>
              <a:t>ánh</a:t>
            </a:r>
            <a:r>
              <a:rPr lang="en-US" sz="5000" b="1" dirty="0">
                <a:solidFill>
                  <a:srgbClr val="002060"/>
                </a:solidFill>
                <a:latin typeface="+mj-lt"/>
              </a:rPr>
              <a:t> </a:t>
            </a:r>
            <a:r>
              <a:rPr lang="en-US" sz="5000" b="1" dirty="0" err="1">
                <a:solidFill>
                  <a:srgbClr val="002060"/>
                </a:solidFill>
                <a:latin typeface="+mj-lt"/>
              </a:rPr>
              <a:t>vinh</a:t>
            </a:r>
            <a:r>
              <a:rPr lang="en-US" sz="5000" b="1" dirty="0">
                <a:solidFill>
                  <a:srgbClr val="002060"/>
                </a:solidFill>
                <a:latin typeface="+mj-lt"/>
              </a:rPr>
              <a:t> </a:t>
            </a:r>
            <a:r>
              <a:rPr lang="en-US" sz="5000" b="1" dirty="0" err="1">
                <a:solidFill>
                  <a:srgbClr val="002060"/>
                </a:solidFill>
                <a:latin typeface="+mj-lt"/>
              </a:rPr>
              <a:t>quang</a:t>
            </a:r>
            <a:r>
              <a:rPr lang="en-US" sz="5000" b="1" dirty="0">
                <a:solidFill>
                  <a:srgbClr val="002060"/>
                </a:solidFill>
                <a:latin typeface="+mj-lt"/>
              </a:rPr>
              <a:t>. </a:t>
            </a:r>
            <a:r>
              <a:rPr lang="en-US" sz="5000" b="1" dirty="0" err="1">
                <a:solidFill>
                  <a:srgbClr val="002060"/>
                </a:solidFill>
                <a:latin typeface="+mj-lt"/>
              </a:rPr>
              <a:t>Ngợi</a:t>
            </a:r>
            <a:r>
              <a:rPr lang="en-US" sz="5000" b="1" dirty="0">
                <a:solidFill>
                  <a:srgbClr val="002060"/>
                </a:solidFill>
                <a:latin typeface="+mj-lt"/>
              </a:rPr>
              <a:t> </a:t>
            </a:r>
            <a:r>
              <a:rPr lang="en-US" sz="5000" b="1" dirty="0" err="1">
                <a:solidFill>
                  <a:srgbClr val="002060"/>
                </a:solidFill>
                <a:latin typeface="+mj-lt"/>
              </a:rPr>
              <a:t>khen</a:t>
            </a:r>
            <a:r>
              <a:rPr lang="en-US" sz="5000" b="1" dirty="0">
                <a:solidFill>
                  <a:srgbClr val="002060"/>
                </a:solidFill>
                <a:latin typeface="+mj-lt"/>
              </a:rPr>
              <a:t> </a:t>
            </a:r>
            <a:r>
              <a:rPr lang="en-US" sz="5000" b="1" dirty="0" err="1" smtClean="0">
                <a:solidFill>
                  <a:srgbClr val="002060"/>
                </a:solidFill>
                <a:latin typeface="+mj-lt"/>
              </a:rPr>
              <a:t>Chúa</a:t>
            </a:r>
            <a:r>
              <a:rPr lang="en-US" sz="5000" b="1" dirty="0" smtClean="0">
                <a:solidFill>
                  <a:srgbClr val="002060"/>
                </a:solidFill>
                <a:latin typeface="+mj-lt"/>
              </a:rPr>
              <a:t>, </a:t>
            </a:r>
            <a:r>
              <a:rPr lang="en-US" sz="5000" b="1" dirty="0" err="1">
                <a:solidFill>
                  <a:srgbClr val="002060"/>
                </a:solidFill>
                <a:latin typeface="+mj-lt"/>
              </a:rPr>
              <a:t>ngự</a:t>
            </a:r>
            <a:r>
              <a:rPr lang="en-US" sz="5000" b="1" dirty="0">
                <a:solidFill>
                  <a:srgbClr val="002060"/>
                </a:solidFill>
                <a:latin typeface="+mj-lt"/>
              </a:rPr>
              <a:t> </a:t>
            </a:r>
            <a:r>
              <a:rPr lang="en-US" sz="5000" b="1" dirty="0" err="1">
                <a:solidFill>
                  <a:srgbClr val="002060"/>
                </a:solidFill>
                <a:latin typeface="+mj-lt"/>
              </a:rPr>
              <a:t>trị</a:t>
            </a:r>
            <a:r>
              <a:rPr lang="en-US" sz="5000" b="1" dirty="0">
                <a:solidFill>
                  <a:srgbClr val="002060"/>
                </a:solidFill>
                <a:latin typeface="+mj-lt"/>
              </a:rPr>
              <a:t> </a:t>
            </a:r>
            <a:r>
              <a:rPr lang="en-US" sz="5000" b="1" dirty="0" err="1">
                <a:solidFill>
                  <a:srgbClr val="002060"/>
                </a:solidFill>
                <a:latin typeface="+mj-lt"/>
              </a:rPr>
              <a:t>trên</a:t>
            </a:r>
            <a:r>
              <a:rPr lang="en-US" sz="5000" b="1" dirty="0">
                <a:solidFill>
                  <a:srgbClr val="002060"/>
                </a:solidFill>
                <a:latin typeface="+mj-lt"/>
              </a:rPr>
              <a:t> </a:t>
            </a:r>
            <a:r>
              <a:rPr lang="en-US" sz="5000" b="1" dirty="0" err="1">
                <a:solidFill>
                  <a:srgbClr val="002060"/>
                </a:solidFill>
                <a:latin typeface="+mj-lt"/>
              </a:rPr>
              <a:t>cõi</a:t>
            </a:r>
            <a:r>
              <a:rPr lang="en-US" sz="5000" b="1" dirty="0">
                <a:solidFill>
                  <a:srgbClr val="002060"/>
                </a:solidFill>
                <a:latin typeface="+mj-lt"/>
              </a:rPr>
              <a:t> </a:t>
            </a:r>
            <a:r>
              <a:rPr lang="en-US" sz="5000" b="1" dirty="0" err="1">
                <a:solidFill>
                  <a:srgbClr val="002060"/>
                </a:solidFill>
                <a:latin typeface="+mj-lt"/>
              </a:rPr>
              <a:t>t</a:t>
            </a:r>
            <a:r>
              <a:rPr lang="en-US" sz="5000" b="1" dirty="0" err="1" smtClean="0">
                <a:solidFill>
                  <a:srgbClr val="002060"/>
                </a:solidFill>
                <a:latin typeface="+mj-lt"/>
              </a:rPr>
              <a:t>hiên</a:t>
            </a:r>
            <a:r>
              <a:rPr lang="en-US" sz="5000" b="1" dirty="0" smtClean="0">
                <a:solidFill>
                  <a:srgbClr val="002060"/>
                </a:solidFill>
                <a:latin typeface="+mj-lt"/>
              </a:rPr>
              <a:t> </a:t>
            </a:r>
            <a:r>
              <a:rPr lang="en-US" sz="5000" b="1" dirty="0" err="1">
                <a:solidFill>
                  <a:srgbClr val="002060"/>
                </a:solidFill>
                <a:latin typeface="+mj-lt"/>
              </a:rPr>
              <a:t>đ</a:t>
            </a:r>
            <a:r>
              <a:rPr lang="en-US" sz="5000" b="1" dirty="0" err="1" smtClean="0">
                <a:solidFill>
                  <a:srgbClr val="002060"/>
                </a:solidFill>
                <a:latin typeface="+mj-lt"/>
              </a:rPr>
              <a:t>àng</a:t>
            </a:r>
            <a:r>
              <a:rPr lang="en-US" sz="5000" b="1" dirty="0">
                <a:solidFill>
                  <a:srgbClr val="002060"/>
                </a:solidFill>
                <a:latin typeface="+mj-lt"/>
              </a:rPr>
              <a:t>. </a:t>
            </a:r>
            <a:endParaRPr lang="en-US" sz="50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en-US" sz="5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5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k2</a:t>
            </a:r>
            <a:r>
              <a:rPr lang="en-US" sz="5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latin typeface="+mj-lt"/>
              </a:rPr>
              <a:t>Vui lên muôn nước muôn người đời trần gian sẽ qua. Vui lên muôn nước muôn người chờ về nơi thiên quốc. Họp mừng bên </a:t>
            </a:r>
            <a:r>
              <a:rPr lang="vi-VN" sz="5000" b="1" dirty="0" smtClean="0">
                <a:solidFill>
                  <a:srgbClr val="002060"/>
                </a:solidFill>
                <a:latin typeface="+mj-lt"/>
              </a:rPr>
              <a:t>Cha, </a:t>
            </a:r>
            <a:r>
              <a:rPr lang="vi-VN" sz="5000" b="1" dirty="0">
                <a:solidFill>
                  <a:srgbClr val="002060"/>
                </a:solidFill>
                <a:latin typeface="+mj-lt"/>
              </a:rPr>
              <a:t>tình Người bao la chốn thiên </a:t>
            </a:r>
            <a:r>
              <a:rPr lang="vi-VN" sz="5000" b="1" dirty="0" smtClean="0">
                <a:solidFill>
                  <a:srgbClr val="002060"/>
                </a:solidFill>
                <a:latin typeface="+mj-lt"/>
              </a:rPr>
              <a:t>đình, </a:t>
            </a:r>
            <a:r>
              <a:rPr lang="vi-VN" sz="5000" b="1" dirty="0">
                <a:solidFill>
                  <a:srgbClr val="002060"/>
                </a:solidFill>
                <a:latin typeface="+mj-lt"/>
              </a:rPr>
              <a:t>chung tiếng hoà ca. </a:t>
            </a:r>
            <a:endParaRPr lang="en-US" sz="50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1833</Words>
  <Application>Microsoft Office PowerPoint</Application>
  <PresentationFormat>On-screen Show (16:9)</PresentationFormat>
  <Paragraphs>94</Paragraphs>
  <Slides>72</Slides>
  <Notes>0</Notes>
  <HiddenSlides>0</HiddenSlides>
  <MMClips>0</MMClips>
  <ScaleCrop>false</ScaleCrop>
  <HeadingPairs>
    <vt:vector size="4" baseType="variant">
      <vt:variant>
        <vt:lpstr>Theme</vt:lpstr>
      </vt:variant>
      <vt:variant>
        <vt:i4>15</vt:i4>
      </vt:variant>
      <vt:variant>
        <vt:lpstr>Slide Titles</vt:lpstr>
      </vt:variant>
      <vt:variant>
        <vt:i4>72</vt:i4>
      </vt:variant>
    </vt:vector>
  </HeadingPairs>
  <TitlesOfParts>
    <vt:vector size="87" baseType="lpstr">
      <vt:lpstr>Office Theme</vt:lpstr>
      <vt:lpstr>10_Office Theme</vt:lpstr>
      <vt:lpstr>36_Default Design</vt:lpstr>
      <vt:lpstr>37_Default Design</vt:lpstr>
      <vt:lpstr>6_Office Theme</vt:lpstr>
      <vt:lpstr>8_Office Theme</vt:lpstr>
      <vt:lpstr>9_Office Theme</vt:lpstr>
      <vt:lpstr>12_Office Theme</vt:lpstr>
      <vt:lpstr>22_Office Theme</vt:lpstr>
      <vt:lpstr>5_Office Theme</vt:lpstr>
      <vt:lpstr>13_Office Theme</vt:lpstr>
      <vt:lpstr>14_Office Theme</vt:lpstr>
      <vt:lpstr>2_Office Theme</vt:lpstr>
      <vt:lpstr>7_Office Theme</vt:lpstr>
      <vt:lpstr>21_Office Theme</vt:lpstr>
      <vt:lpstr>PowerPoint Presentation</vt:lpstr>
      <vt:lpstr>Tập Hát Cộng Đoàn</vt:lpstr>
      <vt:lpstr>Đk: Chúa tiến lên giữa tiếng reo mừng, Chúa tiến lên trong tiếng kèn vang.</vt:lpstr>
      <vt:lpstr>Chúa nói: “Các con hãy ra đi giảng dạy muôn dân, và đây Thầy ở cùng các con mọi ngày cho đến tận thế.”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46 CHÚA NHẬT CHÚA THĂNG THIÊN NĂM B - 03 Câu Lm Kim Long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nào.</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 </vt:lpstr>
      <vt:lpstr>Chúa nói: “Các con hãy ra đi, giảng dạy muôn dân, và đây Thầy ở cùng các con mọi ngày cho đến tận thế.”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146</cp:revision>
  <dcterms:created xsi:type="dcterms:W3CDTF">2021-05-09T08:36:44Z</dcterms:created>
  <dcterms:modified xsi:type="dcterms:W3CDTF">2024-05-08T08:37:31Z</dcterms:modified>
</cp:coreProperties>
</file>