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12" r:id="rId3"/>
    <p:sldMasterId id="2147483832" r:id="rId4"/>
    <p:sldMasterId id="2147483844" r:id="rId5"/>
    <p:sldMasterId id="2147483916" r:id="rId6"/>
    <p:sldMasterId id="2147483928" r:id="rId7"/>
    <p:sldMasterId id="2147483940" r:id="rId8"/>
    <p:sldMasterId id="2147483948" r:id="rId9"/>
    <p:sldMasterId id="2147483960" r:id="rId10"/>
    <p:sldMasterId id="2147483972" r:id="rId11"/>
    <p:sldMasterId id="2147484080" r:id="rId12"/>
    <p:sldMasterId id="2147484248" r:id="rId13"/>
    <p:sldMasterId id="2147484260" r:id="rId14"/>
    <p:sldMasterId id="2147484284" r:id="rId15"/>
    <p:sldMasterId id="2147484296" r:id="rId16"/>
    <p:sldMasterId id="2147484308" r:id="rId17"/>
    <p:sldMasterId id="2147484320" r:id="rId18"/>
    <p:sldMasterId id="2147484332" r:id="rId19"/>
    <p:sldMasterId id="2147484344" r:id="rId20"/>
    <p:sldMasterId id="2147484356" r:id="rId21"/>
    <p:sldMasterId id="2147484368" r:id="rId22"/>
    <p:sldMasterId id="2147484380" r:id="rId23"/>
    <p:sldMasterId id="2147484392" r:id="rId24"/>
  </p:sldMasterIdLst>
  <p:notesMasterIdLst>
    <p:notesMasterId r:id="rId96"/>
  </p:notesMasterIdLst>
  <p:sldIdLst>
    <p:sldId id="256" r:id="rId25"/>
    <p:sldId id="9877" r:id="rId26"/>
    <p:sldId id="9956" r:id="rId27"/>
    <p:sldId id="9957" r:id="rId28"/>
    <p:sldId id="9945" r:id="rId29"/>
    <p:sldId id="2146" r:id="rId30"/>
    <p:sldId id="9520" r:id="rId31"/>
    <p:sldId id="1982" r:id="rId32"/>
    <p:sldId id="9903" r:id="rId33"/>
    <p:sldId id="9965" r:id="rId34"/>
    <p:sldId id="9946" r:id="rId35"/>
    <p:sldId id="9846" r:id="rId36"/>
    <p:sldId id="9848" r:id="rId37"/>
    <p:sldId id="9849" r:id="rId38"/>
    <p:sldId id="9850" r:id="rId39"/>
    <p:sldId id="9851" r:id="rId40"/>
    <p:sldId id="9852" r:id="rId41"/>
    <p:sldId id="9853" r:id="rId42"/>
    <p:sldId id="9948" r:id="rId43"/>
    <p:sldId id="9883" r:id="rId44"/>
    <p:sldId id="9835" r:id="rId45"/>
    <p:sldId id="9960" r:id="rId46"/>
    <p:sldId id="9864" r:id="rId47"/>
    <p:sldId id="9961" r:id="rId48"/>
    <p:sldId id="9866" r:id="rId49"/>
    <p:sldId id="9962" r:id="rId50"/>
    <p:sldId id="9868" r:id="rId51"/>
    <p:sldId id="9963" r:id="rId52"/>
    <p:sldId id="9930" r:id="rId53"/>
    <p:sldId id="9964" r:id="rId54"/>
    <p:sldId id="9884" r:id="rId55"/>
    <p:sldId id="9959" r:id="rId56"/>
    <p:sldId id="9756" r:id="rId57"/>
    <p:sldId id="9899" r:id="rId58"/>
    <p:sldId id="9885" r:id="rId59"/>
    <p:sldId id="9886" r:id="rId60"/>
    <p:sldId id="9887" r:id="rId61"/>
    <p:sldId id="9888" r:id="rId62"/>
    <p:sldId id="9889" r:id="rId63"/>
    <p:sldId id="9890" r:id="rId64"/>
    <p:sldId id="9891" r:id="rId65"/>
    <p:sldId id="9892" r:id="rId66"/>
    <p:sldId id="9893" r:id="rId67"/>
    <p:sldId id="9894" r:id="rId68"/>
    <p:sldId id="9895" r:id="rId69"/>
    <p:sldId id="9896" r:id="rId70"/>
    <p:sldId id="9897" r:id="rId71"/>
    <p:sldId id="9898" r:id="rId72"/>
    <p:sldId id="9902" r:id="rId73"/>
    <p:sldId id="9804" r:id="rId74"/>
    <p:sldId id="9966" r:id="rId75"/>
    <p:sldId id="9805" r:id="rId76"/>
    <p:sldId id="9806" r:id="rId77"/>
    <p:sldId id="9967" r:id="rId78"/>
    <p:sldId id="9968" r:id="rId79"/>
    <p:sldId id="9669" r:id="rId80"/>
    <p:sldId id="9949" r:id="rId81"/>
    <p:sldId id="9901" r:id="rId82"/>
    <p:sldId id="9384" r:id="rId83"/>
    <p:sldId id="2344" r:id="rId84"/>
    <p:sldId id="9826" r:id="rId85"/>
    <p:sldId id="9920" r:id="rId86"/>
    <p:sldId id="9969" r:id="rId87"/>
    <p:sldId id="9692" r:id="rId88"/>
    <p:sldId id="9970" r:id="rId89"/>
    <p:sldId id="9900" r:id="rId90"/>
    <p:sldId id="9950" r:id="rId91"/>
    <p:sldId id="9828" r:id="rId92"/>
    <p:sldId id="9829" r:id="rId93"/>
    <p:sldId id="9831" r:id="rId94"/>
    <p:sldId id="9971"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30" d="100"/>
          <a:sy n="130" d="100"/>
        </p:scale>
        <p:origin x="-1474" y="-590"/>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12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9996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5192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4485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8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4239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9807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736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6892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6335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591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2957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2798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7891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334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703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623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5745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6112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3376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225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26281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6128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9149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798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1521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3127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3750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5950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89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7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6983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7546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5796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048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3242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1291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436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8044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0399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29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6932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0690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2726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972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844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9137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06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836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1397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60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0010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4779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61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904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94101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476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023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26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53211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18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0454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3852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64196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2350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8791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97221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60804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2853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861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271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1448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63201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331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363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004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9572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22800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4462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8695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11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3753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0112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41198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8718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8792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0248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85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63878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05750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71931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9906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69358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88233"/>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96704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6624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9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24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5400" b="1" dirty="0" smtClean="0">
                <a:solidFill>
                  <a:srgbClr val="FF0000"/>
                </a:solidFill>
                <a:latin typeface="+mj-lt"/>
                <a:ea typeface="Tahoma" pitchFamily="34" charset="0"/>
                <a:cs typeface="Times New Roman" pitchFamily="18" charset="0"/>
              </a:rPr>
              <a:t>ĐK:</a:t>
            </a:r>
            <a:r>
              <a:rPr lang="en-US" sz="5400" b="1" dirty="0" smtClean="0">
                <a:solidFill>
                  <a:srgbClr val="003399"/>
                </a:solidFill>
                <a:latin typeface="+mj-lt"/>
                <a:ea typeface="Tahoma" pitchFamily="34" charset="0"/>
                <a:cs typeface="Times New Roman" pitchFamily="18" charset="0"/>
              </a:rPr>
              <a:t> </a:t>
            </a:r>
            <a:r>
              <a:rPr lang="vi-VN" sz="5400" b="1" dirty="0">
                <a:latin typeface="+mj-lt"/>
              </a:rPr>
              <a:t>Vinh </a:t>
            </a:r>
            <a:r>
              <a:rPr lang="vi-VN" sz="5400" b="1" dirty="0" smtClean="0">
                <a:latin typeface="+mj-lt"/>
              </a:rPr>
              <a:t>danh, </a:t>
            </a:r>
            <a:r>
              <a:rPr lang="vi-VN" sz="5400" b="1" dirty="0">
                <a:latin typeface="+mj-lt"/>
              </a:rPr>
              <a:t>Chúa Cha uy hùng toàn năng. Vinh </a:t>
            </a:r>
            <a:r>
              <a:rPr lang="vi-VN" sz="5400" b="1" dirty="0" smtClean="0">
                <a:latin typeface="+mj-lt"/>
              </a:rPr>
              <a:t>danh, </a:t>
            </a:r>
            <a:r>
              <a:rPr lang="vi-VN" sz="5400" b="1" dirty="0">
                <a:latin typeface="+mj-lt"/>
              </a:rPr>
              <a:t>Chúa Con cứu độ nhân trần. Vinh </a:t>
            </a:r>
            <a:r>
              <a:rPr lang="vi-VN" sz="5400" b="1" dirty="0" smtClean="0">
                <a:latin typeface="+mj-lt"/>
              </a:rPr>
              <a:t>danh, </a:t>
            </a:r>
            <a:r>
              <a:rPr lang="vi-VN" sz="5400" b="1" dirty="0">
                <a:latin typeface="+mj-lt"/>
              </a:rPr>
              <a:t>Thánh Linh chính nguồn ủi an. Vinh </a:t>
            </a:r>
            <a:r>
              <a:rPr lang="vi-VN" sz="5400" b="1" dirty="0" smtClean="0">
                <a:latin typeface="+mj-lt"/>
              </a:rPr>
              <a:t>danh, </a:t>
            </a:r>
            <a:r>
              <a:rPr lang="vi-VN" sz="5400" b="1" dirty="0">
                <a:latin typeface="+mj-lt"/>
              </a:rPr>
              <a:t>Ba Ngôi </a:t>
            </a:r>
            <a:r>
              <a:rPr lang="en-US" sz="5400" b="1" dirty="0" err="1" smtClean="0">
                <a:latin typeface="+mj-lt"/>
              </a:rPr>
              <a:t>muôn</a:t>
            </a:r>
            <a:r>
              <a:rPr lang="en-US" sz="5400" b="1" dirty="0" smtClean="0">
                <a:latin typeface="+mj-lt"/>
              </a:rPr>
              <a:t> </a:t>
            </a:r>
            <a:r>
              <a:rPr lang="en-US" sz="5400" b="1" dirty="0" err="1" smtClean="0">
                <a:latin typeface="+mj-lt"/>
              </a:rPr>
              <a:t>đời</a:t>
            </a:r>
            <a:r>
              <a:rPr lang="en-US" sz="5400" b="1" dirty="0" smtClean="0">
                <a:latin typeface="+mj-lt"/>
              </a:rPr>
              <a:t> </a:t>
            </a:r>
            <a:r>
              <a:rPr lang="en-US" sz="5400" b="1" dirty="0" err="1" smtClean="0">
                <a:latin typeface="+mj-lt"/>
              </a:rPr>
              <a:t>không</a:t>
            </a:r>
            <a:r>
              <a:rPr lang="en-US" sz="5400" b="1" dirty="0" smtClean="0">
                <a:latin typeface="+mj-lt"/>
              </a:rPr>
              <a:t> </a:t>
            </a:r>
            <a:r>
              <a:rPr lang="en-US" sz="5400" b="1" dirty="0" err="1" smtClean="0">
                <a:latin typeface="+mj-lt"/>
              </a:rPr>
              <a:t>ngơi</a:t>
            </a:r>
            <a:r>
              <a:rPr lang="en-US" sz="5400" b="1" dirty="0" smtClean="0">
                <a:latin typeface="+mj-lt"/>
              </a:rPr>
              <a:t>.</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69035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r>
              <a:rPr lang="en-US" sz="7200" b="1" i="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95250"/>
            <a:ext cx="9144000" cy="5143500"/>
          </a:xfrm>
        </p:spPr>
        <p:txBody>
          <a:bodyPr/>
          <a:lstStyle/>
          <a:p>
            <a:pPr algn="just" eaLnBrk="1" hangingPunct="1">
              <a:lnSpc>
                <a:spcPct val="150000"/>
              </a:lnSpc>
            </a:pPr>
            <a:r>
              <a:rPr lang="vi-VN" sz="5400" b="1" i="1" u="sng" dirty="0">
                <a:latin typeface="+mj-lt"/>
                <a:cs typeface="Times New Roman" panose="02020603050405020304" pitchFamily="18" charset="0"/>
              </a:rPr>
              <a:t>Chủ tế: </a:t>
            </a:r>
            <a:r>
              <a:rPr lang="vi-VN" sz="6000" b="1" i="1" dirty="0">
                <a:solidFill>
                  <a:srgbClr val="C00000"/>
                </a:solidFill>
                <a:latin typeface="+mj-lt"/>
                <a:cs typeface="Times New Roman" panose="02020603050405020304" pitchFamily="18" charset="0"/>
              </a:rPr>
              <a:t>Vinh danh Thiên Chúa trên các tầng trời. </a:t>
            </a:r>
            <a:r>
              <a:rPr lang="vi-VN" sz="6000" b="1" i="1" dirty="0" smtClean="0">
                <a:solidFill>
                  <a:srgbClr val="C00000"/>
                </a:solidFill>
                <a:latin typeface="+mj-lt"/>
                <a:cs typeface="Times New Roman" panose="02020603050405020304" pitchFamily="18" charset="0"/>
              </a:rPr>
              <a:t>              </a:t>
            </a:r>
            <a:r>
              <a:rPr lang="vi-VN" sz="5400" b="1" dirty="0" smtClean="0">
                <a:latin typeface="+mj-lt"/>
                <a:cs typeface="Times New Roman" panose="02020603050405020304" pitchFamily="18" charset="0"/>
              </a:rPr>
              <a:t>Và </a:t>
            </a:r>
            <a:r>
              <a:rPr lang="vi-VN" sz="5400" b="1" dirty="0">
                <a:latin typeface="+mj-lt"/>
                <a:cs typeface="Times New Roman" panose="02020603050405020304" pitchFamily="18" charset="0"/>
              </a:rPr>
              <a:t>bình an dưới thế, bình an dưới thế cho người thiện tâm. </a:t>
            </a:r>
            <a:endParaRPr lang="vi-VN" sz="7200" b="1" dirty="0">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ca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ngợi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chúc</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tụng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thờ</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lạy</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tôn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vinh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cảm</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tạ</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vì</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vinh</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quang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cao</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cả</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95250"/>
            <a:ext cx="9144000" cy="5143500"/>
          </a:xfrm>
        </p:spPr>
        <p:txBody>
          <a:bodyPr/>
          <a:lstStyle/>
          <a:p>
            <a:pPr marL="0" indent="0" algn="just" eaLnBrk="1" hangingPunct="1">
              <a:lnSpc>
                <a:spcPct val="140000"/>
              </a:lnSpc>
              <a:buFontTx/>
              <a:buNone/>
            </a:pPr>
            <a:r>
              <a:rPr lang="vi-VN" sz="5400" b="1" dirty="0">
                <a:solidFill>
                  <a:schemeClr val="accent4">
                    <a:lumMod val="50000"/>
                  </a:schemeClr>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Cao, </a:t>
            </a:r>
            <a:r>
              <a:rPr lang="en-US" sz="4400" b="1" dirty="0" err="1">
                <a:solidFill>
                  <a:schemeClr val="accent4">
                    <a:lumMod val="50000"/>
                  </a:schemeClr>
                </a:solidFill>
                <a:latin typeface="+mj-lt"/>
                <a:cs typeface="Times New Roman" panose="02020603050405020304" pitchFamily="18" charset="0"/>
              </a:rPr>
              <a:t>cùng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Thần</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trong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vinh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quang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209550"/>
            <a:ext cx="9144000" cy="5143500"/>
          </a:xfrm>
        </p:spPr>
        <p:txBody>
          <a:bodyPr/>
          <a:lstStyle/>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Ca</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32</a:t>
            </a: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04 </a:t>
            </a:r>
            <a:r>
              <a:rPr lang="en-US" sz="4800" b="1" i="1" dirty="0" err="1" smtClean="0">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cs typeface="Times New Roman" pitchFamily="18" charset="0"/>
              </a:rPr>
              <a:t>Đk</a:t>
            </a:r>
            <a:r>
              <a:rPr lang="en-US" sz="7200" b="1" u="sng" dirty="0">
                <a:solidFill>
                  <a:srgbClr val="FF0000"/>
                </a:solidFill>
                <a:cs typeface="Times New Roman" pitchFamily="18" charset="0"/>
              </a:rPr>
              <a:t>:</a:t>
            </a:r>
            <a:r>
              <a:rPr lang="en-US" sz="7200" b="1" dirty="0">
                <a:solidFill>
                  <a:srgbClr val="003399"/>
                </a:solidFill>
                <a:cs typeface="Times New Roman" pitchFamily="18" charset="0"/>
              </a:rPr>
              <a:t> </a:t>
            </a:r>
            <a:r>
              <a:rPr lang="vi-VN" sz="7200" b="1" dirty="0">
                <a:latin typeface="+mn-lt"/>
              </a:rPr>
              <a:t>Phúc </a:t>
            </a:r>
            <a:r>
              <a:rPr lang="vi-VN" sz="7200" b="1" dirty="0" smtClean="0">
                <a:latin typeface="+mn-lt"/>
              </a:rPr>
              <a:t>thay, </a:t>
            </a:r>
            <a:r>
              <a:rPr lang="vi-VN" sz="7200" b="1" dirty="0">
                <a:latin typeface="+mn-lt"/>
              </a:rPr>
              <a:t>quốc </a:t>
            </a:r>
            <a:r>
              <a:rPr lang="vi-VN" sz="7200" b="1" dirty="0" smtClean="0">
                <a:latin typeface="+mn-lt"/>
              </a:rPr>
              <a:t>gia. </a:t>
            </a:r>
            <a:r>
              <a:rPr lang="vi-VN" sz="7200" b="1" dirty="0">
                <a:latin typeface="+mn-lt"/>
              </a:rPr>
              <a:t>Chúa chọn làm sản nghiệp. </a:t>
            </a:r>
            <a:endParaRPr lang="en-US" sz="7200" b="1" dirty="0">
              <a:latin typeface="+mn-lt"/>
              <a:cs typeface="Times New Roman" pitchFamily="18" charset="0"/>
            </a:endParaRPr>
          </a:p>
        </p:txBody>
      </p:sp>
    </p:spTree>
    <p:extLst>
      <p:ext uri="{BB962C8B-B14F-4D97-AF65-F5344CB8AC3E}">
        <p14:creationId xmlns:p14="http://schemas.microsoft.com/office/powerpoint/2010/main" val="3751324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cs typeface="Times New Roman" pitchFamily="18" charset="0"/>
              </a:rPr>
              <a:t>Tk1:</a:t>
            </a:r>
            <a:r>
              <a:rPr lang="en-US" sz="5400" b="1" dirty="0">
                <a:cs typeface="Times New Roman" pitchFamily="18" charset="0"/>
              </a:rPr>
              <a:t> </a:t>
            </a:r>
            <a:r>
              <a:rPr lang="vi-VN" sz="5400" b="1" dirty="0"/>
              <a:t>Lời Thiên Chúa rất ngay thực chân chính, việc tay Ngài </a:t>
            </a:r>
            <a:r>
              <a:rPr lang="vi-VN" sz="5400" b="1" dirty="0" smtClean="0"/>
              <a:t>thật </a:t>
            </a:r>
            <a:r>
              <a:rPr lang="vi-VN" sz="5400" b="1" dirty="0"/>
              <a:t>đáng cậy tin, Ngài yêu thích công minh chính trực, tình thương Ngài tràn ngập khắp mọi </a:t>
            </a:r>
            <a:r>
              <a:rPr lang="vi-VN" sz="5400" b="1" dirty="0" smtClean="0"/>
              <a:t>nơi</a:t>
            </a:r>
            <a:r>
              <a:rPr lang="en-US" sz="5400" b="1" dirty="0" smtClean="0"/>
              <a:t>.</a:t>
            </a:r>
            <a:endParaRPr lang="en-US" sz="5400" b="1" dirty="0">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cs typeface="Times New Roman" pitchFamily="18" charset="0"/>
              </a:rPr>
              <a:t>Đk</a:t>
            </a:r>
            <a:r>
              <a:rPr lang="en-US" sz="7200" b="1" u="sng" dirty="0">
                <a:solidFill>
                  <a:srgbClr val="FF0000"/>
                </a:solidFill>
                <a:cs typeface="Times New Roman" pitchFamily="18" charset="0"/>
              </a:rPr>
              <a:t>:</a:t>
            </a:r>
            <a:r>
              <a:rPr lang="en-US" sz="7200" b="1" dirty="0">
                <a:solidFill>
                  <a:srgbClr val="003399"/>
                </a:solidFill>
                <a:cs typeface="Times New Roman" pitchFamily="18" charset="0"/>
              </a:rPr>
              <a:t> </a:t>
            </a:r>
            <a:r>
              <a:rPr lang="vi-VN" sz="7200" b="1" dirty="0">
                <a:latin typeface="+mn-lt"/>
              </a:rPr>
              <a:t>Phúc </a:t>
            </a:r>
            <a:r>
              <a:rPr lang="vi-VN" sz="7200" b="1" dirty="0" smtClean="0">
                <a:latin typeface="+mn-lt"/>
              </a:rPr>
              <a:t>thay, </a:t>
            </a:r>
            <a:r>
              <a:rPr lang="vi-VN" sz="7200" b="1" dirty="0">
                <a:latin typeface="+mn-lt"/>
              </a:rPr>
              <a:t>quốc </a:t>
            </a:r>
            <a:r>
              <a:rPr lang="vi-VN" sz="7200" b="1" dirty="0" smtClean="0">
                <a:latin typeface="+mn-lt"/>
              </a:rPr>
              <a:t>gia. </a:t>
            </a:r>
            <a:r>
              <a:rPr lang="vi-VN" sz="7200" b="1" dirty="0">
                <a:latin typeface="+mn-lt"/>
              </a:rPr>
              <a:t>Chúa chọn làm sản nghiệp. </a:t>
            </a:r>
            <a:endParaRPr lang="en-US" sz="7200" b="1" dirty="0">
              <a:latin typeface="+mn-lt"/>
              <a:cs typeface="Times New Roman" pitchFamily="18" charset="0"/>
            </a:endParaRPr>
          </a:p>
        </p:txBody>
      </p:sp>
    </p:spTree>
    <p:extLst>
      <p:ext uri="{BB962C8B-B14F-4D97-AF65-F5344CB8AC3E}">
        <p14:creationId xmlns:p14="http://schemas.microsoft.com/office/powerpoint/2010/main" val="2646651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0000"/>
                </a:solidFill>
                <a:latin typeface="+mn-lt"/>
                <a:cs typeface="Times New Roman" pitchFamily="18" charset="0"/>
              </a:rPr>
              <a:t>Tk2:</a:t>
            </a:r>
            <a:r>
              <a:rPr lang="en-US" sz="5400" b="1" dirty="0">
                <a:solidFill>
                  <a:srgbClr val="FF0000"/>
                </a:solidFill>
                <a:latin typeface="+mn-lt"/>
                <a:cs typeface="Times New Roman" pitchFamily="18" charset="0"/>
              </a:rPr>
              <a:t> </a:t>
            </a:r>
            <a:r>
              <a:rPr lang="vi-VN" sz="5400" b="1" dirty="0">
                <a:latin typeface="+mn-lt"/>
              </a:rPr>
              <a:t>Lời Thiên Chúa khiên cung trời hiện hữu, làn hơi Ngài tạo tác ngàn sao, Ngài tuyên phán khai sinh các loài, Ngài ra lệnh vạn vật xuất hiện </a:t>
            </a:r>
            <a:r>
              <a:rPr lang="vi-VN" sz="5400" b="1" dirty="0" smtClean="0">
                <a:latin typeface="+mn-lt"/>
              </a:rPr>
              <a:t>ngay</a:t>
            </a:r>
            <a:r>
              <a:rPr lang="en-US" sz="5400" b="1" dirty="0" smtClean="0">
                <a:latin typeface="+mn-lt"/>
              </a:rPr>
              <a:t>.</a:t>
            </a:r>
            <a:endParaRPr lang="en-US" sz="5400" b="1" dirty="0">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cs typeface="Times New Roman" pitchFamily="18" charset="0"/>
              </a:rPr>
              <a:t>Đk</a:t>
            </a:r>
            <a:r>
              <a:rPr lang="en-US" sz="7200" b="1" u="sng" dirty="0">
                <a:solidFill>
                  <a:srgbClr val="FF0000"/>
                </a:solidFill>
                <a:cs typeface="Times New Roman" pitchFamily="18" charset="0"/>
              </a:rPr>
              <a:t>:</a:t>
            </a:r>
            <a:r>
              <a:rPr lang="en-US" sz="7200" b="1" dirty="0">
                <a:solidFill>
                  <a:srgbClr val="003399"/>
                </a:solidFill>
                <a:cs typeface="Times New Roman" pitchFamily="18" charset="0"/>
              </a:rPr>
              <a:t> </a:t>
            </a:r>
            <a:r>
              <a:rPr lang="vi-VN" sz="7200" b="1" dirty="0">
                <a:latin typeface="+mn-lt"/>
              </a:rPr>
              <a:t>Phúc </a:t>
            </a:r>
            <a:r>
              <a:rPr lang="vi-VN" sz="7200" b="1" dirty="0" smtClean="0">
                <a:latin typeface="+mn-lt"/>
              </a:rPr>
              <a:t>thay, </a:t>
            </a:r>
            <a:r>
              <a:rPr lang="vi-VN" sz="7200" b="1" dirty="0">
                <a:latin typeface="+mn-lt"/>
              </a:rPr>
              <a:t>quốc </a:t>
            </a:r>
            <a:r>
              <a:rPr lang="vi-VN" sz="7200" b="1" dirty="0" smtClean="0">
                <a:latin typeface="+mn-lt"/>
              </a:rPr>
              <a:t>gia. </a:t>
            </a:r>
            <a:r>
              <a:rPr lang="vi-VN" sz="7200" b="1" dirty="0">
                <a:latin typeface="+mn-lt"/>
              </a:rPr>
              <a:t>Chúa chọn làm sản nghiệp. </a:t>
            </a:r>
            <a:endParaRPr lang="en-US" sz="7200" b="1" dirty="0">
              <a:latin typeface="+mn-lt"/>
              <a:cs typeface="Times New Roman" pitchFamily="18" charset="0"/>
            </a:endParaRPr>
          </a:p>
        </p:txBody>
      </p:sp>
    </p:spTree>
    <p:extLst>
      <p:ext uri="{BB962C8B-B14F-4D97-AF65-F5344CB8AC3E}">
        <p14:creationId xmlns:p14="http://schemas.microsoft.com/office/powerpoint/2010/main" val="1698207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Tk3:</a:t>
            </a:r>
            <a:r>
              <a:rPr lang="en-US" sz="5400" b="1" dirty="0">
                <a:solidFill>
                  <a:srgbClr val="003399"/>
                </a:solidFill>
                <a:cs typeface="Times New Roman" pitchFamily="18" charset="0"/>
              </a:rPr>
              <a:t> </a:t>
            </a:r>
            <a:r>
              <a:rPr lang="vi-VN" sz="5400" b="1" dirty="0"/>
              <a:t>Ngài đưa mắt dõi theo kẻ thờ kính, kẻ tin cậy lòng Chúa dủ thương. Hầu giải cứu qua tay tử thần, hồi cơ hàn Ngài nhìn tới dưỡng nuôi</a:t>
            </a:r>
            <a:r>
              <a:rPr lang="vi-VN" sz="5400" b="1" dirty="0" smtClean="0"/>
              <a:t>.</a:t>
            </a:r>
            <a:endParaRPr lang="en-US" sz="5400" b="1" dirty="0">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cs typeface="Times New Roman" pitchFamily="18" charset="0"/>
              </a:rPr>
              <a:t>Đk</a:t>
            </a:r>
            <a:r>
              <a:rPr lang="en-US" sz="7200" b="1" u="sng" dirty="0">
                <a:solidFill>
                  <a:srgbClr val="FF0000"/>
                </a:solidFill>
                <a:cs typeface="Times New Roman" pitchFamily="18" charset="0"/>
              </a:rPr>
              <a:t>:</a:t>
            </a:r>
            <a:r>
              <a:rPr lang="en-US" sz="7200" b="1" dirty="0">
                <a:solidFill>
                  <a:srgbClr val="003399"/>
                </a:solidFill>
                <a:cs typeface="Times New Roman" pitchFamily="18" charset="0"/>
              </a:rPr>
              <a:t> </a:t>
            </a:r>
            <a:r>
              <a:rPr lang="vi-VN" sz="7200" b="1" dirty="0">
                <a:latin typeface="+mn-lt"/>
              </a:rPr>
              <a:t>Phúc </a:t>
            </a:r>
            <a:r>
              <a:rPr lang="vi-VN" sz="7200" b="1" dirty="0" smtClean="0">
                <a:latin typeface="+mn-lt"/>
              </a:rPr>
              <a:t>thay, </a:t>
            </a:r>
            <a:r>
              <a:rPr lang="vi-VN" sz="7200" b="1" dirty="0">
                <a:latin typeface="+mn-lt"/>
              </a:rPr>
              <a:t>quốc </a:t>
            </a:r>
            <a:r>
              <a:rPr lang="vi-VN" sz="7200" b="1" dirty="0" smtClean="0">
                <a:latin typeface="+mn-lt"/>
              </a:rPr>
              <a:t>gia. </a:t>
            </a:r>
            <a:r>
              <a:rPr lang="vi-VN" sz="7200" b="1" dirty="0">
                <a:latin typeface="+mn-lt"/>
              </a:rPr>
              <a:t>Chúa chọn làm sản nghiệp. </a:t>
            </a:r>
            <a:endParaRPr lang="en-US" sz="7200" b="1" dirty="0">
              <a:latin typeface="+mn-lt"/>
              <a:cs typeface="Times New Roman" pitchFamily="18" charset="0"/>
            </a:endParaRPr>
          </a:p>
        </p:txBody>
      </p:sp>
    </p:spTree>
    <p:extLst>
      <p:ext uri="{BB962C8B-B14F-4D97-AF65-F5344CB8AC3E}">
        <p14:creationId xmlns:p14="http://schemas.microsoft.com/office/powerpoint/2010/main" val="367626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cs typeface="Times New Roman" pitchFamily="18" charset="0"/>
              </a:rPr>
              <a:t>Tk4:</a:t>
            </a:r>
            <a:r>
              <a:rPr lang="en-US" sz="5400" b="1" dirty="0" smtClean="0">
                <a:solidFill>
                  <a:srgbClr val="003399"/>
                </a:solidFill>
                <a:cs typeface="Times New Roman" pitchFamily="18" charset="0"/>
              </a:rPr>
              <a:t> </a:t>
            </a:r>
            <a:r>
              <a:rPr lang="vi-VN" sz="5400" b="1" dirty="0"/>
              <a:t>Đoàn con những vững tâm đợi trông Chúa, bởi Chúa hằng phù giúp chở che. Hồng ân Chúa xin thương xuống đầy trên những người hằng bền vững cậy trông. </a:t>
            </a:r>
            <a:endParaRPr lang="en-US" sz="5400" b="1" dirty="0">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cs typeface="Times New Roman" pitchFamily="18" charset="0"/>
              </a:rPr>
              <a:t>Đk</a:t>
            </a:r>
            <a:r>
              <a:rPr lang="en-US" sz="7200" b="1" u="sng" dirty="0">
                <a:solidFill>
                  <a:srgbClr val="FF0000"/>
                </a:solidFill>
                <a:cs typeface="Times New Roman" pitchFamily="18" charset="0"/>
              </a:rPr>
              <a:t>:</a:t>
            </a:r>
            <a:r>
              <a:rPr lang="en-US" sz="7200" b="1" dirty="0">
                <a:solidFill>
                  <a:srgbClr val="003399"/>
                </a:solidFill>
                <a:cs typeface="Times New Roman" pitchFamily="18" charset="0"/>
              </a:rPr>
              <a:t> </a:t>
            </a:r>
            <a:r>
              <a:rPr lang="vi-VN" sz="7200" b="1" dirty="0">
                <a:latin typeface="+mn-lt"/>
              </a:rPr>
              <a:t>Phúc </a:t>
            </a:r>
            <a:r>
              <a:rPr lang="vi-VN" sz="7200" b="1" dirty="0" smtClean="0">
                <a:latin typeface="+mn-lt"/>
              </a:rPr>
              <a:t>thay, </a:t>
            </a:r>
            <a:r>
              <a:rPr lang="vi-VN" sz="7200" b="1" dirty="0">
                <a:latin typeface="+mn-lt"/>
              </a:rPr>
              <a:t>quốc </a:t>
            </a:r>
            <a:r>
              <a:rPr lang="vi-VN" sz="7200" b="1" dirty="0" smtClean="0">
                <a:latin typeface="+mn-lt"/>
              </a:rPr>
              <a:t>gia. </a:t>
            </a:r>
            <a:r>
              <a:rPr lang="vi-VN" sz="7200" b="1" dirty="0">
                <a:latin typeface="+mn-lt"/>
              </a:rPr>
              <a:t>Chúa chọn làm sản nghiệp. </a:t>
            </a:r>
            <a:endParaRPr lang="en-US" sz="7200" b="1" dirty="0">
              <a:latin typeface="+mn-lt"/>
              <a:cs typeface="Times New Roman" pitchFamily="18" charset="0"/>
            </a:endParaRPr>
          </a:p>
        </p:txBody>
      </p:sp>
    </p:spTree>
    <p:extLst>
      <p:ext uri="{BB962C8B-B14F-4D97-AF65-F5344CB8AC3E}">
        <p14:creationId xmlns:p14="http://schemas.microsoft.com/office/powerpoint/2010/main" val="426578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cs typeface="Times New Roman" pitchFamily="18" charset="0"/>
              </a:rPr>
              <a:t>Đk</a:t>
            </a:r>
            <a:r>
              <a:rPr lang="en-US" sz="7200" b="1" u="sng" dirty="0">
                <a:solidFill>
                  <a:srgbClr val="FF0000"/>
                </a:solidFill>
                <a:cs typeface="Times New Roman" pitchFamily="18" charset="0"/>
              </a:rPr>
              <a:t>:</a:t>
            </a:r>
            <a:r>
              <a:rPr lang="en-US" sz="7200" b="1" dirty="0">
                <a:solidFill>
                  <a:srgbClr val="003399"/>
                </a:solidFill>
                <a:cs typeface="Times New Roman" pitchFamily="18" charset="0"/>
              </a:rPr>
              <a:t> </a:t>
            </a:r>
            <a:r>
              <a:rPr lang="vi-VN" sz="7200" b="1" dirty="0">
                <a:latin typeface="+mn-lt"/>
              </a:rPr>
              <a:t>Phúc </a:t>
            </a:r>
            <a:r>
              <a:rPr lang="vi-VN" sz="7200" b="1" dirty="0" smtClean="0">
                <a:latin typeface="+mn-lt"/>
              </a:rPr>
              <a:t>thay, </a:t>
            </a:r>
            <a:r>
              <a:rPr lang="vi-VN" sz="7200" b="1" dirty="0">
                <a:latin typeface="+mn-lt"/>
              </a:rPr>
              <a:t>quốc </a:t>
            </a:r>
            <a:r>
              <a:rPr lang="vi-VN" sz="7200" b="1" dirty="0" smtClean="0">
                <a:latin typeface="+mn-lt"/>
              </a:rPr>
              <a:t>gia. </a:t>
            </a:r>
            <a:r>
              <a:rPr lang="vi-VN" sz="7200" b="1" dirty="0">
                <a:latin typeface="+mn-lt"/>
              </a:rPr>
              <a:t>Chúa chọn làm sản nghiệp. </a:t>
            </a:r>
            <a:endParaRPr lang="en-US" sz="7200" b="1" dirty="0">
              <a:latin typeface="+mn-lt"/>
              <a:cs typeface="Times New Roman" pitchFamily="18" charset="0"/>
            </a:endParaRPr>
          </a:p>
        </p:txBody>
      </p:sp>
    </p:spTree>
    <p:extLst>
      <p:ext uri="{BB962C8B-B14F-4D97-AF65-F5344CB8AC3E}">
        <p14:creationId xmlns:p14="http://schemas.microsoft.com/office/powerpoint/2010/main" val="1612495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của thánh Phao-lô tông </a:t>
            </a:r>
            <a:r>
              <a:rPr lang="vi-VN" sz="2800" dirty="0" smtClean="0">
                <a:solidFill>
                  <a:srgbClr val="FFFF00"/>
                </a:solidFill>
              </a:rPr>
              <a:t>đồ</a:t>
            </a:r>
            <a:endParaRPr lang="en-US" sz="2800" dirty="0" smtClean="0">
              <a:solidFill>
                <a:srgbClr val="FFFF00"/>
              </a:solidFill>
            </a:endParaRPr>
          </a:p>
          <a:p>
            <a:r>
              <a:rPr lang="vi-VN" sz="2800" dirty="0" smtClean="0">
                <a:solidFill>
                  <a:srgbClr val="FFFF00"/>
                </a:solidFill>
              </a:rPr>
              <a:t>gửi </a:t>
            </a:r>
            <a:r>
              <a:rPr lang="vi-VN" sz="2800" dirty="0">
                <a:solidFill>
                  <a:srgbClr val="FFFF00"/>
                </a:solidFill>
              </a:rPr>
              <a:t>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smtClean="0">
                <a:solidFill>
                  <a:srgbClr val="FF0000"/>
                </a:solidFill>
                <a:latin typeface="+mj-lt"/>
                <a:cs typeface="Times New Roman" pitchFamily="18" charset="0"/>
              </a:rPr>
              <a:t>Alleluia-alleluia:</a:t>
            </a:r>
            <a:r>
              <a:rPr lang="en-US" sz="5200" b="1" dirty="0" smtClean="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a:t>
            </a:r>
            <a:r>
              <a:rPr lang="vi-VN" sz="5200" b="1" dirty="0" smtClean="0">
                <a:solidFill>
                  <a:schemeClr val="accent4">
                    <a:lumMod val="50000"/>
                  </a:schemeClr>
                </a:solidFill>
                <a:latin typeface="+mj-lt"/>
                <a:cs typeface="Times New Roman" pitchFamily="18" charset="0"/>
              </a:rPr>
              <a:t>tụng, </a:t>
            </a:r>
            <a:r>
              <a:rPr lang="vi-VN" sz="5200" b="1" dirty="0">
                <a:solidFill>
                  <a:schemeClr val="accent4">
                    <a:lumMod val="50000"/>
                  </a:schemeClr>
                </a:solidFill>
                <a:latin typeface="+mj-lt"/>
                <a:cs typeface="Times New Roman" pitchFamily="18" charset="0"/>
              </a:rPr>
              <a:t>Chúa Cha, Chúa Con và Chúa Thánh Thần, là Thiên </a:t>
            </a:r>
            <a:r>
              <a:rPr lang="vi-VN" sz="5200" b="1" dirty="0" smtClean="0">
                <a:solidFill>
                  <a:schemeClr val="accent4">
                    <a:lumMod val="50000"/>
                  </a:schemeClr>
                </a:solidFill>
                <a:latin typeface="+mj-lt"/>
                <a:cs typeface="Times New Roman" pitchFamily="18" charset="0"/>
              </a:rPr>
              <a:t>Chúa, </a:t>
            </a:r>
            <a:r>
              <a:rPr lang="vi-VN" sz="5200" b="1" dirty="0">
                <a:solidFill>
                  <a:schemeClr val="accent4">
                    <a:lumMod val="50000"/>
                  </a:schemeClr>
                </a:solidFill>
                <a:latin typeface="+mj-lt"/>
                <a:cs typeface="Times New Roman" pitchFamily="18" charset="0"/>
              </a:rPr>
              <a:t>đã có, hiện có và đang tới. Xin tôn vinh chúc tụng muôn </a:t>
            </a:r>
            <a:r>
              <a:rPr lang="vi-VN" sz="5200" b="1" dirty="0" smtClean="0">
                <a:solidFill>
                  <a:schemeClr val="accent4">
                    <a:lumMod val="50000"/>
                  </a:schemeClr>
                </a:solidFill>
                <a:latin typeface="+mj-lt"/>
                <a:cs typeface="Times New Roman" pitchFamily="18" charset="0"/>
              </a:rPr>
              <a:t>đời</a:t>
            </a:r>
            <a:r>
              <a:rPr lang="en-US" sz="5200" b="1" dirty="0" smtClean="0">
                <a:solidFill>
                  <a:schemeClr val="accent4">
                    <a:lumMod val="50000"/>
                  </a:schemeClr>
                </a:solidFill>
                <a:latin typeface="+mj-lt"/>
                <a:cs typeface="Times New Roman" pitchFamily="18" charset="0"/>
              </a:rPr>
              <a:t>. </a:t>
            </a:r>
            <a:r>
              <a:rPr lang="en-US" sz="52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15322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latin typeface="+mj-lt"/>
                <a:cs typeface="Times New Roman" pitchFamily="18" charset="0"/>
              </a:rPr>
              <a:t>Đấng tạo thành trời đất, muôn vật hữu hình và vô hình. </a:t>
            </a:r>
            <a:endParaRPr lang="en-US" sz="6600" b="1" dirty="0">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latin typeface="+mj-lt"/>
                <a:cs typeface="Times New Roman" pitchFamily="18" charset="0"/>
              </a:rPr>
              <a:t>Tôi</a:t>
            </a:r>
            <a:r>
              <a:rPr lang="en-US" sz="6600" b="1" dirty="0">
                <a:latin typeface="+mj-lt"/>
                <a:cs typeface="Times New Roman" pitchFamily="18" charset="0"/>
              </a:rPr>
              <a:t> tin </a:t>
            </a:r>
            <a:r>
              <a:rPr lang="en-US" sz="6600" b="1" dirty="0" err="1">
                <a:latin typeface="+mj-lt"/>
                <a:cs typeface="Times New Roman" pitchFamily="18" charset="0"/>
              </a:rPr>
              <a:t>kính</a:t>
            </a:r>
            <a:r>
              <a:rPr lang="en-US" sz="6600" b="1" dirty="0">
                <a:latin typeface="+mj-lt"/>
                <a:cs typeface="Times New Roman" pitchFamily="18" charset="0"/>
              </a:rPr>
              <a:t> </a:t>
            </a:r>
            <a:r>
              <a:rPr lang="en-US" sz="6600" b="1" dirty="0" err="1">
                <a:latin typeface="+mj-lt"/>
                <a:cs typeface="Times New Roman" pitchFamily="18" charset="0"/>
              </a:rPr>
              <a:t>một</a:t>
            </a:r>
            <a:r>
              <a:rPr lang="en-US" sz="6600" b="1" dirty="0">
                <a:latin typeface="+mj-lt"/>
                <a:cs typeface="Times New Roman" pitchFamily="18" charset="0"/>
              </a:rPr>
              <a:t> </a:t>
            </a:r>
            <a:r>
              <a:rPr lang="en-US" sz="6600" b="1" dirty="0" err="1">
                <a:latin typeface="+mj-lt"/>
                <a:cs typeface="Times New Roman" pitchFamily="18" charset="0"/>
              </a:rPr>
              <a:t>Chúa</a:t>
            </a:r>
            <a:r>
              <a:rPr lang="en-US" sz="6600" b="1" dirty="0">
                <a:latin typeface="+mj-lt"/>
                <a:cs typeface="Times New Roman" pitchFamily="18" charset="0"/>
              </a:rPr>
              <a:t> </a:t>
            </a:r>
            <a:r>
              <a:rPr lang="en-US" sz="6600" b="1" dirty="0" err="1">
                <a:latin typeface="+mj-lt"/>
                <a:cs typeface="Times New Roman" pitchFamily="18" charset="0"/>
              </a:rPr>
              <a:t>Giêsu</a:t>
            </a:r>
            <a:r>
              <a:rPr lang="en-US" sz="6600" b="1" dirty="0">
                <a:latin typeface="+mj-lt"/>
                <a:cs typeface="Times New Roman" pitchFamily="18" charset="0"/>
              </a:rPr>
              <a:t> </a:t>
            </a:r>
            <a:r>
              <a:rPr lang="en-US" sz="6600" b="1" dirty="0" err="1">
                <a:latin typeface="+mj-lt"/>
                <a:cs typeface="Times New Roman" pitchFamily="18" charset="0"/>
              </a:rPr>
              <a:t>Kitô</a:t>
            </a:r>
            <a:r>
              <a:rPr lang="en-US" sz="6600" b="1" dirty="0">
                <a:latin typeface="+mj-lt"/>
                <a:cs typeface="Times New Roman" pitchFamily="18" charset="0"/>
              </a:rPr>
              <a:t>, Con </a:t>
            </a:r>
            <a:r>
              <a:rPr lang="en-US" sz="6600" b="1" dirty="0" err="1">
                <a:latin typeface="+mj-lt"/>
                <a:cs typeface="Times New Roman" pitchFamily="18" charset="0"/>
              </a:rPr>
              <a:t>Một</a:t>
            </a:r>
            <a:r>
              <a:rPr lang="en-US" sz="6600" b="1" dirty="0">
                <a:latin typeface="+mj-lt"/>
                <a:cs typeface="Times New Roman" pitchFamily="18" charset="0"/>
              </a:rPr>
              <a:t> </a:t>
            </a:r>
            <a:r>
              <a:rPr lang="en-US" sz="6600" b="1" dirty="0" err="1">
                <a:latin typeface="+mj-lt"/>
                <a:cs typeface="Times New Roman" pitchFamily="18" charset="0"/>
              </a:rPr>
              <a:t>Thiên</a:t>
            </a:r>
            <a:r>
              <a:rPr lang="en-US" sz="6600" b="1" dirty="0">
                <a:latin typeface="+mj-lt"/>
                <a:cs typeface="Times New Roman" pitchFamily="18" charset="0"/>
              </a:rPr>
              <a:t> </a:t>
            </a:r>
            <a:r>
              <a:rPr lang="en-US" sz="6600" b="1" dirty="0" err="1">
                <a:latin typeface="+mj-lt"/>
                <a:cs typeface="Times New Roman" pitchFamily="18" charset="0"/>
              </a:rPr>
              <a:t>Chúa</a:t>
            </a:r>
            <a:r>
              <a:rPr lang="en-US" sz="6600" b="1" dirty="0">
                <a:latin typeface="+mj-lt"/>
                <a:cs typeface="Times New Roman" pitchFamily="18" charset="0"/>
              </a:rPr>
              <a:t>, </a:t>
            </a:r>
            <a:r>
              <a:rPr lang="vi-VN" sz="6600" b="1" dirty="0">
                <a:latin typeface="+mj-lt"/>
                <a:cs typeface="Times New Roman" pitchFamily="18" charset="0"/>
              </a:rPr>
              <a:t>Sinh bởi Đức Chúa Cha từ trước muôn đời. </a:t>
            </a:r>
            <a:endParaRPr lang="en-US" sz="6600" b="1" dirty="0">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latin typeface="+mj-lt"/>
                <a:cs typeface="Times New Roman" pitchFamily="18" charset="0"/>
              </a:rPr>
              <a:t>Người là Thiên Chúa bởi Thiên Chúa, Ánh Sáng bởi Ánh Sáng,</a:t>
            </a:r>
            <a:r>
              <a:rPr lang="en-US" sz="6600" b="1" dirty="0">
                <a:latin typeface="+mj-lt"/>
                <a:cs typeface="Times New Roman" pitchFamily="18" charset="0"/>
              </a:rPr>
              <a:t> </a:t>
            </a:r>
            <a:r>
              <a:rPr lang="en-US" sz="6600" b="1" dirty="0" err="1">
                <a:latin typeface="+mj-lt"/>
                <a:cs typeface="Times New Roman" pitchFamily="18" charset="0"/>
              </a:rPr>
              <a:t>Thiên</a:t>
            </a:r>
            <a:r>
              <a:rPr lang="en-US" sz="6600" b="1" dirty="0">
                <a:latin typeface="+mj-lt"/>
                <a:cs typeface="Times New Roman" pitchFamily="18" charset="0"/>
              </a:rPr>
              <a:t> </a:t>
            </a:r>
            <a:r>
              <a:rPr lang="en-US" sz="6600" b="1" dirty="0" err="1">
                <a:latin typeface="+mj-lt"/>
                <a:cs typeface="Times New Roman" pitchFamily="18" charset="0"/>
              </a:rPr>
              <a:t>Chúa</a:t>
            </a:r>
            <a:r>
              <a:rPr lang="en-US" sz="6600" b="1" dirty="0">
                <a:latin typeface="+mj-lt"/>
                <a:cs typeface="Times New Roman" pitchFamily="18" charset="0"/>
              </a:rPr>
              <a:t> </a:t>
            </a:r>
            <a:r>
              <a:rPr lang="en-US" sz="6600" b="1" dirty="0" err="1">
                <a:latin typeface="+mj-lt"/>
                <a:cs typeface="Times New Roman" pitchFamily="18" charset="0"/>
              </a:rPr>
              <a:t>thật</a:t>
            </a:r>
            <a:r>
              <a:rPr lang="en-US" sz="6600" b="1" dirty="0">
                <a:latin typeface="+mj-lt"/>
                <a:cs typeface="Times New Roman" pitchFamily="18" charset="0"/>
              </a:rPr>
              <a:t> </a:t>
            </a:r>
            <a:r>
              <a:rPr lang="en-US" sz="6600" b="1" dirty="0" err="1">
                <a:latin typeface="+mj-lt"/>
                <a:cs typeface="Times New Roman" pitchFamily="18" charset="0"/>
              </a:rPr>
              <a:t>bởi</a:t>
            </a:r>
            <a:r>
              <a:rPr lang="en-US" sz="6600" b="1" dirty="0">
                <a:latin typeface="+mj-lt"/>
                <a:cs typeface="Times New Roman" pitchFamily="18" charset="0"/>
              </a:rPr>
              <a:t> </a:t>
            </a:r>
            <a:r>
              <a:rPr lang="en-US" sz="6600" b="1" dirty="0" err="1">
                <a:latin typeface="+mj-lt"/>
                <a:cs typeface="Times New Roman" pitchFamily="18" charset="0"/>
              </a:rPr>
              <a:t>Thiên</a:t>
            </a:r>
            <a:r>
              <a:rPr lang="en-US" sz="6600" b="1" dirty="0">
                <a:latin typeface="+mj-lt"/>
                <a:cs typeface="Times New Roman" pitchFamily="18" charset="0"/>
              </a:rPr>
              <a:t> </a:t>
            </a:r>
            <a:r>
              <a:rPr lang="en-US" sz="6600" b="1" dirty="0" err="1">
                <a:latin typeface="+mj-lt"/>
                <a:cs typeface="Times New Roman" pitchFamily="18" charset="0"/>
              </a:rPr>
              <a:t>Chúa</a:t>
            </a:r>
            <a:r>
              <a:rPr lang="en-US" sz="6600" b="1" dirty="0">
                <a:latin typeface="+mj-lt"/>
                <a:cs typeface="Times New Roman" pitchFamily="18" charset="0"/>
              </a:rPr>
              <a:t> </a:t>
            </a:r>
            <a:r>
              <a:rPr lang="en-US" sz="6600" b="1" dirty="0" err="1">
                <a:latin typeface="+mj-lt"/>
                <a:cs typeface="Times New Roman" pitchFamily="18" charset="0"/>
              </a:rPr>
              <a:t>thật</a:t>
            </a:r>
            <a:r>
              <a:rPr lang="en-US" sz="6600" b="1" dirty="0">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latin typeface="+mj-lt"/>
              </a:rPr>
              <a:t>được sinh ra mà không phải được tạo thành, đồng bản thể với Đức Chúa Cha: nhờ Người mà muôn vật được tạo thành. </a:t>
            </a:r>
            <a:endParaRPr lang="en-US" sz="6000" b="1" dirty="0">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smtClean="0">
                <a:solidFill>
                  <a:srgbClr val="FF0000"/>
                </a:solidFill>
                <a:latin typeface="+mj-lt"/>
                <a:cs typeface="Times New Roman" pitchFamily="18" charset="0"/>
              </a:rPr>
              <a:t>Alleluia-alleluia:</a:t>
            </a:r>
            <a:r>
              <a:rPr lang="en-US" sz="5200" b="1" dirty="0" smtClean="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a:t>
            </a:r>
            <a:r>
              <a:rPr lang="vi-VN" sz="5200" b="1" dirty="0" smtClean="0">
                <a:solidFill>
                  <a:schemeClr val="accent4">
                    <a:lumMod val="50000"/>
                  </a:schemeClr>
                </a:solidFill>
                <a:latin typeface="+mj-lt"/>
                <a:cs typeface="Times New Roman" pitchFamily="18" charset="0"/>
              </a:rPr>
              <a:t>tụng, </a:t>
            </a:r>
            <a:r>
              <a:rPr lang="vi-VN" sz="5200" b="1" dirty="0">
                <a:solidFill>
                  <a:schemeClr val="accent4">
                    <a:lumMod val="50000"/>
                  </a:schemeClr>
                </a:solidFill>
                <a:latin typeface="+mj-lt"/>
                <a:cs typeface="Times New Roman" pitchFamily="18" charset="0"/>
              </a:rPr>
              <a:t>Chúa Cha, Chúa Con và Chúa Thánh Thần, là Thiên </a:t>
            </a:r>
            <a:r>
              <a:rPr lang="vi-VN" sz="5200" b="1" dirty="0" smtClean="0">
                <a:solidFill>
                  <a:schemeClr val="accent4">
                    <a:lumMod val="50000"/>
                  </a:schemeClr>
                </a:solidFill>
                <a:latin typeface="+mj-lt"/>
                <a:cs typeface="Times New Roman" pitchFamily="18" charset="0"/>
              </a:rPr>
              <a:t>Chúa, </a:t>
            </a:r>
            <a:r>
              <a:rPr lang="vi-VN" sz="5200" b="1" dirty="0">
                <a:solidFill>
                  <a:schemeClr val="accent4">
                    <a:lumMod val="50000"/>
                  </a:schemeClr>
                </a:solidFill>
                <a:latin typeface="+mj-lt"/>
                <a:cs typeface="Times New Roman" pitchFamily="18" charset="0"/>
              </a:rPr>
              <a:t>đã có, hiện có và đang tới. Xin tôn vinh chúc tụng muôn </a:t>
            </a:r>
            <a:r>
              <a:rPr lang="vi-VN" sz="5200" b="1" dirty="0" smtClean="0">
                <a:solidFill>
                  <a:schemeClr val="accent4">
                    <a:lumMod val="50000"/>
                  </a:schemeClr>
                </a:solidFill>
                <a:latin typeface="+mj-lt"/>
                <a:cs typeface="Times New Roman" pitchFamily="18" charset="0"/>
              </a:rPr>
              <a:t>đời</a:t>
            </a:r>
            <a:r>
              <a:rPr lang="en-US" sz="5200" b="1" dirty="0" smtClean="0">
                <a:solidFill>
                  <a:schemeClr val="accent4">
                    <a:lumMod val="50000"/>
                  </a:schemeClr>
                </a:solidFill>
                <a:latin typeface="+mj-lt"/>
                <a:cs typeface="Times New Roman" pitchFamily="18" charset="0"/>
              </a:rPr>
              <a:t>.  </a:t>
            </a:r>
            <a:r>
              <a:rPr lang="en-US" sz="52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621953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latin typeface="+mj-lt"/>
              </a:rPr>
              <a:t>Vì loài người chúng ta và để cứu độ chúng ta,</a:t>
            </a:r>
            <a:r>
              <a:rPr lang="en-US" sz="7200" b="1" dirty="0">
                <a:latin typeface="+mj-lt"/>
              </a:rPr>
              <a:t> </a:t>
            </a:r>
            <a:r>
              <a:rPr lang="vi-VN" sz="7200" b="1" dirty="0">
                <a:latin typeface="+mj-lt"/>
                <a:cs typeface="Times New Roman" pitchFamily="18" charset="0"/>
              </a:rPr>
              <a:t>Người đã từ trời xuống thế. </a:t>
            </a:r>
            <a:endParaRPr lang="en-US" sz="7200" b="1" dirty="0">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accent4">
                    <a:lumMod val="50000"/>
                  </a:schemeClr>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latin typeface="+mj-lt"/>
              </a:rPr>
              <a:t>Người được phụng thờ và tôn vinh cùng với Đức Chúa Cha và Đức Chúa Con: Người đã dùng các tiên tri mà phán dạy. </a:t>
            </a:r>
            <a:endParaRPr lang="en-US" sz="6000" b="1" dirty="0">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latin typeface="+mj-lt"/>
              </a:rPr>
              <a:t>Tôi tin Hội Thánh duy nhất thánh thiện công giáo và tông truyền.</a:t>
            </a:r>
            <a:endParaRPr lang="en-US" sz="8000" b="1" dirty="0">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latin typeface="+mj-lt"/>
                <a:cs typeface="Times New Roman" pitchFamily="18" charset="0"/>
              </a:rPr>
              <a:t>Tôi tuyên xưng có một Phép Rửa để tha tội. Tôi trông đợi kẻ chết sống lại và sự</a:t>
            </a:r>
            <a:r>
              <a:rPr lang="en-US" sz="6600" b="1" dirty="0">
                <a:latin typeface="+mj-lt"/>
                <a:cs typeface="Times New Roman" pitchFamily="18" charset="0"/>
              </a:rPr>
              <a:t> </a:t>
            </a:r>
            <a:r>
              <a:rPr lang="vi-VN" sz="6600" b="1" dirty="0">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590550"/>
            <a:ext cx="4572000" cy="3181350"/>
          </a:xfrm>
        </p:spPr>
        <p:txBody>
          <a:bodyPr>
            <a:normAutofit/>
          </a:bodyPr>
          <a:lstStyle/>
          <a:p>
            <a:r>
              <a:rPr lang="en-US" sz="6000" b="1" dirty="0" err="1" smtClean="0">
                <a:solidFill>
                  <a:srgbClr val="003399"/>
                </a:solidFill>
                <a:effectLst>
                  <a:outerShdw blurRad="38100" dist="38100" dir="2700000" algn="tl">
                    <a:srgbClr val="000000">
                      <a:alpha val="43137"/>
                    </a:srgbClr>
                  </a:outerShdw>
                </a:effectLst>
                <a:cs typeface="Times New Roman" pitchFamily="18" charset="0"/>
              </a:rPr>
              <a:t>Ca</a:t>
            </a:r>
            <a:r>
              <a:rPr lang="en-US" sz="6000" b="1" dirty="0" smtClean="0">
                <a:solidFill>
                  <a:srgbClr val="003399"/>
                </a:solidFill>
                <a:effectLst>
                  <a:outerShdw blurRad="38100" dist="38100" dir="2700000" algn="tl">
                    <a:srgbClr val="000000">
                      <a:alpha val="43137"/>
                    </a:srgbClr>
                  </a:outerShdw>
                </a:effectLs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cs typeface="Times New Roman" pitchFamily="18" charset="0"/>
              </a:rPr>
              <a:t>Dâng</a:t>
            </a:r>
            <a:r>
              <a:rPr lang="en-US" sz="6000" b="1" dirty="0" smtClean="0">
                <a:solidFill>
                  <a:srgbClr val="003399"/>
                </a:solidFill>
                <a:effectLst>
                  <a:outerShdw blurRad="38100" dist="38100" dir="2700000" algn="tl">
                    <a:srgbClr val="000000">
                      <a:alpha val="43137"/>
                    </a:srgbClr>
                  </a:outerShdw>
                </a:effectLst>
                <a:cs typeface="Times New Roman" pitchFamily="18" charset="0"/>
              </a:rPr>
              <a:t> </a:t>
            </a:r>
            <a:r>
              <a:rPr lang="en-US" sz="6000" b="1" dirty="0" err="1">
                <a:solidFill>
                  <a:srgbClr val="003399"/>
                </a:solidFill>
                <a:effectLst>
                  <a:outerShdw blurRad="38100" dist="38100" dir="2700000" algn="tl">
                    <a:srgbClr val="000000">
                      <a:alpha val="43137"/>
                    </a:srgbClr>
                  </a:outerShdw>
                </a:effectLst>
                <a:cs typeface="Times New Roman" pitchFamily="18" charset="0"/>
              </a:rPr>
              <a:t>Lễ</a:t>
            </a:r>
            <a:r>
              <a:rPr lang="en-US" sz="6000" b="1" dirty="0">
                <a:solidFill>
                  <a:srgbClr val="003399"/>
                </a:solidFill>
                <a:effectLst>
                  <a:outerShdw blurRad="38100" dist="38100" dir="2700000" algn="tl">
                    <a:srgbClr val="000000">
                      <a:alpha val="43137"/>
                    </a:srgbClr>
                  </a:outerShdw>
                </a:effectLst>
                <a:cs typeface="Times New Roman" pitchFamily="18" charset="0"/>
              </a:rPr>
              <a:t/>
            </a:r>
            <a:br>
              <a:rPr lang="en-US" sz="6000" b="1" dirty="0">
                <a:solidFill>
                  <a:srgbClr val="003399"/>
                </a:solidFill>
                <a:effectLst>
                  <a:outerShdw blurRad="38100" dist="38100" dir="2700000" algn="tl">
                    <a:srgbClr val="000000">
                      <a:alpha val="43137"/>
                    </a:srgbClr>
                  </a:outerShdw>
                </a:effectLst>
                <a:cs typeface="Times New Roman" pitchFamily="18" charset="0"/>
              </a:rPr>
            </a:br>
            <a:r>
              <a:rPr lang="en-US" sz="6000" b="1" dirty="0" err="1" smtClean="0">
                <a:solidFill>
                  <a:srgbClr val="C00000"/>
                </a:solidFill>
                <a:effectLst>
                  <a:outerShdw blurRad="38100" dist="38100" dir="2700000" algn="tl">
                    <a:srgbClr val="000000">
                      <a:alpha val="43137"/>
                    </a:srgbClr>
                  </a:outerShdw>
                </a:effectLst>
                <a:cs typeface="Times New Roman" pitchFamily="18" charset="0"/>
              </a:rPr>
              <a:t>Đôi</a:t>
            </a:r>
            <a:r>
              <a:rPr lang="en-US" sz="6000" b="1" dirty="0" smtClean="0">
                <a:solidFill>
                  <a:srgbClr val="C000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C00000"/>
                </a:solidFill>
                <a:effectLst>
                  <a:outerShdw blurRad="38100" dist="38100" dir="2700000" algn="tl">
                    <a:srgbClr val="000000">
                      <a:alpha val="43137"/>
                    </a:srgbClr>
                  </a:outerShdw>
                </a:effectLst>
                <a:cs typeface="Times New Roman" pitchFamily="18" charset="0"/>
              </a:rPr>
              <a:t>Tay</a:t>
            </a:r>
            <a:r>
              <a:rPr lang="en-US" sz="6000" b="1" dirty="0" smtClean="0">
                <a:solidFill>
                  <a:srgbClr val="C00000"/>
                </a:solidFill>
                <a:effectLst>
                  <a:outerShdw blurRad="38100" dist="38100" dir="2700000" algn="tl">
                    <a:srgbClr val="000000">
                      <a:alpha val="43137"/>
                    </a:srgbClr>
                  </a:outerShdw>
                </a:effectLst>
                <a:cs typeface="Times New Roman" pitchFamily="18" charset="0"/>
              </a:rPr>
              <a:t> </a:t>
            </a:r>
            <a:r>
              <a:rPr lang="en-US" sz="6000" b="1" dirty="0" err="1">
                <a:solidFill>
                  <a:srgbClr val="C00000"/>
                </a:solidFill>
                <a:effectLst>
                  <a:outerShdw blurRad="38100" dist="38100" dir="2700000" algn="tl">
                    <a:srgbClr val="000000">
                      <a:alpha val="43137"/>
                    </a:srgbClr>
                  </a:outerShdw>
                </a:effectLst>
                <a:cs typeface="Times New Roman" pitchFamily="18" charset="0"/>
              </a:rPr>
              <a:t>N</a:t>
            </a:r>
            <a:r>
              <a:rPr lang="en-US" sz="6000" b="1" dirty="0" err="1" smtClean="0">
                <a:solidFill>
                  <a:srgbClr val="C00000"/>
                </a:solidFill>
                <a:effectLst>
                  <a:outerShdw blurRad="38100" dist="38100" dir="2700000" algn="tl">
                    <a:srgbClr val="000000">
                      <a:alpha val="43137"/>
                    </a:srgbClr>
                  </a:outerShdw>
                </a:effectLst>
                <a:cs typeface="Times New Roman" pitchFamily="18" charset="0"/>
              </a:rPr>
              <a:t>ày</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latin typeface="+mj-lt"/>
              </a:rPr>
              <a:t>Pk1</a:t>
            </a:r>
            <a:r>
              <a:rPr lang="vi-VN" sz="5400" b="1" dirty="0">
                <a:solidFill>
                  <a:srgbClr val="FF0000"/>
                </a:solidFill>
                <a:latin typeface="+mj-lt"/>
              </a:rPr>
              <a:t>:  </a:t>
            </a:r>
            <a:r>
              <a:rPr lang="vi-VN" sz="5400" b="1" dirty="0">
                <a:latin typeface="+mj-lt"/>
              </a:rPr>
              <a:t>Đôi tay </a:t>
            </a:r>
            <a:r>
              <a:rPr lang="vi-VN" sz="5400" b="1" dirty="0" smtClean="0">
                <a:latin typeface="+mj-lt"/>
              </a:rPr>
              <a:t>này, </a:t>
            </a:r>
            <a:r>
              <a:rPr lang="vi-VN" sz="5400" b="1" dirty="0">
                <a:latin typeface="+mj-lt"/>
              </a:rPr>
              <a:t>con dâng lên Cha, dâng tình con yêu thương thiết tha. Như trầm </a:t>
            </a:r>
            <a:r>
              <a:rPr lang="vi-VN" sz="5400" b="1" dirty="0" smtClean="0">
                <a:latin typeface="+mj-lt"/>
              </a:rPr>
              <a:t>hương, </a:t>
            </a:r>
            <a:r>
              <a:rPr lang="vi-VN" sz="5400" b="1" dirty="0">
                <a:latin typeface="+mj-lt"/>
              </a:rPr>
              <a:t>bay tới Thiên Tòa, con thành tâm tiến dâng về Cha. </a:t>
            </a:r>
            <a:endParaRPr lang="en-US" altLang="en-US" sz="5400" b="1" u="sng" dirty="0">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361950"/>
            <a:ext cx="9144000" cy="5143500"/>
          </a:xfrm>
        </p:spPr>
        <p:txBody>
          <a:bodyPr>
            <a:noAutofit/>
          </a:bodyPr>
          <a:lstStyle/>
          <a:p>
            <a:pPr marL="27385" indent="0" algn="just">
              <a:buNone/>
            </a:pPr>
            <a:r>
              <a:rPr lang="vi-VN" sz="5400" b="1" dirty="0" smtClean="0">
                <a:solidFill>
                  <a:srgbClr val="FF0000"/>
                </a:solidFill>
                <a:latin typeface="+mj-lt"/>
              </a:rPr>
              <a:t>**</a:t>
            </a:r>
            <a:r>
              <a:rPr lang="vi-VN" sz="5400" b="1" dirty="0" smtClean="0">
                <a:solidFill>
                  <a:schemeClr val="accent4">
                    <a:lumMod val="50000"/>
                  </a:schemeClr>
                </a:solidFill>
                <a:latin typeface="+mj-lt"/>
              </a:rPr>
              <a:t> </a:t>
            </a:r>
            <a:r>
              <a:rPr lang="vi-VN" sz="5400" b="1" dirty="0" smtClean="0">
                <a:latin typeface="+mj-lt"/>
              </a:rPr>
              <a:t>Xin </a:t>
            </a:r>
            <a:r>
              <a:rPr lang="vi-VN" sz="5400" b="1" dirty="0">
                <a:latin typeface="+mj-lt"/>
              </a:rPr>
              <a:t>dâng </a:t>
            </a:r>
            <a:r>
              <a:rPr lang="vi-VN" sz="5400" b="1" dirty="0" smtClean="0">
                <a:latin typeface="+mj-lt"/>
              </a:rPr>
              <a:t>Ngài, </a:t>
            </a:r>
            <a:r>
              <a:rPr lang="vi-VN" sz="5400" b="1" dirty="0">
                <a:latin typeface="+mj-lt"/>
              </a:rPr>
              <a:t>tâm tư con đây, khi buồn vui hay khi đắng cay. Xin được </a:t>
            </a:r>
            <a:r>
              <a:rPr lang="vi-VN" sz="5400" b="1" dirty="0" smtClean="0">
                <a:latin typeface="+mj-lt"/>
              </a:rPr>
              <a:t>tin, </a:t>
            </a:r>
            <a:r>
              <a:rPr lang="vi-VN" sz="5400" b="1" dirty="0">
                <a:latin typeface="+mj-lt"/>
              </a:rPr>
              <a:t>yêu suốt đêm ngày, như lời kinh ngát bay về Ngài.</a:t>
            </a:r>
            <a:endParaRPr lang="en-US" altLang="en-US" sz="5400" b="1" u="sng" dirty="0">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489561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latin typeface="+mj-lt"/>
                <a:cs typeface="Times New Roman" panose="02020603050405020304" pitchFamily="18" charset="0"/>
              </a:rPr>
              <a:t>Xin dâng </a:t>
            </a:r>
            <a:r>
              <a:rPr lang="vi-VN" sz="5400" b="1" dirty="0" smtClean="0">
                <a:latin typeface="+mj-lt"/>
                <a:cs typeface="Times New Roman" panose="02020603050405020304" pitchFamily="18" charset="0"/>
              </a:rPr>
              <a:t>lên, </a:t>
            </a:r>
            <a:r>
              <a:rPr lang="vi-VN" sz="5400" b="1" dirty="0">
                <a:latin typeface="+mj-lt"/>
                <a:cs typeface="Times New Roman" panose="02020603050405020304" pitchFamily="18" charset="0"/>
              </a:rPr>
              <a:t>cùng bánh nương đồng Cha yêu </a:t>
            </a:r>
            <a:r>
              <a:rPr lang="vi-VN" sz="5400" b="1" dirty="0" smtClean="0">
                <a:latin typeface="+mj-lt"/>
                <a:cs typeface="Times New Roman" panose="02020603050405020304" pitchFamily="18" charset="0"/>
              </a:rPr>
              <a:t>ơi, </a:t>
            </a:r>
            <a:r>
              <a:rPr lang="vi-VN" sz="5400" b="1" dirty="0">
                <a:latin typeface="+mj-lt"/>
                <a:cs typeface="Times New Roman" panose="02020603050405020304" pitchFamily="18" charset="0"/>
              </a:rPr>
              <a:t>hãy thương nhận lấy. Xin dâng </a:t>
            </a:r>
            <a:r>
              <a:rPr lang="vi-VN" sz="5400" b="1" dirty="0" smtClean="0">
                <a:latin typeface="+mj-lt"/>
                <a:cs typeface="Times New Roman" panose="02020603050405020304" pitchFamily="18" charset="0"/>
              </a:rPr>
              <a:t>lên, </a:t>
            </a:r>
            <a:r>
              <a:rPr lang="vi-VN" sz="5400" b="1" dirty="0">
                <a:latin typeface="+mj-lt"/>
                <a:cs typeface="Times New Roman" panose="02020603050405020304" pitchFamily="18" charset="0"/>
              </a:rPr>
              <a:t>cùng chén rượu nồng Cha yêu </a:t>
            </a:r>
            <a:r>
              <a:rPr lang="vi-VN" sz="5400" b="1" dirty="0" smtClean="0">
                <a:latin typeface="+mj-lt"/>
                <a:cs typeface="Times New Roman" panose="02020603050405020304" pitchFamily="18" charset="0"/>
              </a:rPr>
              <a:t>ơi, </a:t>
            </a:r>
            <a:r>
              <a:rPr lang="vi-VN" sz="5400" b="1" dirty="0">
                <a:latin typeface="+mj-lt"/>
                <a:cs typeface="Times New Roman" panose="02020603050405020304" pitchFamily="18" charset="0"/>
              </a:rPr>
              <a:t>khứng cho lòng này.</a:t>
            </a:r>
            <a:endParaRPr lang="en-US" altLang="en-US" sz="5400" b="1" u="sng" dirty="0">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47650"/>
            <a:ext cx="9144000" cy="5143500"/>
          </a:xfrm>
        </p:spPr>
        <p:txBody>
          <a:bodyPr>
            <a:noAutofit/>
          </a:bodyPr>
          <a:lstStyle/>
          <a:p>
            <a:pPr marL="27385"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smtClean="0">
                <a:latin typeface="+mj-lt"/>
                <a:cs typeface="Times New Roman" panose="02020603050405020304" pitchFamily="18" charset="0"/>
              </a:rPr>
              <a:t>Đôi </a:t>
            </a:r>
            <a:r>
              <a:rPr lang="vi-VN" sz="5400" b="1" dirty="0">
                <a:latin typeface="+mj-lt"/>
                <a:cs typeface="Times New Roman" panose="02020603050405020304" pitchFamily="18" charset="0"/>
              </a:rPr>
              <a:t>tay </a:t>
            </a:r>
            <a:r>
              <a:rPr lang="vi-VN" sz="5400" b="1" dirty="0" smtClean="0">
                <a:latin typeface="+mj-lt"/>
                <a:cs typeface="Times New Roman" panose="02020603050405020304" pitchFamily="18" charset="0"/>
              </a:rPr>
              <a:t>này, </a:t>
            </a:r>
            <a:r>
              <a:rPr lang="vi-VN" sz="5400" b="1" dirty="0">
                <a:latin typeface="+mj-lt"/>
                <a:cs typeface="Times New Roman" panose="02020603050405020304" pitchFamily="18" charset="0"/>
              </a:rPr>
              <a:t>con dâng lên Cha, đây tội khiên bao </a:t>
            </a:r>
            <a:r>
              <a:rPr lang="vi-VN" sz="5400" b="1" dirty="0" smtClean="0">
                <a:latin typeface="+mj-lt"/>
                <a:cs typeface="Times New Roman" panose="02020603050405020304" pitchFamily="18" charset="0"/>
              </a:rPr>
              <a:t>năm </a:t>
            </a:r>
            <a:r>
              <a:rPr lang="vi-VN" sz="5400" b="1" dirty="0">
                <a:latin typeface="+mj-lt"/>
                <a:cs typeface="Times New Roman" panose="02020603050405020304" pitchFamily="18" charset="0"/>
              </a:rPr>
              <a:t>tháng qua. Xin hiệp dâng lên trước thiên toà, mong được Cha đoái thương bỏ qua. </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361950"/>
            <a:ext cx="9144000" cy="5143500"/>
          </a:xfrm>
        </p:spPr>
        <p:txBody>
          <a:bodyPr>
            <a:noAutofit/>
          </a:bodyPr>
          <a:lstStyle/>
          <a:p>
            <a:pPr marL="27385"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chemeClr val="accent4">
                    <a:lumMod val="50000"/>
                  </a:schemeClr>
                </a:solidFill>
                <a:latin typeface="+mj-lt"/>
                <a:cs typeface="Times New Roman" panose="02020603050405020304" pitchFamily="18" charset="0"/>
              </a:rPr>
              <a:t> </a:t>
            </a:r>
            <a:r>
              <a:rPr lang="vi-VN" sz="5400" b="1" dirty="0" smtClean="0">
                <a:latin typeface="+mj-lt"/>
                <a:cs typeface="Times New Roman" panose="02020603050405020304" pitchFamily="18" charset="0"/>
              </a:rPr>
              <a:t>Xin </a:t>
            </a:r>
            <a:r>
              <a:rPr lang="vi-VN" sz="5400" b="1" dirty="0">
                <a:latin typeface="+mj-lt"/>
                <a:cs typeface="Times New Roman" panose="02020603050405020304" pitchFamily="18" charset="0"/>
              </a:rPr>
              <a:t>dâng </a:t>
            </a:r>
            <a:r>
              <a:rPr lang="vi-VN" sz="5400" b="1" dirty="0" smtClean="0">
                <a:latin typeface="+mj-lt"/>
                <a:cs typeface="Times New Roman" panose="02020603050405020304" pitchFamily="18" charset="0"/>
              </a:rPr>
              <a:t>Ngài, </a:t>
            </a:r>
            <a:r>
              <a:rPr lang="vi-VN" sz="5400" b="1" dirty="0">
                <a:latin typeface="+mj-lt"/>
                <a:cs typeface="Times New Roman" panose="02020603050405020304" pitchFamily="18" charset="0"/>
              </a:rPr>
              <a:t>nhọc lao hôm nay, bao lầm than lo âu trĩu </a:t>
            </a:r>
            <a:r>
              <a:rPr lang="vi-VN" sz="5400" b="1" dirty="0" smtClean="0">
                <a:latin typeface="+mj-lt"/>
                <a:cs typeface="Times New Roman" panose="02020603050405020304" pitchFamily="18" charset="0"/>
              </a:rPr>
              <a:t>vai, </a:t>
            </a:r>
            <a:r>
              <a:rPr lang="vi-VN" sz="5400" b="1" dirty="0">
                <a:latin typeface="+mj-lt"/>
                <a:cs typeface="Times New Roman" panose="02020603050405020304" pitchFamily="18" charset="0"/>
              </a:rPr>
              <a:t>dâng về tương lai tối đen này, xin tình Cha đỡ nâng kiếp đoạ </a:t>
            </a:r>
            <a:r>
              <a:rPr lang="vi-VN" sz="5400" b="1" dirty="0" smtClean="0">
                <a:latin typeface="+mj-lt"/>
                <a:cs typeface="Times New Roman" panose="02020603050405020304" pitchFamily="18" charset="0"/>
              </a:rPr>
              <a:t>đầy.</a:t>
            </a:r>
            <a:endParaRPr lang="vi-VN" sz="5400" b="1" dirty="0">
              <a:latin typeface="+mj-lt"/>
              <a:cs typeface="Times New Roman" panose="02020603050405020304" pitchFamily="18" charset="0"/>
            </a:endParaRPr>
          </a:p>
        </p:txBody>
      </p:sp>
    </p:spTree>
    <p:extLst>
      <p:ext uri="{BB962C8B-B14F-4D97-AF65-F5344CB8AC3E}">
        <p14:creationId xmlns:p14="http://schemas.microsoft.com/office/powerpoint/2010/main" val="151912090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5143500"/>
          </a:xfrm>
        </p:spPr>
        <p:txBody>
          <a:bodyPr>
            <a:noAutofit/>
          </a:bodyPr>
          <a:lstStyle/>
          <a:p>
            <a:pPr marL="27385"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latin typeface="+mj-lt"/>
                <a:cs typeface="Times New Roman" panose="02020603050405020304" pitchFamily="18" charset="0"/>
              </a:rPr>
              <a:t>Xin dâng </a:t>
            </a:r>
            <a:r>
              <a:rPr lang="vi-VN" sz="5400" b="1" dirty="0" smtClean="0">
                <a:latin typeface="+mj-lt"/>
                <a:cs typeface="Times New Roman" panose="02020603050405020304" pitchFamily="18" charset="0"/>
              </a:rPr>
              <a:t>lên, </a:t>
            </a:r>
            <a:r>
              <a:rPr lang="vi-VN" sz="5400" b="1" dirty="0">
                <a:latin typeface="+mj-lt"/>
                <a:cs typeface="Times New Roman" panose="02020603050405020304" pitchFamily="18" charset="0"/>
              </a:rPr>
              <a:t>cùng bánh nương đồng Cha yêu </a:t>
            </a:r>
            <a:r>
              <a:rPr lang="vi-VN" sz="5400" b="1" dirty="0" smtClean="0">
                <a:latin typeface="+mj-lt"/>
                <a:cs typeface="Times New Roman" panose="02020603050405020304" pitchFamily="18" charset="0"/>
              </a:rPr>
              <a:t>ơi, </a:t>
            </a:r>
            <a:r>
              <a:rPr lang="vi-VN" sz="5400" b="1" dirty="0">
                <a:latin typeface="+mj-lt"/>
                <a:cs typeface="Times New Roman" panose="02020603050405020304" pitchFamily="18" charset="0"/>
              </a:rPr>
              <a:t>hãy thương nhận lấy. Xin dâng </a:t>
            </a:r>
            <a:r>
              <a:rPr lang="vi-VN" sz="5400" b="1" dirty="0" smtClean="0">
                <a:latin typeface="+mj-lt"/>
                <a:cs typeface="Times New Roman" panose="02020603050405020304" pitchFamily="18" charset="0"/>
              </a:rPr>
              <a:t>lên, </a:t>
            </a:r>
            <a:r>
              <a:rPr lang="vi-VN" sz="5400" b="1" dirty="0">
                <a:latin typeface="+mj-lt"/>
                <a:cs typeface="Times New Roman" panose="02020603050405020304" pitchFamily="18" charset="0"/>
              </a:rPr>
              <a:t>cùng chén rượu nồng Cha yêu </a:t>
            </a:r>
            <a:r>
              <a:rPr lang="vi-VN" sz="5400" b="1" dirty="0" smtClean="0">
                <a:latin typeface="+mj-lt"/>
                <a:cs typeface="Times New Roman" panose="02020603050405020304" pitchFamily="18" charset="0"/>
              </a:rPr>
              <a:t>ơi, </a:t>
            </a:r>
            <a:r>
              <a:rPr lang="vi-VN" sz="5400" b="1" dirty="0">
                <a:latin typeface="+mj-lt"/>
                <a:cs typeface="Times New Roman" panose="02020603050405020304" pitchFamily="18" charset="0"/>
              </a:rPr>
              <a:t>khứng cho lòng này.</a:t>
            </a:r>
            <a:endParaRPr lang="en-US" altLang="en-US" sz="5400" b="1" u="sng" dirty="0">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0965677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Ngợi</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Khen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Ba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Ngôi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Hải</a:t>
            </a: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Nguyễn</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Danh</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Ba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Ngôi</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a:t>
            </a: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Vy</a:t>
            </a:r>
            <a:r>
              <a:rPr lang="en-US" sz="48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Hạ</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Pk1</a:t>
            </a:r>
            <a:r>
              <a:rPr lang="vi-VN" sz="5400" b="1" dirty="0">
                <a:solidFill>
                  <a:srgbClr val="FF0000"/>
                </a:solidFill>
                <a:latin typeface="+mj-lt"/>
                <a:cs typeface="Times New Roman" panose="02020603050405020304" pitchFamily="18" charset="0"/>
              </a:rPr>
              <a:t>: </a:t>
            </a:r>
            <a:r>
              <a:rPr lang="vi-VN" sz="5400" b="1" dirty="0">
                <a:latin typeface="+mj-lt"/>
                <a:cs typeface="Times New Roman" panose="02020603050405020304" pitchFamily="18" charset="0"/>
              </a:rPr>
              <a:t>Xin dâng muôn lời ngợi khen Ba Ngôi. Ngôi Cha </a:t>
            </a:r>
            <a:r>
              <a:rPr lang="vi-VN" sz="5400" b="1" dirty="0" smtClean="0">
                <a:latin typeface="+mj-lt"/>
                <a:cs typeface="Times New Roman" panose="02020603050405020304" pitchFamily="18" charset="0"/>
              </a:rPr>
              <a:t>rất </a:t>
            </a:r>
            <a:r>
              <a:rPr lang="vi-VN" sz="5400" b="1" dirty="0">
                <a:latin typeface="+mj-lt"/>
                <a:cs typeface="Times New Roman" panose="02020603050405020304" pitchFamily="18" charset="0"/>
              </a:rPr>
              <a:t>thánh tạo tác đất trời. Ngôi Con đã hạ thế cứu đời. Ngôi Ba Thánh Thần nâng đỡ muôn người. </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ĐK: </a:t>
            </a:r>
            <a:r>
              <a:rPr lang="vi-VN" sz="5400" b="1" dirty="0" smtClean="0">
                <a:latin typeface="+mj-lt"/>
                <a:cs typeface="Times New Roman" panose="02020603050405020304" pitchFamily="18" charset="0"/>
              </a:rPr>
              <a:t>Vinh danh, </a:t>
            </a:r>
            <a:r>
              <a:rPr lang="vi-VN" sz="5400" b="1" dirty="0">
                <a:latin typeface="+mj-lt"/>
                <a:cs typeface="Times New Roman" panose="02020603050405020304" pitchFamily="18" charset="0"/>
              </a:rPr>
              <a:t>Ngôi Cha quyền năng sáng thế,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Ngôi Con cứu chuộc nhân trần,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Ngôi Ba chính nguồn ủi an.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Ba ngôi Thiên Chúa muôn đời. </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smtClean="0">
                <a:latin typeface="+mj-lt"/>
                <a:cs typeface="Times New Roman" panose="02020603050405020304" pitchFamily="18" charset="0"/>
              </a:rPr>
              <a:t>Muôn </a:t>
            </a:r>
            <a:r>
              <a:rPr lang="vi-VN" sz="5400" b="1" dirty="0">
                <a:latin typeface="+mj-lt"/>
                <a:cs typeface="Times New Roman" panose="02020603050405020304" pitchFamily="18" charset="0"/>
              </a:rPr>
              <a:t>dân muôn đời ngợi khen không ngưng. Ba Ngôi Thiên Chúa ngự chốn cửu trùng. Muôn muôn kiếp quyền uy lẫy lừng. Vinh quang chói lòa sáng khắp không trung. </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ĐK: </a:t>
            </a:r>
            <a:r>
              <a:rPr lang="vi-VN" sz="5400" b="1" dirty="0" smtClean="0">
                <a:latin typeface="+mj-lt"/>
                <a:cs typeface="Times New Roman" panose="02020603050405020304" pitchFamily="18" charset="0"/>
              </a:rPr>
              <a:t>Vinh danh, </a:t>
            </a:r>
            <a:r>
              <a:rPr lang="vi-VN" sz="5400" b="1" dirty="0">
                <a:latin typeface="+mj-lt"/>
                <a:cs typeface="Times New Roman" panose="02020603050405020304" pitchFamily="18" charset="0"/>
              </a:rPr>
              <a:t>Ngôi Cha quyền năng sáng thế,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Ngôi Con cứu chuộc nhân trần,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Ngôi Ba chính nguồn ủi an.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Ba ngôi Thiên Chúa muôn đời. </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330391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Pk3</a:t>
            </a:r>
            <a:r>
              <a:rPr lang="vi-VN" sz="5400" b="1" dirty="0">
                <a:solidFill>
                  <a:srgbClr val="FF0000"/>
                </a:solidFill>
                <a:latin typeface="+mj-lt"/>
                <a:cs typeface="Times New Roman" panose="02020603050405020304" pitchFamily="18" charset="0"/>
              </a:rPr>
              <a:t>: </a:t>
            </a:r>
            <a:r>
              <a:rPr lang="vi-VN" sz="5400" b="1" dirty="0">
                <a:latin typeface="+mj-lt"/>
                <a:cs typeface="Times New Roman" panose="02020603050405020304" pitchFamily="18" charset="0"/>
              </a:rPr>
              <a:t>Muôn dân trên toàn địa cầu bao la, xin dâng Thiên Chúa ngàn câu cảm tạ. Xin ban phúc bình yên thái hòa, cho muôn muôn đời vang mãi câu ca.</a:t>
            </a:r>
            <a:endParaRPr lang="en-US" sz="5400" b="1" u="sng" dirty="0">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ĐK: </a:t>
            </a:r>
            <a:r>
              <a:rPr lang="vi-VN" sz="5400" b="1" dirty="0" smtClean="0">
                <a:latin typeface="+mj-lt"/>
                <a:cs typeface="Times New Roman" panose="02020603050405020304" pitchFamily="18" charset="0"/>
              </a:rPr>
              <a:t>Vinh danh, </a:t>
            </a:r>
            <a:r>
              <a:rPr lang="vi-VN" sz="5400" b="1" dirty="0">
                <a:latin typeface="+mj-lt"/>
                <a:cs typeface="Times New Roman" panose="02020603050405020304" pitchFamily="18" charset="0"/>
              </a:rPr>
              <a:t>Ngôi Cha quyền năng sáng thế,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Ngôi Con cứu chuộc nhân trần,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Ngôi Ba chính nguồn ủi an. Vinh </a:t>
            </a:r>
            <a:r>
              <a:rPr lang="vi-VN" sz="5400" b="1" dirty="0" smtClean="0">
                <a:latin typeface="+mj-lt"/>
                <a:cs typeface="Times New Roman" panose="02020603050405020304" pitchFamily="18" charset="0"/>
              </a:rPr>
              <a:t>danh, </a:t>
            </a:r>
            <a:r>
              <a:rPr lang="vi-VN" sz="5400" b="1" dirty="0">
                <a:latin typeface="+mj-lt"/>
                <a:cs typeface="Times New Roman" panose="02020603050405020304" pitchFamily="18" charset="0"/>
              </a:rPr>
              <a:t>Ba ngôi Thiên Chúa muôn đời. </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66879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928628"/>
            <a:ext cx="9144000" cy="2862322"/>
          </a:xfrm>
          <a:prstGeom prst="rect">
            <a:avLst/>
          </a:prstGeom>
        </p:spPr>
        <p:txBody>
          <a:bodyPr wrap="square">
            <a:spAutoFit/>
          </a:bodyPr>
          <a:lstStyle/>
          <a:p>
            <a:pPr algn="ct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ễ</a:t>
            </a:r>
            <a:endParaRPr lang="en-US" sz="66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Nguồn</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Cậy</a:t>
            </a:r>
            <a:r>
              <a:rPr lang="en-US" sz="66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Trông</a:t>
            </a:r>
            <a:endParaRPr lang="en-US" sz="66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Hoàng</a:t>
            </a:r>
            <a:r>
              <a:rPr lang="en-US" sz="48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Vũ</a:t>
            </a:r>
            <a:endParaRPr lang="en-US" sz="48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vi-VN" sz="5400" b="1" dirty="0" smtClean="0">
                <a:solidFill>
                  <a:srgbClr val="FF0000"/>
                </a:solidFill>
                <a:latin typeface="+mj-lt"/>
                <a:cs typeface="Times New Roman" panose="02020603050405020304" pitchFamily="18" charset="0"/>
              </a:rPr>
              <a:t>Pk1</a:t>
            </a:r>
            <a:r>
              <a:rPr lang="vi-VN" sz="5400" b="1" dirty="0">
                <a:solidFill>
                  <a:srgbClr val="FF0000"/>
                </a:solidFill>
                <a:latin typeface="+mj-lt"/>
                <a:cs typeface="Times New Roman" panose="02020603050405020304" pitchFamily="18" charset="0"/>
              </a:rPr>
              <a:t>: </a:t>
            </a:r>
            <a:r>
              <a:rPr lang="vi-VN" sz="5400" b="1" dirty="0">
                <a:latin typeface="+mj-lt"/>
                <a:cs typeface="Times New Roman" panose="02020603050405020304" pitchFamily="18" charset="0"/>
              </a:rPr>
              <a:t>Mẹ </a:t>
            </a:r>
            <a:r>
              <a:rPr lang="vi-VN" sz="5400" b="1" dirty="0" smtClean="0">
                <a:latin typeface="+mj-lt"/>
                <a:cs typeface="Times New Roman" panose="02020603050405020304" pitchFamily="18" charset="0"/>
              </a:rPr>
              <a:t>ơi, </a:t>
            </a:r>
            <a:r>
              <a:rPr lang="vi-VN" sz="5400" b="1" dirty="0">
                <a:latin typeface="+mj-lt"/>
                <a:cs typeface="Times New Roman" panose="02020603050405020304" pitchFamily="18" charset="0"/>
              </a:rPr>
              <a:t>bao </a:t>
            </a:r>
            <a:r>
              <a:rPr lang="vi-VN" sz="5400" b="1" dirty="0" smtClean="0">
                <a:latin typeface="+mj-lt"/>
                <a:cs typeface="Times New Roman" panose="02020603050405020304" pitchFamily="18" charset="0"/>
              </a:rPr>
              <a:t>người, </a:t>
            </a:r>
            <a:r>
              <a:rPr lang="vi-VN" sz="5400" b="1" dirty="0">
                <a:latin typeface="+mj-lt"/>
                <a:cs typeface="Times New Roman" panose="02020603050405020304" pitchFamily="18" charset="0"/>
              </a:rPr>
              <a:t>lạc </a:t>
            </a:r>
            <a:r>
              <a:rPr lang="vi-VN" sz="5400" b="1" dirty="0" smtClean="0">
                <a:latin typeface="+mj-lt"/>
                <a:cs typeface="Times New Roman" panose="02020603050405020304" pitchFamily="18" charset="0"/>
              </a:rPr>
              <a:t>bước, </a:t>
            </a:r>
            <a:r>
              <a:rPr lang="vi-VN" sz="5400" b="1" dirty="0">
                <a:latin typeface="+mj-lt"/>
                <a:cs typeface="Times New Roman" panose="02020603050405020304" pitchFamily="18" charset="0"/>
              </a:rPr>
              <a:t>lưu </a:t>
            </a:r>
            <a:r>
              <a:rPr lang="vi-VN" sz="5400" b="1" dirty="0" smtClean="0">
                <a:latin typeface="+mj-lt"/>
                <a:cs typeface="Times New Roman" panose="02020603050405020304" pitchFamily="18" charset="0"/>
              </a:rPr>
              <a:t>đầy, </a:t>
            </a:r>
            <a:r>
              <a:rPr lang="vi-VN" sz="5400" b="1" dirty="0">
                <a:latin typeface="+mj-lt"/>
                <a:cs typeface="Times New Roman" panose="02020603050405020304" pitchFamily="18" charset="0"/>
              </a:rPr>
              <a:t>ngày </a:t>
            </a:r>
            <a:r>
              <a:rPr lang="vi-VN" sz="5400" b="1" dirty="0" smtClean="0">
                <a:latin typeface="+mj-lt"/>
                <a:cs typeface="Times New Roman" panose="02020603050405020304" pitchFamily="18" charset="0"/>
              </a:rPr>
              <a:t>tháng, </a:t>
            </a:r>
            <a:r>
              <a:rPr lang="vi-VN" sz="5400" b="1" dirty="0">
                <a:latin typeface="+mj-lt"/>
                <a:cs typeface="Times New Roman" panose="02020603050405020304" pitchFamily="18" charset="0"/>
              </a:rPr>
              <a:t>chơi </a:t>
            </a:r>
            <a:r>
              <a:rPr lang="vi-VN" sz="5400" b="1" dirty="0" smtClean="0">
                <a:latin typeface="+mj-lt"/>
                <a:cs typeface="Times New Roman" panose="02020603050405020304" pitchFamily="18" charset="0"/>
              </a:rPr>
              <a:t>vơi, </a:t>
            </a:r>
            <a:r>
              <a:rPr lang="vi-VN" sz="5400" b="1" dirty="0">
                <a:latin typeface="+mj-lt"/>
                <a:cs typeface="Times New Roman" panose="02020603050405020304" pitchFamily="18" charset="0"/>
              </a:rPr>
              <a:t>như thuyền </a:t>
            </a:r>
            <a:r>
              <a:rPr lang="vi-VN" sz="5400" b="1" dirty="0" smtClean="0">
                <a:latin typeface="+mj-lt"/>
                <a:cs typeface="Times New Roman" panose="02020603050405020304" pitchFamily="18" charset="0"/>
              </a:rPr>
              <a:t>nan, </a:t>
            </a:r>
            <a:r>
              <a:rPr lang="vi-VN" sz="5400" b="1" dirty="0">
                <a:latin typeface="+mj-lt"/>
                <a:cs typeface="Times New Roman" panose="02020603050405020304" pitchFamily="18" charset="0"/>
              </a:rPr>
              <a:t>giữa khơi, đoàn </a:t>
            </a:r>
            <a:r>
              <a:rPr lang="vi-VN" sz="5400" b="1" dirty="0" smtClean="0">
                <a:latin typeface="+mj-lt"/>
                <a:cs typeface="Times New Roman" panose="02020603050405020304" pitchFamily="18" charset="0"/>
              </a:rPr>
              <a:t>con, </a:t>
            </a:r>
            <a:r>
              <a:rPr lang="vi-VN" sz="5400" b="1" dirty="0">
                <a:latin typeface="+mj-lt"/>
                <a:cs typeface="Times New Roman" panose="02020603050405020304" pitchFamily="18" charset="0"/>
              </a:rPr>
              <a:t>xin Mẹ, Mẹ </a:t>
            </a:r>
            <a:r>
              <a:rPr lang="vi-VN" sz="5400" b="1" dirty="0" smtClean="0">
                <a:latin typeface="+mj-lt"/>
                <a:cs typeface="Times New Roman" panose="02020603050405020304" pitchFamily="18" charset="0"/>
              </a:rPr>
              <a:t>hãy, </a:t>
            </a:r>
            <a:r>
              <a:rPr lang="vi-VN" sz="5400" b="1" dirty="0">
                <a:latin typeface="+mj-lt"/>
                <a:cs typeface="Times New Roman" panose="02020603050405020304" pitchFamily="18" charset="0"/>
              </a:rPr>
              <a:t>thương </a:t>
            </a:r>
            <a:r>
              <a:rPr lang="vi-VN" sz="5400" b="1" dirty="0" smtClean="0">
                <a:latin typeface="+mj-lt"/>
                <a:cs typeface="Times New Roman" panose="02020603050405020304" pitchFamily="18" charset="0"/>
              </a:rPr>
              <a:t>tình, </a:t>
            </a:r>
            <a:r>
              <a:rPr lang="vi-VN" sz="5400" b="1" dirty="0">
                <a:latin typeface="+mj-lt"/>
                <a:cs typeface="Times New Roman" panose="02020603050405020304" pitchFamily="18" charset="0"/>
              </a:rPr>
              <a:t>dìu </a:t>
            </a:r>
            <a:r>
              <a:rPr lang="vi-VN" sz="5400" b="1" dirty="0" smtClean="0">
                <a:latin typeface="+mj-lt"/>
                <a:cs typeface="Times New Roman" panose="02020603050405020304" pitchFamily="18" charset="0"/>
              </a:rPr>
              <a:t>dắt, </a:t>
            </a:r>
            <a:r>
              <a:rPr lang="vi-VN" sz="5400" b="1" dirty="0">
                <a:latin typeface="+mj-lt"/>
                <a:cs typeface="Times New Roman" panose="02020603050405020304" pitchFamily="18" charset="0"/>
              </a:rPr>
              <a:t>con </a:t>
            </a:r>
            <a:r>
              <a:rPr lang="vi-VN" sz="5400" b="1" dirty="0" smtClean="0">
                <a:latin typeface="+mj-lt"/>
                <a:cs typeface="Times New Roman" panose="02020603050405020304" pitchFamily="18" charset="0"/>
              </a:rPr>
              <a:t>thơ, </a:t>
            </a:r>
            <a:r>
              <a:rPr lang="vi-VN" sz="5400" b="1" dirty="0">
                <a:latin typeface="+mj-lt"/>
                <a:cs typeface="Times New Roman" panose="02020603050405020304" pitchFamily="18" charset="0"/>
              </a:rPr>
              <a:t>qua hiểm </a:t>
            </a:r>
            <a:r>
              <a:rPr lang="vi-VN" sz="5400" b="1" dirty="0" smtClean="0">
                <a:latin typeface="+mj-lt"/>
                <a:cs typeface="Times New Roman" panose="02020603050405020304" pitchFamily="18" charset="0"/>
              </a:rPr>
              <a:t>nguy, </a:t>
            </a:r>
            <a:r>
              <a:rPr lang="vi-VN" sz="5400" b="1" dirty="0">
                <a:latin typeface="+mj-lt"/>
                <a:cs typeface="Times New Roman" panose="02020603050405020304" pitchFamily="18" charset="0"/>
              </a:rPr>
              <a:t>cõi trần.</a:t>
            </a:r>
            <a:endParaRPr lang="en-US" sz="5400" b="1" dirty="0">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en-US" sz="4400" b="1" dirty="0">
                <a:solidFill>
                  <a:srgbClr val="FF0000"/>
                </a:solidFill>
                <a:latin typeface="+mj-lt"/>
                <a:ea typeface="Tahoma" pitchFamily="34" charset="0"/>
                <a:cs typeface="Times New Roman" pitchFamily="18" charset="0"/>
              </a:rPr>
              <a:t>P</a:t>
            </a:r>
            <a:r>
              <a:rPr lang="en-US" sz="4400" b="1" dirty="0" smtClean="0">
                <a:solidFill>
                  <a:srgbClr val="FF0000"/>
                </a:solidFill>
                <a:latin typeface="+mj-lt"/>
                <a:ea typeface="Tahoma" pitchFamily="34" charset="0"/>
                <a:cs typeface="Times New Roman" pitchFamily="18" charset="0"/>
              </a:rPr>
              <a:t>k1</a:t>
            </a:r>
            <a:r>
              <a:rPr lang="en-US" sz="4400" b="1" dirty="0">
                <a:solidFill>
                  <a:srgbClr val="FF0000"/>
                </a:solidFill>
                <a:latin typeface="+mj-lt"/>
                <a:ea typeface="Tahoma" pitchFamily="34" charset="0"/>
                <a:cs typeface="Times New Roman" pitchFamily="18" charset="0"/>
              </a:rPr>
              <a:t>:</a:t>
            </a:r>
            <a:r>
              <a:rPr lang="en-US" sz="4400" dirty="0">
                <a:latin typeface="+mj-lt"/>
              </a:rPr>
              <a:t> </a:t>
            </a:r>
            <a:r>
              <a:rPr lang="vi-VN" sz="4400" b="1" dirty="0">
                <a:latin typeface="+mj-lt"/>
              </a:rPr>
              <a:t>Trong tâm tình đơn sơ con tiến vào đền thánh Chúa Trời, xin dâng lời chúc tụng Ngài là </a:t>
            </a:r>
            <a:r>
              <a:rPr lang="vi-VN" sz="4400" b="1" dirty="0" smtClean="0">
                <a:latin typeface="+mj-lt"/>
              </a:rPr>
              <a:t>Đấng </a:t>
            </a:r>
            <a:r>
              <a:rPr lang="vi-VN" sz="4400" b="1" dirty="0">
                <a:latin typeface="+mj-lt"/>
              </a:rPr>
              <a:t>tác sinh muôn loài. Con tâm thành tri ân tình thương Chúa biết bao cao vời. Ngài đã hướng dẫn con vào đời, cho con được gọi Ngài là Cha.</a:t>
            </a:r>
          </a:p>
          <a:p>
            <a:pPr marL="27432" indent="0" algn="just">
              <a:buNone/>
            </a:pPr>
            <a:endParaRPr lang="vi-VN" sz="4800" b="1" dirty="0">
              <a:solidFill>
                <a:schemeClr val="accent4">
                  <a:lumMod val="50000"/>
                </a:schemeClr>
              </a:solidFill>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8100"/>
            <a:ext cx="9144000" cy="5181600"/>
          </a:xfrm>
        </p:spPr>
        <p:txBody>
          <a:bodyPr>
            <a:noAutofit/>
          </a:bodyPr>
          <a:lstStyle/>
          <a:p>
            <a:pPr marL="0" indent="0" algn="just">
              <a:buNone/>
            </a:pPr>
            <a:r>
              <a:rPr lang="vi-VN" sz="4800" b="1" dirty="0" smtClean="0">
                <a:solidFill>
                  <a:srgbClr val="FF0000"/>
                </a:solidFill>
                <a:latin typeface="+mj-lt"/>
                <a:ea typeface="SimHei" pitchFamily="49" charset="-122"/>
                <a:cs typeface="Times New Roman" panose="02020603050405020304" pitchFamily="18" charset="0"/>
              </a:rPr>
              <a:t>ĐK</a:t>
            </a:r>
            <a:r>
              <a:rPr lang="vi-VN" sz="4800" b="1" dirty="0">
                <a:solidFill>
                  <a:srgbClr val="FF0000"/>
                </a:solidFill>
                <a:latin typeface="+mj-lt"/>
                <a:ea typeface="SimHei" pitchFamily="49" charset="-122"/>
                <a:cs typeface="Times New Roman" panose="02020603050405020304" pitchFamily="18" charset="0"/>
              </a:rPr>
              <a:t>: </a:t>
            </a:r>
            <a:r>
              <a:rPr lang="vi-VN" sz="4800" b="1" dirty="0">
                <a:latin typeface="+mj-lt"/>
                <a:ea typeface="SimHei" pitchFamily="49" charset="-122"/>
                <a:cs typeface="Times New Roman" panose="02020603050405020304" pitchFamily="18" charset="0"/>
              </a:rPr>
              <a:t>Mẹ </a:t>
            </a:r>
            <a:r>
              <a:rPr lang="vi-VN" sz="4800" b="1" dirty="0" smtClean="0">
                <a:latin typeface="+mj-lt"/>
                <a:ea typeface="SimHei" pitchFamily="49" charset="-122"/>
                <a:cs typeface="Times New Roman" panose="02020603050405020304" pitchFamily="18" charset="0"/>
              </a:rPr>
              <a:t>nguồn, </a:t>
            </a:r>
            <a:r>
              <a:rPr lang="vi-VN" sz="4800" b="1" dirty="0">
                <a:latin typeface="+mj-lt"/>
                <a:ea typeface="SimHei" pitchFamily="49" charset="-122"/>
                <a:cs typeface="Times New Roman" panose="02020603050405020304" pitchFamily="18" charset="0"/>
              </a:rPr>
              <a:t>cậy trông, chưa thấy ai xin </a:t>
            </a:r>
            <a:r>
              <a:rPr lang="vi-VN" sz="4800" b="1" dirty="0" smtClean="0">
                <a:latin typeface="+mj-lt"/>
                <a:ea typeface="SimHei" pitchFamily="49" charset="-122"/>
                <a:cs typeface="Times New Roman" panose="02020603050405020304" pitchFamily="18" charset="0"/>
              </a:rPr>
              <a:t>Mẹ, </a:t>
            </a:r>
            <a:r>
              <a:rPr lang="vi-VN" sz="4800" b="1" dirty="0">
                <a:latin typeface="+mj-lt"/>
                <a:ea typeface="SimHei" pitchFamily="49" charset="-122"/>
                <a:cs typeface="Times New Roman" panose="02020603050405020304" pitchFamily="18" charset="0"/>
              </a:rPr>
              <a:t>về không, hỡi </a:t>
            </a:r>
            <a:r>
              <a:rPr lang="vi-VN" sz="4800" b="1" dirty="0" smtClean="0">
                <a:latin typeface="+mj-lt"/>
                <a:ea typeface="SimHei" pitchFamily="49" charset="-122"/>
                <a:cs typeface="Times New Roman" panose="02020603050405020304" pitchFamily="18" charset="0"/>
              </a:rPr>
              <a:t>Mẹ, </a:t>
            </a:r>
            <a:r>
              <a:rPr lang="vi-VN" sz="4800" b="1" dirty="0">
                <a:latin typeface="+mj-lt"/>
                <a:ea typeface="SimHei" pitchFamily="49" charset="-122"/>
                <a:cs typeface="Times New Roman" panose="02020603050405020304" pitchFamily="18" charset="0"/>
              </a:rPr>
              <a:t>Thiên Chúa, xin hãy lắng nghe </a:t>
            </a:r>
            <a:r>
              <a:rPr lang="vi-VN" sz="4800" b="1" dirty="0" smtClean="0">
                <a:latin typeface="+mj-lt"/>
                <a:ea typeface="SimHei" pitchFamily="49" charset="-122"/>
                <a:cs typeface="Times New Roman" panose="02020603050405020304" pitchFamily="18" charset="0"/>
              </a:rPr>
              <a:t>con, </a:t>
            </a:r>
            <a:r>
              <a:rPr lang="vi-VN" sz="4800" b="1" dirty="0">
                <a:latin typeface="+mj-lt"/>
                <a:ea typeface="SimHei" pitchFamily="49" charset="-122"/>
                <a:cs typeface="Times New Roman" panose="02020603050405020304" pitchFamily="18" charset="0"/>
              </a:rPr>
              <a:t>nài van. Mẹ </a:t>
            </a:r>
            <a:r>
              <a:rPr lang="vi-VN" sz="4800" b="1" dirty="0" smtClean="0">
                <a:latin typeface="+mj-lt"/>
                <a:ea typeface="SimHei" pitchFamily="49" charset="-122"/>
                <a:cs typeface="Times New Roman" panose="02020603050405020304" pitchFamily="18" charset="0"/>
              </a:rPr>
              <a:t>nguồn, </a:t>
            </a:r>
            <a:r>
              <a:rPr lang="vi-VN" sz="4800" b="1" dirty="0">
                <a:latin typeface="+mj-lt"/>
                <a:ea typeface="SimHei" pitchFamily="49" charset="-122"/>
                <a:cs typeface="Times New Roman" panose="02020603050405020304" pitchFamily="18" charset="0"/>
              </a:rPr>
              <a:t>an vui, ôi Nữ Trinh là </a:t>
            </a:r>
            <a:r>
              <a:rPr lang="vi-VN" sz="4800" b="1" dirty="0" smtClean="0">
                <a:latin typeface="+mj-lt"/>
                <a:ea typeface="SimHei" pitchFamily="49" charset="-122"/>
                <a:cs typeface="Times New Roman" panose="02020603050405020304" pitchFamily="18" charset="0"/>
              </a:rPr>
              <a:t>nguồn, </a:t>
            </a:r>
            <a:r>
              <a:rPr lang="vi-VN" sz="4800" b="1" dirty="0">
                <a:latin typeface="+mj-lt"/>
                <a:ea typeface="SimHei" pitchFamily="49" charset="-122"/>
                <a:cs typeface="Times New Roman" panose="02020603050405020304" pitchFamily="18" charset="0"/>
              </a:rPr>
              <a:t>an vui, hết </a:t>
            </a:r>
            <a:r>
              <a:rPr lang="vi-VN" sz="4800" b="1" dirty="0" smtClean="0">
                <a:latin typeface="+mj-lt"/>
                <a:ea typeface="SimHei" pitchFamily="49" charset="-122"/>
                <a:cs typeface="Times New Roman" panose="02020603050405020304" pitchFamily="18" charset="0"/>
              </a:rPr>
              <a:t>tình, </a:t>
            </a:r>
            <a:r>
              <a:rPr lang="vi-VN" sz="4800" b="1" dirty="0">
                <a:latin typeface="+mj-lt"/>
                <a:ea typeface="SimHei" pitchFamily="49" charset="-122"/>
                <a:cs typeface="Times New Roman" panose="02020603050405020304" pitchFamily="18" charset="0"/>
              </a:rPr>
              <a:t>kêu khấn, con tin chắc Mẹ </a:t>
            </a:r>
            <a:r>
              <a:rPr lang="vi-VN" sz="4800" b="1" dirty="0" smtClean="0">
                <a:latin typeface="+mj-lt"/>
                <a:ea typeface="SimHei" pitchFamily="49" charset="-122"/>
                <a:cs typeface="Times New Roman" panose="02020603050405020304" pitchFamily="18" charset="0"/>
              </a:rPr>
              <a:t>thương, </a:t>
            </a:r>
            <a:r>
              <a:rPr lang="vi-VN" sz="4800" b="1" dirty="0">
                <a:latin typeface="+mj-lt"/>
                <a:ea typeface="SimHei" pitchFamily="49" charset="-122"/>
                <a:cs typeface="Times New Roman" panose="02020603050405020304" pitchFamily="18" charset="0"/>
              </a:rPr>
              <a:t>nhận lời.</a:t>
            </a:r>
            <a:endParaRPr lang="en-US" sz="4800" b="1" dirty="0">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107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5400" b="1" dirty="0" smtClean="0">
                <a:solidFill>
                  <a:srgbClr val="FF0000"/>
                </a:solidFill>
                <a:latin typeface="+mj-lt"/>
                <a:ea typeface="Tahoma" pitchFamily="34" charset="0"/>
                <a:cs typeface="Times New Roman" pitchFamily="18" charset="0"/>
              </a:rPr>
              <a:t>ĐK:</a:t>
            </a:r>
            <a:r>
              <a:rPr lang="en-US" sz="5400" b="1" dirty="0" smtClean="0">
                <a:solidFill>
                  <a:srgbClr val="003399"/>
                </a:solidFill>
                <a:latin typeface="+mj-lt"/>
                <a:ea typeface="Tahoma" pitchFamily="34" charset="0"/>
                <a:cs typeface="Times New Roman" pitchFamily="18" charset="0"/>
              </a:rPr>
              <a:t> </a:t>
            </a:r>
            <a:r>
              <a:rPr lang="vi-VN" sz="5400" b="1" dirty="0">
                <a:latin typeface="+mj-lt"/>
              </a:rPr>
              <a:t>Vinh </a:t>
            </a:r>
            <a:r>
              <a:rPr lang="vi-VN" sz="5400" b="1" dirty="0" smtClean="0">
                <a:latin typeface="+mj-lt"/>
              </a:rPr>
              <a:t>danh, </a:t>
            </a:r>
            <a:r>
              <a:rPr lang="vi-VN" sz="5400" b="1" dirty="0">
                <a:latin typeface="+mj-lt"/>
              </a:rPr>
              <a:t>Chúa Cha uy hùng toàn năng. Vinh </a:t>
            </a:r>
            <a:r>
              <a:rPr lang="vi-VN" sz="5400" b="1" dirty="0" smtClean="0">
                <a:latin typeface="+mj-lt"/>
              </a:rPr>
              <a:t>danh, </a:t>
            </a:r>
            <a:r>
              <a:rPr lang="vi-VN" sz="5400" b="1" dirty="0">
                <a:latin typeface="+mj-lt"/>
              </a:rPr>
              <a:t>Chúa Con cứu độ nhân trần. Vinh </a:t>
            </a:r>
            <a:r>
              <a:rPr lang="vi-VN" sz="5400" b="1" dirty="0" smtClean="0">
                <a:latin typeface="+mj-lt"/>
              </a:rPr>
              <a:t>danh, </a:t>
            </a:r>
            <a:r>
              <a:rPr lang="vi-VN" sz="5400" b="1" dirty="0">
                <a:latin typeface="+mj-lt"/>
              </a:rPr>
              <a:t>Thánh Linh chính nguồn ủi an. Vinh </a:t>
            </a:r>
            <a:r>
              <a:rPr lang="vi-VN" sz="5400" b="1" dirty="0" smtClean="0">
                <a:latin typeface="+mj-lt"/>
              </a:rPr>
              <a:t>danh, </a:t>
            </a:r>
            <a:r>
              <a:rPr lang="vi-VN" sz="5400" b="1" dirty="0">
                <a:latin typeface="+mj-lt"/>
              </a:rPr>
              <a:t>Ba Ngôi </a:t>
            </a:r>
            <a:r>
              <a:rPr lang="en-US" sz="5400" b="1" dirty="0" err="1" smtClean="0">
                <a:latin typeface="+mj-lt"/>
              </a:rPr>
              <a:t>muôn</a:t>
            </a:r>
            <a:r>
              <a:rPr lang="en-US" sz="5400" b="1" dirty="0" smtClean="0">
                <a:latin typeface="+mj-lt"/>
              </a:rPr>
              <a:t> </a:t>
            </a:r>
            <a:r>
              <a:rPr lang="en-US" sz="5400" b="1" dirty="0" err="1" smtClean="0">
                <a:latin typeface="+mj-lt"/>
              </a:rPr>
              <a:t>đời</a:t>
            </a:r>
            <a:r>
              <a:rPr lang="en-US" sz="5400" b="1" dirty="0" smtClean="0">
                <a:latin typeface="+mj-lt"/>
              </a:rPr>
              <a:t> </a:t>
            </a:r>
            <a:r>
              <a:rPr lang="en-US" sz="5400" b="1" dirty="0" err="1" smtClean="0">
                <a:latin typeface="+mj-lt"/>
              </a:rPr>
              <a:t>không</a:t>
            </a:r>
            <a:r>
              <a:rPr lang="en-US" sz="5400" b="1" dirty="0" smtClean="0">
                <a:latin typeface="+mj-lt"/>
              </a:rPr>
              <a:t> </a:t>
            </a:r>
            <a:r>
              <a:rPr lang="en-US" sz="5400" b="1" dirty="0" err="1" smtClean="0">
                <a:latin typeface="+mj-lt"/>
              </a:rPr>
              <a:t>ngơi</a:t>
            </a:r>
            <a:r>
              <a:rPr lang="en-US" sz="5400" b="1" dirty="0" smtClean="0">
                <a:latin typeface="+mj-lt"/>
              </a:rPr>
              <a:t>.</a:t>
            </a:r>
            <a:endParaRPr lang="en-US" sz="5400" b="1" u="sng" dirty="0">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4400" b="1" dirty="0">
                <a:solidFill>
                  <a:srgbClr val="FF0000"/>
                </a:solidFill>
                <a:latin typeface="+mj-lt"/>
                <a:ea typeface="Tahoma" pitchFamily="34" charset="0"/>
                <a:cs typeface="Times New Roman" pitchFamily="18" charset="0"/>
              </a:rPr>
              <a:t>P</a:t>
            </a:r>
            <a:r>
              <a:rPr lang="en-US" sz="4400" b="1" dirty="0" smtClean="0">
                <a:solidFill>
                  <a:srgbClr val="FF0000"/>
                </a:solidFill>
                <a:latin typeface="+mj-lt"/>
                <a:ea typeface="Tahoma" pitchFamily="34" charset="0"/>
                <a:cs typeface="Times New Roman" pitchFamily="18" charset="0"/>
              </a:rPr>
              <a:t>k2:</a:t>
            </a:r>
            <a:r>
              <a:rPr lang="en-US" sz="4400" dirty="0">
                <a:latin typeface="+mj-lt"/>
              </a:rPr>
              <a:t> </a:t>
            </a:r>
            <a:r>
              <a:rPr lang="vi-VN" sz="4400" b="1" dirty="0">
                <a:latin typeface="+mj-lt"/>
              </a:rPr>
              <a:t>Trong tâm tình tin yêu con bước vào phục bái kính thờ. Chính Chúa là sức mạnh, là nguồn sống nơi con nương nhờ. 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1619</Words>
  <Application>Microsoft Office PowerPoint</Application>
  <PresentationFormat>On-screen Show (16:9)</PresentationFormat>
  <Paragraphs>90</Paragraphs>
  <Slides>71</Slides>
  <Notes>0</Notes>
  <HiddenSlides>0</HiddenSlides>
  <MMClips>0</MMClips>
  <ScaleCrop>false</ScaleCrop>
  <HeadingPairs>
    <vt:vector size="4" baseType="variant">
      <vt:variant>
        <vt:lpstr>Theme</vt:lpstr>
      </vt:variant>
      <vt:variant>
        <vt:i4>24</vt:i4>
      </vt:variant>
      <vt:variant>
        <vt:lpstr>Slide Titles</vt:lpstr>
      </vt:variant>
      <vt:variant>
        <vt:i4>71</vt:i4>
      </vt:variant>
    </vt:vector>
  </HeadingPairs>
  <TitlesOfParts>
    <vt:vector size="95" baseType="lpstr">
      <vt:lpstr>Office Theme</vt:lpstr>
      <vt:lpstr>1_Default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3_Office Theme</vt:lpstr>
      <vt:lpstr>7_Office Theme</vt:lpstr>
      <vt:lpstr>6_Office Theme</vt:lpstr>
      <vt:lpstr>15_Office Theme</vt:lpstr>
      <vt:lpstr>16_Office Theme</vt:lpstr>
      <vt:lpstr>18_Office Theme</vt:lpstr>
      <vt:lpstr>4_Office Theme</vt:lpstr>
      <vt:lpstr>8_Office Theme</vt:lpstr>
      <vt:lpstr>13_Office Theme</vt:lpstr>
      <vt:lpstr>19_Office Theme</vt:lpstr>
      <vt:lpstr>14_Office Theme</vt:lpstr>
      <vt:lpstr>17_Office Theme</vt:lpstr>
      <vt:lpstr>PowerPoint Presentation</vt:lpstr>
      <vt:lpstr>Tập Hát Cộng Đoàn</vt:lpstr>
      <vt:lpstr>Đk: Phúc thay, quốc gia. Chúa chọn làm sản nghiệp.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thật đáng cậy tin, Ngài yêu thích công minh chính trực, tình thương Ngài tràn ngập khắp mọi nơi.</vt:lpstr>
      <vt:lpstr>Đk: Phúc thay, quốc gia. Chúa chọn làm sản nghiệp. </vt:lpstr>
      <vt:lpstr>Tk2: Lời Thiên Chúa khiên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Đôi Tay Này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152</cp:revision>
  <dcterms:created xsi:type="dcterms:W3CDTF">2021-05-09T08:36:44Z</dcterms:created>
  <dcterms:modified xsi:type="dcterms:W3CDTF">2024-05-24T02:43:04Z</dcterms:modified>
</cp:coreProperties>
</file>