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2" r:id="rId4"/>
    <p:sldMasterId id="2147483704" r:id="rId5"/>
    <p:sldMasterId id="2147483724" r:id="rId6"/>
    <p:sldMasterId id="2147483736" r:id="rId7"/>
    <p:sldMasterId id="2147483748" r:id="rId8"/>
    <p:sldMasterId id="2147483772" r:id="rId9"/>
    <p:sldMasterId id="2147483784" r:id="rId10"/>
    <p:sldMasterId id="2147483796" r:id="rId11"/>
  </p:sldMasterIdLst>
  <p:sldIdLst>
    <p:sldId id="380" r:id="rId12"/>
    <p:sldId id="376" r:id="rId13"/>
    <p:sldId id="439" r:id="rId14"/>
    <p:sldId id="440" r:id="rId15"/>
    <p:sldId id="418" r:id="rId16"/>
    <p:sldId id="256" r:id="rId17"/>
    <p:sldId id="257" r:id="rId18"/>
    <p:sldId id="258" r:id="rId19"/>
    <p:sldId id="445" r:id="rId20"/>
    <p:sldId id="259" r:id="rId21"/>
    <p:sldId id="446" r:id="rId22"/>
    <p:sldId id="419" r:id="rId23"/>
    <p:sldId id="384" r:id="rId24"/>
    <p:sldId id="386" r:id="rId25"/>
    <p:sldId id="387" r:id="rId26"/>
    <p:sldId id="388" r:id="rId27"/>
    <p:sldId id="389" r:id="rId28"/>
    <p:sldId id="390" r:id="rId29"/>
    <p:sldId id="391" r:id="rId30"/>
    <p:sldId id="421" r:id="rId31"/>
    <p:sldId id="415" r:id="rId32"/>
    <p:sldId id="425" r:id="rId33"/>
    <p:sldId id="426" r:id="rId34"/>
    <p:sldId id="427" r:id="rId35"/>
    <p:sldId id="428" r:id="rId36"/>
    <p:sldId id="429" r:id="rId37"/>
    <p:sldId id="430" r:id="rId38"/>
    <p:sldId id="431" r:id="rId39"/>
    <p:sldId id="432" r:id="rId40"/>
    <p:sldId id="433" r:id="rId41"/>
    <p:sldId id="434" r:id="rId42"/>
    <p:sldId id="417" r:id="rId43"/>
    <p:sldId id="444" r:id="rId44"/>
    <p:sldId id="269" r:id="rId45"/>
    <p:sldId id="383" r:id="rId46"/>
    <p:sldId id="400" r:id="rId47"/>
    <p:sldId id="401" r:id="rId48"/>
    <p:sldId id="402" r:id="rId49"/>
    <p:sldId id="403" r:id="rId50"/>
    <p:sldId id="404" r:id="rId51"/>
    <p:sldId id="405" r:id="rId52"/>
    <p:sldId id="406" r:id="rId53"/>
    <p:sldId id="407" r:id="rId54"/>
    <p:sldId id="408" r:id="rId55"/>
    <p:sldId id="409" r:id="rId56"/>
    <p:sldId id="410" r:id="rId57"/>
    <p:sldId id="411" r:id="rId58"/>
    <p:sldId id="412" r:id="rId59"/>
    <p:sldId id="457" r:id="rId60"/>
    <p:sldId id="414" r:id="rId61"/>
    <p:sldId id="271" r:id="rId62"/>
    <p:sldId id="272" r:id="rId63"/>
    <p:sldId id="447" r:id="rId64"/>
    <p:sldId id="273" r:id="rId65"/>
    <p:sldId id="448" r:id="rId66"/>
    <p:sldId id="276" r:id="rId67"/>
    <p:sldId id="423" r:id="rId68"/>
    <p:sldId id="277" r:id="rId69"/>
    <p:sldId id="442" r:id="rId70"/>
    <p:sldId id="278" r:id="rId71"/>
    <p:sldId id="279" r:id="rId72"/>
    <p:sldId id="449" r:id="rId73"/>
    <p:sldId id="290" r:id="rId74"/>
    <p:sldId id="450" r:id="rId75"/>
    <p:sldId id="451" r:id="rId76"/>
    <p:sldId id="452" r:id="rId77"/>
    <p:sldId id="443" r:id="rId78"/>
    <p:sldId id="453" r:id="rId79"/>
    <p:sldId id="454" r:id="rId80"/>
    <p:sldId id="455" r:id="rId81"/>
    <p:sldId id="292" r:id="rId82"/>
    <p:sldId id="382" r:id="rId83"/>
    <p:sldId id="293" r:id="rId84"/>
    <p:sldId id="294" r:id="rId85"/>
    <p:sldId id="295" r:id="rId86"/>
    <p:sldId id="456" r:id="rId87"/>
    <p:sldId id="424" r:id="rId88"/>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0" y="21595"/>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5.xml"/><Relationship Id="rId21" Type="http://schemas.openxmlformats.org/officeDocument/2006/relationships/slide" Target="slides/slide10.xml"/><Relationship Id="rId42" Type="http://schemas.openxmlformats.org/officeDocument/2006/relationships/slide" Target="slides/slide31.xml"/><Relationship Id="rId47" Type="http://schemas.openxmlformats.org/officeDocument/2006/relationships/slide" Target="slides/slide36.xml"/><Relationship Id="rId63" Type="http://schemas.openxmlformats.org/officeDocument/2006/relationships/slide" Target="slides/slide52.xml"/><Relationship Id="rId68" Type="http://schemas.openxmlformats.org/officeDocument/2006/relationships/slide" Target="slides/slide57.xml"/><Relationship Id="rId84" Type="http://schemas.openxmlformats.org/officeDocument/2006/relationships/slide" Target="slides/slide73.xml"/><Relationship Id="rId89" Type="http://schemas.openxmlformats.org/officeDocument/2006/relationships/presProps" Target="presProps.xml"/><Relationship Id="rId16" Type="http://schemas.openxmlformats.org/officeDocument/2006/relationships/slide" Target="slides/slide5.xml"/><Relationship Id="rId11" Type="http://schemas.openxmlformats.org/officeDocument/2006/relationships/slideMaster" Target="slideMasters/slideMaster11.xml"/><Relationship Id="rId32" Type="http://schemas.openxmlformats.org/officeDocument/2006/relationships/slide" Target="slides/slide21.xml"/><Relationship Id="rId37" Type="http://schemas.openxmlformats.org/officeDocument/2006/relationships/slide" Target="slides/slide26.xml"/><Relationship Id="rId53" Type="http://schemas.openxmlformats.org/officeDocument/2006/relationships/slide" Target="slides/slide42.xml"/><Relationship Id="rId58" Type="http://schemas.openxmlformats.org/officeDocument/2006/relationships/slide" Target="slides/slide47.xml"/><Relationship Id="rId74" Type="http://schemas.openxmlformats.org/officeDocument/2006/relationships/slide" Target="slides/slide63.xml"/><Relationship Id="rId79" Type="http://schemas.openxmlformats.org/officeDocument/2006/relationships/slide" Target="slides/slide68.xml"/><Relationship Id="rId5" Type="http://schemas.openxmlformats.org/officeDocument/2006/relationships/slideMaster" Target="slideMasters/slideMaster5.xml"/><Relationship Id="rId90" Type="http://schemas.openxmlformats.org/officeDocument/2006/relationships/viewProps" Target="viewProps.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slide" Target="slides/slide53.xml"/><Relationship Id="rId69" Type="http://schemas.openxmlformats.org/officeDocument/2006/relationships/slide" Target="slides/slide58.xml"/><Relationship Id="rId77" Type="http://schemas.openxmlformats.org/officeDocument/2006/relationships/slide" Target="slides/slide66.xml"/><Relationship Id="rId8" Type="http://schemas.openxmlformats.org/officeDocument/2006/relationships/slideMaster" Target="slideMasters/slideMaster8.xml"/><Relationship Id="rId51" Type="http://schemas.openxmlformats.org/officeDocument/2006/relationships/slide" Target="slides/slide40.xml"/><Relationship Id="rId72" Type="http://schemas.openxmlformats.org/officeDocument/2006/relationships/slide" Target="slides/slide61.xml"/><Relationship Id="rId80" Type="http://schemas.openxmlformats.org/officeDocument/2006/relationships/slide" Target="slides/slide69.xml"/><Relationship Id="rId85" Type="http://schemas.openxmlformats.org/officeDocument/2006/relationships/slide" Target="slides/slide74.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slide" Target="slides/slide56.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 Id="rId70" Type="http://schemas.openxmlformats.org/officeDocument/2006/relationships/slide" Target="slides/slide59.xml"/><Relationship Id="rId75" Type="http://schemas.openxmlformats.org/officeDocument/2006/relationships/slide" Target="slides/slide64.xml"/><Relationship Id="rId83" Type="http://schemas.openxmlformats.org/officeDocument/2006/relationships/slide" Target="slides/slide72.xml"/><Relationship Id="rId88" Type="http://schemas.openxmlformats.org/officeDocument/2006/relationships/slide" Target="slides/slide77.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10" Type="http://schemas.openxmlformats.org/officeDocument/2006/relationships/slideMaster" Target="slideMasters/slideMaster10.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slide" Target="slides/slide54.xml"/><Relationship Id="rId73" Type="http://schemas.openxmlformats.org/officeDocument/2006/relationships/slide" Target="slides/slide62.xml"/><Relationship Id="rId78" Type="http://schemas.openxmlformats.org/officeDocument/2006/relationships/slide" Target="slides/slide67.xml"/><Relationship Id="rId81" Type="http://schemas.openxmlformats.org/officeDocument/2006/relationships/slide" Target="slides/slide70.xml"/><Relationship Id="rId86" Type="http://schemas.openxmlformats.org/officeDocument/2006/relationships/slide" Target="slides/slide75.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2.xml"/><Relationship Id="rId18" Type="http://schemas.openxmlformats.org/officeDocument/2006/relationships/slide" Target="slides/slide7.xml"/><Relationship Id="rId39" Type="http://schemas.openxmlformats.org/officeDocument/2006/relationships/slide" Target="slides/slide28.xml"/><Relationship Id="rId34" Type="http://schemas.openxmlformats.org/officeDocument/2006/relationships/slide" Target="slides/slide23.xml"/><Relationship Id="rId50" Type="http://schemas.openxmlformats.org/officeDocument/2006/relationships/slide" Target="slides/slide39.xml"/><Relationship Id="rId55" Type="http://schemas.openxmlformats.org/officeDocument/2006/relationships/slide" Target="slides/slide44.xml"/><Relationship Id="rId76" Type="http://schemas.openxmlformats.org/officeDocument/2006/relationships/slide" Target="slides/slide65.xml"/><Relationship Id="rId7" Type="http://schemas.openxmlformats.org/officeDocument/2006/relationships/slideMaster" Target="slideMasters/slideMaster7.xml"/><Relationship Id="rId71" Type="http://schemas.openxmlformats.org/officeDocument/2006/relationships/slide" Target="slides/slide60.xml"/><Relationship Id="rId92" Type="http://schemas.openxmlformats.org/officeDocument/2006/relationships/tableStyles" Target="tableStyles.xml"/><Relationship Id="rId2" Type="http://schemas.openxmlformats.org/officeDocument/2006/relationships/slideMaster" Target="slideMasters/slideMaster2.xml"/><Relationship Id="rId29" Type="http://schemas.openxmlformats.org/officeDocument/2006/relationships/slide" Target="slides/slide18.xml"/><Relationship Id="rId24" Type="http://schemas.openxmlformats.org/officeDocument/2006/relationships/slide" Target="slides/slide13.xml"/><Relationship Id="rId40" Type="http://schemas.openxmlformats.org/officeDocument/2006/relationships/slide" Target="slides/slide29.xml"/><Relationship Id="rId45" Type="http://schemas.openxmlformats.org/officeDocument/2006/relationships/slide" Target="slides/slide34.xml"/><Relationship Id="rId66" Type="http://schemas.openxmlformats.org/officeDocument/2006/relationships/slide" Target="slides/slide55.xml"/><Relationship Id="rId87" Type="http://schemas.openxmlformats.org/officeDocument/2006/relationships/slide" Target="slides/slide76.xml"/><Relationship Id="rId61" Type="http://schemas.openxmlformats.org/officeDocument/2006/relationships/slide" Target="slides/slide50.xml"/><Relationship Id="rId82" Type="http://schemas.openxmlformats.org/officeDocument/2006/relationships/slide" Target="slides/slide71.xml"/><Relationship Id="rId1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t>6/7/2024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t>6/7/2024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6/7/2024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214838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379879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81973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654462"/>
      </p:ext>
    </p:extLst>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765940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848362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158298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341154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692284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16607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t>6/7/2024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521653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824152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573555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45364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526643"/>
      </p:ext>
    </p:extLst>
  </p:cSld>
  <p:clrMapOvr>
    <a:masterClrMapping/>
  </p:clrMapOvr>
  <p:transition spd="slow" advClick="0"/>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319383"/>
      </p:ext>
    </p:extLst>
  </p:cSld>
  <p:clrMapOvr>
    <a:masterClrMapping/>
  </p:clrMapOvr>
  <p:transition spd="slow" advClick="0"/>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365108"/>
      </p:ext>
    </p:extLst>
  </p:cSld>
  <p:clrMapOvr>
    <a:masterClrMapping/>
  </p:clrMapOvr>
  <p:transition spd="slow" advClick="0"/>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193730"/>
      </p:ext>
    </p:extLst>
  </p:cSld>
  <p:clrMapOvr>
    <a:masterClrMapping/>
  </p:clrMapOvr>
  <p:transition spd="slow" advClick="0"/>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6/7/2024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216233"/>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6/7/2024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06212"/>
      </p:ext>
    </p:extLst>
  </p:cSld>
  <p:clrMapOvr>
    <a:masterClrMapping/>
  </p:clrMapOvr>
  <p:transition spd="slow" advClick="0"/>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6/7/2024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819458"/>
      </p:ext>
    </p:extLst>
  </p:cSld>
  <p:clrMapOvr>
    <a:masterClrMapping/>
  </p:clrMapOvr>
  <p:transition spd="slow" advClick="0"/>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205029"/>
      </p:ext>
    </p:extLst>
  </p:cSld>
  <p:clrMapOvr>
    <a:masterClrMapping/>
  </p:clrMapOvr>
  <p:transition spd="slow" advClick="0"/>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t>6/7/2024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8986"/>
      </p:ext>
    </p:extLst>
  </p:cSld>
  <p:clrMapOvr>
    <a:masterClrMapping/>
  </p:clrMapOvr>
  <p:transition spd="slow" advClick="0"/>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039423"/>
      </p:ext>
    </p:extLst>
  </p:cSld>
  <p:clrMapOvr>
    <a:masterClrMapping/>
  </p:clrMapOvr>
  <p:transition spd="slow" advClick="0"/>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237270"/>
      </p:ext>
    </p:extLst>
  </p:cSld>
  <p:clrMapOvr>
    <a:masterClrMapping/>
  </p:clrMapOvr>
  <p:transition spd="slow" advClick="0"/>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13443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65650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3441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80327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446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85763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13738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6/7/2024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6/7/2024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6/7/2024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6/7/2024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6/7/2024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6/7/2024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6/7/2024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t>6/7/2024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4144676"/>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2231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t>6/7/2024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937365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467868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843236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171418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314741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520672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76831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828555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83524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031733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t>6/7/2024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264975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492463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450732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513047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330667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877115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764347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048370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298476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36319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6/7/2024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5425521"/>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402488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719980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972704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701318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296528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718301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504525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433908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52953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6/7/2024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295540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5425521"/>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402488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719980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972704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701318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296528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718301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504525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43390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6/7/2024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529530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295540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261809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033173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484403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6/7/2024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508794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99C4AFC-49E7-4410-AD5D-CE20BB0DBB8C}" type="datetimeFigureOut">
              <a:rPr lang="en-US" smtClean="0">
                <a:solidFill>
                  <a:prstClr val="black">
                    <a:tint val="75000"/>
                  </a:prstClr>
                </a:solidFill>
              </a:rPr>
              <a:pPr/>
              <a:t>6/7/2024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93216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99C4AFC-49E7-4410-AD5D-CE20BB0DBB8C}" type="datetimeFigureOut">
              <a:rPr lang="en-US" smtClean="0">
                <a:solidFill>
                  <a:prstClr val="black">
                    <a:tint val="75000"/>
                  </a:prstClr>
                </a:solidFill>
              </a:rPr>
              <a:pPr/>
              <a:t>6/7/2024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996952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C4AFC-49E7-4410-AD5D-CE20BB0DBB8C}" type="datetimeFigureOut">
              <a:rPr lang="en-US" smtClean="0">
                <a:solidFill>
                  <a:prstClr val="black">
                    <a:tint val="75000"/>
                  </a:prstClr>
                </a:solidFill>
              </a:rPr>
              <a:pPr/>
              <a:t>6/7/2024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800787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6/7/2024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41820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4.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2.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3.jp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3.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6/7/2024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99C4AFC-49E7-4410-AD5D-CE20BB0DBB8C}"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49261"/>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5718032"/>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548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92057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666299"/>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6596749"/>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3019931"/>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3019931"/>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1.xml"/></Relationships>
</file>

<file path=ppt/slides/_rels/slide2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59.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3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3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3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3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3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4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1.xml"/></Relationships>
</file>

<file path=ppt/slides/_rels/slide4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jpg"/><Relationship Id="rId1" Type="http://schemas.openxmlformats.org/officeDocument/2006/relationships/slideLayout" Target="../slideLayouts/slideLayout103.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0.xml"/></Relationships>
</file>

<file path=ppt/slides/_rels/slide5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936824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dirty="0" smtClean="0">
                <a:solidFill>
                  <a:srgbClr val="FFFF00"/>
                </a:solidFill>
              </a:rPr>
              <a:t>Pk2</a:t>
            </a:r>
            <a:r>
              <a:rPr lang="vi-VN" sz="5400" dirty="0">
                <a:solidFill>
                  <a:srgbClr val="FFFF00"/>
                </a:solidFill>
              </a:rPr>
              <a:t>: </a:t>
            </a:r>
            <a:r>
              <a:rPr lang="vi-VN" sz="5400" dirty="0">
                <a:solidFill>
                  <a:schemeClr val="bg1"/>
                </a:solidFill>
              </a:rPr>
              <a:t>Tiếng </a:t>
            </a:r>
            <a:r>
              <a:rPr lang="vi-VN" sz="5400" dirty="0" smtClean="0">
                <a:solidFill>
                  <a:schemeClr val="bg1"/>
                </a:solidFill>
              </a:rPr>
              <a:t>lòng, </a:t>
            </a:r>
            <a:r>
              <a:rPr lang="vi-VN" sz="5400" dirty="0">
                <a:solidFill>
                  <a:schemeClr val="bg1"/>
                </a:solidFill>
              </a:rPr>
              <a:t>giờ đây vang lên thiết tha ngát </a:t>
            </a:r>
            <a:r>
              <a:rPr lang="vi-VN" sz="5400" dirty="0" smtClean="0">
                <a:solidFill>
                  <a:schemeClr val="bg1"/>
                </a:solidFill>
              </a:rPr>
              <a:t>thơm, </a:t>
            </a:r>
            <a:r>
              <a:rPr lang="vi-VN" sz="5400" dirty="0">
                <a:solidFill>
                  <a:schemeClr val="bg1"/>
                </a:solidFill>
              </a:rPr>
              <a:t>như làn khói hương cao vời. Cùng </a:t>
            </a:r>
            <a:r>
              <a:rPr lang="vi-VN" sz="5400" dirty="0" smtClean="0">
                <a:solidFill>
                  <a:schemeClr val="bg1"/>
                </a:solidFill>
              </a:rPr>
              <a:t>chung, </a:t>
            </a:r>
            <a:r>
              <a:rPr lang="vi-VN" sz="5400" dirty="0">
                <a:solidFill>
                  <a:schemeClr val="bg1"/>
                </a:solidFill>
              </a:rPr>
              <a:t>với đất trời muôn tiếng ca, chúc </a:t>
            </a:r>
            <a:r>
              <a:rPr lang="vi-VN" sz="5400" dirty="0" smtClean="0">
                <a:solidFill>
                  <a:schemeClr val="bg1"/>
                </a:solidFill>
              </a:rPr>
              <a:t>tụng, </a:t>
            </a:r>
            <a:r>
              <a:rPr lang="vi-VN" sz="5400" dirty="0">
                <a:solidFill>
                  <a:schemeClr val="bg1"/>
                </a:solidFill>
              </a:rPr>
              <a:t>danh Chúa đến muôn muôn đời. </a:t>
            </a:r>
            <a:endParaRPr lang="en-US" sz="5400" b="0" dirty="0">
              <a:solidFill>
                <a:schemeClr val="bg1"/>
              </a:solidFill>
              <a:effectLst/>
            </a:endParaRPr>
          </a:p>
        </p:txBody>
      </p:sp>
    </p:spTree>
    <p:extLst>
      <p:ext uri="{BB962C8B-B14F-4D97-AF65-F5344CB8AC3E}">
        <p14:creationId xmlns:p14="http://schemas.microsoft.com/office/powerpoint/2010/main" val="33546221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dirty="0" smtClean="0">
                <a:solidFill>
                  <a:srgbClr val="FFFF00"/>
                </a:solidFill>
              </a:rPr>
              <a:t>ĐK</a:t>
            </a:r>
            <a:r>
              <a:rPr lang="vi-VN" sz="6000" dirty="0">
                <a:solidFill>
                  <a:srgbClr val="FFFF00"/>
                </a:solidFill>
              </a:rPr>
              <a:t>: </a:t>
            </a:r>
            <a:r>
              <a:rPr lang="vi-VN" sz="6000" dirty="0">
                <a:solidFill>
                  <a:schemeClr val="bg1"/>
                </a:solidFill>
              </a:rPr>
              <a:t>Hãy đến tung hô </a:t>
            </a:r>
            <a:r>
              <a:rPr lang="vi-VN" sz="6000" dirty="0" smtClean="0">
                <a:solidFill>
                  <a:schemeClr val="bg1"/>
                </a:solidFill>
              </a:rPr>
              <a:t>Chúa, </a:t>
            </a:r>
            <a:r>
              <a:rPr lang="vi-VN" sz="6000" dirty="0">
                <a:solidFill>
                  <a:schemeClr val="bg1"/>
                </a:solidFill>
              </a:rPr>
              <a:t>reo mừng Đấng cứu thoát ta. Nào cùng đến trước thiên nhan, nào cùng đến trước thiên nhan, dâng </a:t>
            </a:r>
            <a:r>
              <a:rPr lang="vi-VN" sz="6000" dirty="0" smtClean="0">
                <a:solidFill>
                  <a:schemeClr val="bg1"/>
                </a:solidFill>
              </a:rPr>
              <a:t>lời, </a:t>
            </a:r>
            <a:r>
              <a:rPr lang="vi-VN" sz="6000" dirty="0">
                <a:solidFill>
                  <a:schemeClr val="bg1"/>
                </a:solidFill>
              </a:rPr>
              <a:t>cảm tạ, và tung hô Chúa.</a:t>
            </a:r>
            <a:endParaRPr lang="en-US" sz="6000" b="0" dirty="0">
              <a:solidFill>
                <a:schemeClr val="bg1"/>
              </a:solidFill>
              <a:effectLst/>
            </a:endParaRPr>
          </a:p>
        </p:txBody>
      </p:sp>
    </p:spTree>
    <p:extLst>
      <p:ext uri="{BB962C8B-B14F-4D97-AF65-F5344CB8AC3E}">
        <p14:creationId xmlns:p14="http://schemas.microsoft.com/office/powerpoint/2010/main" val="42644284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5510644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i="1">
                <a:solidFill>
                  <a:srgbClr val="FFFF00"/>
                </a:solidFill>
                <a:effectLst/>
                <a:latin typeface="+mj-lt"/>
                <a:cs typeface="Times New Roman" panose="02020603050405020304" pitchFamily="18" charset="0"/>
              </a:rPr>
              <a:t>KINH VINH </a:t>
            </a:r>
            <a:r>
              <a:rPr lang="en-US" sz="7200" b="0" i="1" smtClean="0">
                <a:solidFill>
                  <a:srgbClr val="FFFF00"/>
                </a:solidFill>
                <a:effectLst/>
                <a:latin typeface="+mj-lt"/>
                <a:cs typeface="Times New Roman" panose="02020603050405020304" pitchFamily="18" charset="0"/>
              </a:rPr>
              <a:t>DANH</a:t>
            </a:r>
          </a:p>
          <a:p>
            <a:pPr eaLnBrk="1" hangingPunct="1">
              <a:lnSpc>
                <a:spcPct val="150000"/>
              </a:lnSpc>
            </a:pPr>
            <a:r>
              <a:rPr lang="en-US" sz="7200" b="0" i="1" smtClean="0">
                <a:solidFill>
                  <a:srgbClr val="FFFF00"/>
                </a:solidFill>
                <a:effectLst/>
                <a:latin typeface="+mj-lt"/>
                <a:cs typeface="Times New Roman" panose="02020603050405020304" pitchFamily="18" charset="0"/>
              </a:rPr>
              <a:t>Ca Lên Đi 2</a:t>
            </a:r>
            <a:endParaRPr lang="vi-VN" sz="7200" b="0" i="1">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687447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vi-VN" sz="5400" b="0" i="1" u="sng">
                <a:solidFill>
                  <a:srgbClr val="FFFF00"/>
                </a:solidFill>
                <a:effectLst/>
                <a:latin typeface="+mj-lt"/>
                <a:cs typeface="Times New Roman" panose="02020603050405020304" pitchFamily="18" charset="0"/>
              </a:rPr>
              <a:t>Chủ tế: </a:t>
            </a:r>
            <a:r>
              <a:rPr lang="vi-VN" sz="5400" b="0" i="1">
                <a:solidFill>
                  <a:srgbClr val="FFFF00"/>
                </a:solidFill>
                <a:effectLst/>
                <a:latin typeface="+mj-lt"/>
                <a:cs typeface="Times New Roman" panose="02020603050405020304" pitchFamily="18" charset="0"/>
              </a:rPr>
              <a:t>Vinh danh Thiên Chúa trên các tầng trời. </a:t>
            </a:r>
            <a:r>
              <a:rPr lang="vi-VN" sz="5400" b="0" smtClean="0">
                <a:solidFill>
                  <a:schemeClr val="bg1"/>
                </a:solidFill>
                <a:effectLst/>
                <a:latin typeface="+mj-lt"/>
                <a:cs typeface="Times New Roman" panose="02020603050405020304" pitchFamily="18" charset="0"/>
              </a:rPr>
              <a:t>Và </a:t>
            </a:r>
            <a:r>
              <a:rPr lang="vi-VN" sz="5400" b="0">
                <a:solidFill>
                  <a:schemeClr val="bg1"/>
                </a:solidFill>
                <a:effectLst/>
                <a:latin typeface="+mj-lt"/>
                <a:cs typeface="Times New Roman" panose="02020603050405020304" pitchFamily="18" charset="0"/>
              </a:rPr>
              <a:t>bình an dưới thế, bình an dưới thế cho người thiện tâm. </a:t>
            </a:r>
            <a:endParaRPr lang="vi-VN" sz="72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9327871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just" eaLnBrk="1" hangingPunct="1">
              <a:lnSpc>
                <a:spcPct val="140000"/>
              </a:lnSpc>
            </a:pPr>
            <a:r>
              <a:rPr lang="en-US" sz="4800" b="0">
                <a:solidFill>
                  <a:schemeClr val="bg1"/>
                </a:solidFill>
                <a:effectLst/>
                <a:latin typeface="+mj-lt"/>
                <a:cs typeface="Times New Roman" panose="02020603050405020304" pitchFamily="18" charset="0"/>
              </a:rPr>
              <a:t>Chúng con ca ngợi Chúa. Chúng con chúc tụng Chúa. Chúng con thờ lạy Chúa. Chúng con tôn vinh Chúa. Chúng con cảm tạ Chúa vì vinh quang cao cả Chúa. </a:t>
            </a:r>
          </a:p>
        </p:txBody>
      </p:sp>
    </p:spTree>
    <p:extLst>
      <p:ext uri="{BB962C8B-B14F-4D97-AF65-F5344CB8AC3E}">
        <p14:creationId xmlns:p14="http://schemas.microsoft.com/office/powerpoint/2010/main" val="34530946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400" b="0">
                <a:solidFill>
                  <a:schemeClr val="bg1"/>
                </a:solidFill>
                <a:effectLst/>
                <a:latin typeface="+mj-lt"/>
                <a:cs typeface="Times New Roman" panose="02020603050405020304" pitchFamily="18" charset="0"/>
              </a:rPr>
              <a:t>Lạy Chúa là Thiên Chúa, là Vua trên trời, là Chúa Cha toàn năng. Lạy Con Một Thiên Chúa, </a:t>
            </a:r>
            <a:r>
              <a:rPr lang="vi-VN" sz="5400" b="0">
                <a:solidFill>
                  <a:srgbClr val="FFFF00"/>
                </a:solidFill>
                <a:effectLst/>
                <a:latin typeface="+mj-lt"/>
                <a:cs typeface="Times New Roman" panose="02020603050405020304" pitchFamily="18" charset="0"/>
              </a:rPr>
              <a:t>Chúa Giê-su Ki-tô. </a:t>
            </a:r>
          </a:p>
        </p:txBody>
      </p:sp>
    </p:spTree>
    <p:extLst>
      <p:ext uri="{BB962C8B-B14F-4D97-AF65-F5344CB8AC3E}">
        <p14:creationId xmlns:p14="http://schemas.microsoft.com/office/powerpoint/2010/main" val="13612673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vi-VN" sz="4800" b="0">
                <a:solidFill>
                  <a:schemeClr val="bg1"/>
                </a:solidFill>
                <a:effectLst/>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393044910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vi-VN" sz="4800" b="0">
                <a:solidFill>
                  <a:schemeClr val="bg1"/>
                </a:solidFill>
                <a:effectLst/>
                <a:latin typeface="+mj-lt"/>
                <a:cs typeface="Times New Roman" panose="02020603050405020304" pitchFamily="18" charset="0"/>
              </a:rPr>
              <a:t>Chúa xoá tội trần gian, Xin nhận lời chúng con cầu khẩn. Chúa ngự bên hữu Đức Chúa Cha, xin thương, xin thương, xin thương xót chúng con.</a:t>
            </a:r>
            <a:endParaRPr lang="en-US" sz="48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5550585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400" b="0">
                <a:solidFill>
                  <a:schemeClr val="bg1"/>
                </a:solidFill>
                <a:effectLst/>
                <a:latin typeface="+mj-lt"/>
                <a:cs typeface="Times New Roman" panose="02020603050405020304" pitchFamily="18" charset="0"/>
              </a:rPr>
              <a:t>Vì lạy </a:t>
            </a:r>
            <a:r>
              <a:rPr lang="en-US" sz="4400" b="0">
                <a:solidFill>
                  <a:srgbClr val="FFFF00"/>
                </a:solidFill>
                <a:effectLst/>
                <a:latin typeface="+mj-lt"/>
                <a:cs typeface="Times New Roman" panose="02020603050405020304" pitchFamily="18" charset="0"/>
              </a:rPr>
              <a:t>Chúa Giê-su Ki-tô, </a:t>
            </a:r>
            <a:r>
              <a:rPr lang="en-US" sz="4400" b="0">
                <a:solidFill>
                  <a:schemeClr val="bg1"/>
                </a:solidFill>
                <a:effectLst/>
                <a:latin typeface="+mj-lt"/>
                <a:cs typeface="Times New Roman" panose="02020603050405020304" pitchFamily="18" charset="0"/>
              </a:rPr>
              <a:t>chỉ có Chúa là Đấng Thánh, chỉ có Chúa là Chúa, chỉ có Chúa là Đấng Tối Cao, cùng Đức Chúa Thánh Thần trong vinh quang Đức Chúa Cha. </a:t>
            </a:r>
            <a:r>
              <a:rPr lang="en-US" sz="4400" b="0" u="sng">
                <a:solidFill>
                  <a:srgbClr val="FFFF00"/>
                </a:solidFill>
                <a:effectLst/>
                <a:latin typeface="+mj-lt"/>
                <a:cs typeface="Times New Roman" panose="02020603050405020304" pitchFamily="18" charset="0"/>
              </a:rPr>
              <a:t>A-men. A-men. </a:t>
            </a:r>
            <a:endParaRPr lang="vi-VN" sz="4400" b="0" u="sng">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41955961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smtClean="0">
                <a:solidFill>
                  <a:srgbClr val="FFFF00"/>
                </a:solidFill>
                <a:effectLst/>
              </a:rPr>
              <a:t>TẬP HÁT CỘNG ĐOÀN</a:t>
            </a:r>
            <a:endParaRPr lang="en-US" sz="6000" b="0">
              <a:solidFill>
                <a:srgbClr val="FFFF00"/>
              </a:solidFill>
              <a:effectLst/>
            </a:endParaRPr>
          </a:p>
        </p:txBody>
      </p:sp>
    </p:spTree>
    <p:extLst>
      <p:ext uri="{BB962C8B-B14F-4D97-AF65-F5344CB8AC3E}">
        <p14:creationId xmlns:p14="http://schemas.microsoft.com/office/powerpoint/2010/main" val="6024125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09"/>
            <a:ext cx="9144000" cy="5142882"/>
          </a:xfrm>
          <a:prstGeom prst="rect">
            <a:avLst/>
          </a:prstGeom>
        </p:spPr>
      </p:pic>
    </p:spTree>
    <p:extLst>
      <p:ext uri="{BB962C8B-B14F-4D97-AF65-F5344CB8AC3E}">
        <p14:creationId xmlns:p14="http://schemas.microsoft.com/office/powerpoint/2010/main" val="35510644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TextBox 5"/>
          <p:cNvSpPr txBox="1"/>
          <p:nvPr/>
        </p:nvSpPr>
        <p:spPr>
          <a:xfrm>
            <a:off x="152400" y="133350"/>
            <a:ext cx="4650632" cy="1200329"/>
          </a:xfrm>
          <a:prstGeom prst="rect">
            <a:avLst/>
          </a:prstGeom>
          <a:noFill/>
        </p:spPr>
        <p:txBody>
          <a:bodyPr wrap="none" rtlCol="0">
            <a:spAutoFit/>
          </a:bodyPr>
          <a:lstStyle/>
          <a:p>
            <a:r>
              <a:rPr lang="en-US" sz="3600" dirty="0" err="1" smtClean="0">
                <a:solidFill>
                  <a:srgbClr val="FFFF00"/>
                </a:solidFill>
              </a:rPr>
              <a:t>Bài</a:t>
            </a:r>
            <a:r>
              <a:rPr lang="en-US" sz="3600" dirty="0" smtClean="0">
                <a:solidFill>
                  <a:srgbClr val="FFFF00"/>
                </a:solidFill>
              </a:rPr>
              <a:t> </a:t>
            </a:r>
            <a:r>
              <a:rPr lang="en-US" sz="3600" dirty="0" err="1" smtClean="0">
                <a:solidFill>
                  <a:srgbClr val="FFFF00"/>
                </a:solidFill>
              </a:rPr>
              <a:t>đọc</a:t>
            </a:r>
            <a:r>
              <a:rPr lang="en-US" sz="3600" dirty="0" smtClean="0">
                <a:solidFill>
                  <a:srgbClr val="FFFF00"/>
                </a:solidFill>
              </a:rPr>
              <a:t> 1</a:t>
            </a:r>
          </a:p>
          <a:p>
            <a:r>
              <a:rPr lang="en-US" sz="3600" dirty="0" err="1">
                <a:solidFill>
                  <a:srgbClr val="FFFF00"/>
                </a:solidFill>
              </a:rPr>
              <a:t>Bài</a:t>
            </a:r>
            <a:r>
              <a:rPr lang="en-US" sz="3600" dirty="0">
                <a:solidFill>
                  <a:srgbClr val="FFFF00"/>
                </a:solidFill>
              </a:rPr>
              <a:t> </a:t>
            </a:r>
            <a:r>
              <a:rPr lang="en-US" sz="3600" dirty="0" err="1">
                <a:solidFill>
                  <a:srgbClr val="FFFF00"/>
                </a:solidFill>
              </a:rPr>
              <a:t>trích</a:t>
            </a:r>
            <a:r>
              <a:rPr lang="en-US" sz="3600" dirty="0">
                <a:solidFill>
                  <a:srgbClr val="FFFF00"/>
                </a:solidFill>
              </a:rPr>
              <a:t> </a:t>
            </a:r>
            <a:r>
              <a:rPr lang="en-US" sz="3600" dirty="0" err="1">
                <a:solidFill>
                  <a:srgbClr val="FFFF00"/>
                </a:solidFill>
              </a:rPr>
              <a:t>sách</a:t>
            </a:r>
            <a:r>
              <a:rPr lang="en-US" sz="3600" dirty="0">
                <a:solidFill>
                  <a:srgbClr val="FFFF00"/>
                </a:solidFill>
              </a:rPr>
              <a:t> </a:t>
            </a:r>
            <a:r>
              <a:rPr lang="en-US" sz="3600" dirty="0" err="1">
                <a:solidFill>
                  <a:srgbClr val="FFFF00"/>
                </a:solidFill>
              </a:rPr>
              <a:t>Sáng</a:t>
            </a:r>
            <a:r>
              <a:rPr lang="en-US" sz="3600" dirty="0">
                <a:solidFill>
                  <a:srgbClr val="FFFF00"/>
                </a:solidFill>
              </a:rPr>
              <a:t> </a:t>
            </a:r>
            <a:r>
              <a:rPr lang="en-US" sz="3600" dirty="0" err="1">
                <a:solidFill>
                  <a:srgbClr val="FFFF00"/>
                </a:solidFill>
              </a:rPr>
              <a:t>thế</a:t>
            </a:r>
            <a:r>
              <a:rPr lang="en-US" sz="3600" dirty="0">
                <a:solidFill>
                  <a:srgbClr val="FFFF00"/>
                </a:solidFill>
              </a:rPr>
              <a:t>.</a:t>
            </a:r>
          </a:p>
        </p:txBody>
      </p:sp>
      <p:sp>
        <p:nvSpPr>
          <p:cNvPr id="7" name="TextBox 6"/>
          <p:cNvSpPr txBox="1"/>
          <p:nvPr/>
        </p:nvSpPr>
        <p:spPr>
          <a:xfrm>
            <a:off x="304799" y="3867150"/>
            <a:ext cx="6833089" cy="1077218"/>
          </a:xfrm>
          <a:prstGeom prst="rect">
            <a:avLst/>
          </a:prstGeom>
          <a:noFill/>
        </p:spPr>
        <p:txBody>
          <a:bodyPr wrap="none" rtlCol="0">
            <a:spAutoFit/>
          </a:bodyPr>
          <a:lstStyle/>
          <a:p>
            <a:r>
              <a:rPr lang="vi-VN" sz="3200" dirty="0">
                <a:solidFill>
                  <a:srgbClr val="FFFF00"/>
                </a:solidFill>
              </a:rPr>
              <a:t>Ta sẽ gây mối thù giữa dòng giống </a:t>
            </a:r>
            <a:r>
              <a:rPr lang="vi-VN" sz="3200" dirty="0" smtClean="0">
                <a:solidFill>
                  <a:srgbClr val="FFFF00"/>
                </a:solidFill>
              </a:rPr>
              <a:t>mi</a:t>
            </a:r>
            <a:endParaRPr lang="en-US" sz="3200" dirty="0" smtClean="0">
              <a:solidFill>
                <a:srgbClr val="FFFF00"/>
              </a:solidFill>
            </a:endParaRPr>
          </a:p>
          <a:p>
            <a:r>
              <a:rPr lang="vi-VN" sz="3200" dirty="0" smtClean="0">
                <a:solidFill>
                  <a:srgbClr val="FFFF00"/>
                </a:solidFill>
              </a:rPr>
              <a:t>và </a:t>
            </a:r>
            <a:r>
              <a:rPr lang="vi-VN" sz="3200" dirty="0">
                <a:solidFill>
                  <a:srgbClr val="FFFF00"/>
                </a:solidFill>
              </a:rPr>
              <a:t>dòng giống người đàn bà.</a:t>
            </a:r>
            <a:endParaRPr lang="en-US" sz="3200" dirty="0">
              <a:solidFill>
                <a:srgbClr val="FFFF00"/>
              </a:solidFill>
            </a:endParaRPr>
          </a:p>
        </p:txBody>
      </p:sp>
    </p:spTree>
    <p:extLst>
      <p:ext uri="{BB962C8B-B14F-4D97-AF65-F5344CB8AC3E}">
        <p14:creationId xmlns:p14="http://schemas.microsoft.com/office/powerpoint/2010/main" val="29822751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dirty="0" smtClean="0">
                <a:solidFill>
                  <a:srgbClr val="FFFF00"/>
                </a:solidFill>
              </a:rPr>
              <a:t>THÁNH VỊNH 129</a:t>
            </a:r>
            <a:br>
              <a:rPr lang="en-US" dirty="0" smtClean="0">
                <a:solidFill>
                  <a:srgbClr val="FFFF00"/>
                </a:solidFill>
              </a:rPr>
            </a:br>
            <a:r>
              <a:rPr lang="en-US" dirty="0" smtClean="0">
                <a:solidFill>
                  <a:srgbClr val="FFFF00"/>
                </a:solidFill>
              </a:rPr>
              <a:t>CHÚA NHẬT X THƯỜNG NIÊN</a:t>
            </a:r>
            <a:br>
              <a:rPr lang="en-US" dirty="0" smtClean="0">
                <a:solidFill>
                  <a:srgbClr val="FFFF00"/>
                </a:solidFill>
              </a:rPr>
            </a:br>
            <a:r>
              <a:rPr lang="en-US" dirty="0" smtClean="0">
                <a:solidFill>
                  <a:srgbClr val="FFFF00"/>
                </a:solidFill>
              </a:rPr>
              <a:t>NĂM B </a:t>
            </a:r>
            <a:br>
              <a:rPr lang="en-US" dirty="0" smtClean="0">
                <a:solidFill>
                  <a:srgbClr val="FFFF00"/>
                </a:solidFill>
              </a:rPr>
            </a:br>
            <a:r>
              <a:rPr lang="en-US" i="1" dirty="0" smtClean="0">
                <a:solidFill>
                  <a:schemeClr val="bg1"/>
                </a:solidFill>
              </a:rPr>
              <a:t>Lm Kim Long</a:t>
            </a:r>
            <a:br>
              <a:rPr lang="en-US" i="1" dirty="0" smtClean="0">
                <a:solidFill>
                  <a:schemeClr val="bg1"/>
                </a:solidFill>
              </a:rPr>
            </a:br>
            <a:r>
              <a:rPr lang="en-US" i="1" dirty="0" smtClean="0">
                <a:solidFill>
                  <a:schemeClr val="bg1"/>
                </a:solidFill>
              </a:rPr>
              <a:t>04 </a:t>
            </a:r>
            <a:r>
              <a:rPr lang="en-US" i="1" dirty="0" err="1" smtClean="0">
                <a:solidFill>
                  <a:schemeClr val="bg1"/>
                </a:solidFill>
              </a:rPr>
              <a:t>câu</a:t>
            </a:r>
            <a:endParaRPr lang="en-US" i="1" dirty="0">
              <a:solidFill>
                <a:schemeClr val="bg1"/>
              </a:solidFill>
            </a:endParaRPr>
          </a:p>
        </p:txBody>
      </p:sp>
    </p:spTree>
    <p:extLst>
      <p:ext uri="{BB962C8B-B14F-4D97-AF65-F5344CB8AC3E}">
        <p14:creationId xmlns:p14="http://schemas.microsoft.com/office/powerpoint/2010/main" val="14325358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smtClean="0">
                <a:solidFill>
                  <a:srgbClr val="FFFF00"/>
                </a:solidFill>
              </a:rPr>
              <a:t>Đk:</a:t>
            </a:r>
            <a:r>
              <a:rPr lang="en-US" sz="6600">
                <a:solidFill>
                  <a:schemeClr val="bg1"/>
                </a:solidFill>
              </a:rPr>
              <a:t> </a:t>
            </a:r>
            <a:r>
              <a:rPr lang="vi-VN" sz="6600">
                <a:solidFill>
                  <a:schemeClr val="bg1"/>
                </a:solidFill>
              </a:rPr>
              <a:t>Vì Chúa một niềm từ ái, ơn cứu độ nơi Ngài chứa chan.</a:t>
            </a:r>
            <a:endParaRPr lang="en-US" sz="6600">
              <a:solidFill>
                <a:schemeClr val="bg1"/>
              </a:solidFill>
            </a:endParaRPr>
          </a:p>
        </p:txBody>
      </p:sp>
    </p:spTree>
    <p:extLst>
      <p:ext uri="{BB962C8B-B14F-4D97-AF65-F5344CB8AC3E}">
        <p14:creationId xmlns:p14="http://schemas.microsoft.com/office/powerpoint/2010/main" val="41739520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dirty="0" smtClean="0">
                <a:solidFill>
                  <a:srgbClr val="FFFF00"/>
                </a:solidFill>
              </a:rPr>
              <a:t>Tk1:</a:t>
            </a:r>
            <a:r>
              <a:rPr lang="en-US" sz="5400" dirty="0">
                <a:solidFill>
                  <a:schemeClr val="bg1"/>
                </a:solidFill>
              </a:rPr>
              <a:t> </a:t>
            </a:r>
            <a:r>
              <a:rPr lang="en-US" sz="5400" dirty="0" err="1">
                <a:solidFill>
                  <a:schemeClr val="bg1"/>
                </a:solidFill>
              </a:rPr>
              <a:t>Từ</a:t>
            </a:r>
            <a:r>
              <a:rPr lang="en-US" sz="5400" dirty="0">
                <a:solidFill>
                  <a:schemeClr val="bg1"/>
                </a:solidFill>
              </a:rPr>
              <a:t> </a:t>
            </a:r>
            <a:r>
              <a:rPr lang="en-US" sz="5400" dirty="0" err="1">
                <a:solidFill>
                  <a:schemeClr val="bg1"/>
                </a:solidFill>
              </a:rPr>
              <a:t>vực</a:t>
            </a:r>
            <a:r>
              <a:rPr lang="en-US" sz="5400" dirty="0">
                <a:solidFill>
                  <a:schemeClr val="bg1"/>
                </a:solidFill>
              </a:rPr>
              <a:t> </a:t>
            </a:r>
            <a:r>
              <a:rPr lang="en-US" sz="5400" dirty="0" err="1">
                <a:solidFill>
                  <a:schemeClr val="bg1"/>
                </a:solidFill>
              </a:rPr>
              <a:t>thẳm</a:t>
            </a:r>
            <a:r>
              <a:rPr lang="en-US" sz="5400" dirty="0">
                <a:solidFill>
                  <a:schemeClr val="bg1"/>
                </a:solidFill>
              </a:rPr>
              <a:t> con </a:t>
            </a:r>
            <a:r>
              <a:rPr lang="en-US" sz="5400" dirty="0" err="1">
                <a:solidFill>
                  <a:schemeClr val="bg1"/>
                </a:solidFill>
              </a:rPr>
              <a:t>kêu</a:t>
            </a:r>
            <a:r>
              <a:rPr lang="en-US" sz="5400" dirty="0">
                <a:solidFill>
                  <a:schemeClr val="bg1"/>
                </a:solidFill>
              </a:rPr>
              <a:t> </a:t>
            </a:r>
            <a:r>
              <a:rPr lang="en-US" sz="5400" dirty="0" err="1">
                <a:solidFill>
                  <a:schemeClr val="bg1"/>
                </a:solidFill>
              </a:rPr>
              <a:t>lên</a:t>
            </a:r>
            <a:r>
              <a:rPr lang="en-US" sz="5400" dirty="0">
                <a:solidFill>
                  <a:schemeClr val="bg1"/>
                </a:solidFill>
              </a:rPr>
              <a:t> </a:t>
            </a:r>
            <a:r>
              <a:rPr lang="en-US" sz="5400" dirty="0" err="1">
                <a:solidFill>
                  <a:schemeClr val="bg1"/>
                </a:solidFill>
              </a:rPr>
              <a:t>Ngài</a:t>
            </a:r>
            <a:r>
              <a:rPr lang="en-US" sz="5400" dirty="0">
                <a:solidFill>
                  <a:schemeClr val="bg1"/>
                </a:solidFill>
              </a:rPr>
              <a:t>, </a:t>
            </a:r>
            <a:r>
              <a:rPr lang="en-US" sz="5400" dirty="0" err="1">
                <a:solidFill>
                  <a:schemeClr val="bg1"/>
                </a:solidFill>
              </a:rPr>
              <a:t>lạy</a:t>
            </a:r>
            <a:r>
              <a:rPr lang="en-US" sz="5400" dirty="0">
                <a:solidFill>
                  <a:schemeClr val="bg1"/>
                </a:solidFill>
              </a:rPr>
              <a:t> </a:t>
            </a:r>
            <a:r>
              <a:rPr lang="en-US" sz="5400" dirty="0" err="1">
                <a:solidFill>
                  <a:schemeClr val="bg1"/>
                </a:solidFill>
              </a:rPr>
              <a:t>Chúa</a:t>
            </a:r>
            <a:r>
              <a:rPr lang="en-US" sz="5400" dirty="0">
                <a:solidFill>
                  <a:schemeClr val="bg1"/>
                </a:solidFill>
              </a:rPr>
              <a:t>, </a:t>
            </a:r>
            <a:r>
              <a:rPr lang="en-US" sz="5400" dirty="0" err="1">
                <a:solidFill>
                  <a:schemeClr val="bg1"/>
                </a:solidFill>
              </a:rPr>
              <a:t>muôn</a:t>
            </a:r>
            <a:r>
              <a:rPr lang="en-US" sz="5400" dirty="0">
                <a:solidFill>
                  <a:schemeClr val="bg1"/>
                </a:solidFill>
              </a:rPr>
              <a:t> </a:t>
            </a:r>
            <a:r>
              <a:rPr lang="en-US" sz="5400" dirty="0" err="1">
                <a:solidFill>
                  <a:schemeClr val="bg1"/>
                </a:solidFill>
              </a:rPr>
              <a:t>lạy</a:t>
            </a:r>
            <a:r>
              <a:rPr lang="en-US" sz="5400" dirty="0">
                <a:solidFill>
                  <a:schemeClr val="bg1"/>
                </a:solidFill>
              </a:rPr>
              <a:t> </a:t>
            </a:r>
            <a:r>
              <a:rPr lang="en-US" sz="5400" dirty="0" err="1">
                <a:solidFill>
                  <a:schemeClr val="bg1"/>
                </a:solidFill>
              </a:rPr>
              <a:t>Chúa</a:t>
            </a:r>
            <a:r>
              <a:rPr lang="en-US" sz="5400" dirty="0">
                <a:solidFill>
                  <a:schemeClr val="bg1"/>
                </a:solidFill>
              </a:rPr>
              <a:t> </a:t>
            </a:r>
            <a:r>
              <a:rPr lang="en-US" sz="5400" dirty="0" err="1">
                <a:solidFill>
                  <a:schemeClr val="bg1"/>
                </a:solidFill>
              </a:rPr>
              <a:t>xin</a:t>
            </a:r>
            <a:r>
              <a:rPr lang="en-US" sz="5400" dirty="0">
                <a:solidFill>
                  <a:schemeClr val="bg1"/>
                </a:solidFill>
              </a:rPr>
              <a:t> </a:t>
            </a:r>
            <a:r>
              <a:rPr lang="en-US" sz="5400" dirty="0" err="1">
                <a:solidFill>
                  <a:schemeClr val="bg1"/>
                </a:solidFill>
              </a:rPr>
              <a:t>Ngài</a:t>
            </a:r>
            <a:r>
              <a:rPr lang="en-US" sz="5400" dirty="0">
                <a:solidFill>
                  <a:schemeClr val="bg1"/>
                </a:solidFill>
              </a:rPr>
              <a:t> </a:t>
            </a:r>
            <a:r>
              <a:rPr lang="en-US" sz="5400" dirty="0" err="1">
                <a:solidFill>
                  <a:schemeClr val="bg1"/>
                </a:solidFill>
              </a:rPr>
              <a:t>lắng</a:t>
            </a:r>
            <a:r>
              <a:rPr lang="en-US" sz="5400" dirty="0">
                <a:solidFill>
                  <a:schemeClr val="bg1"/>
                </a:solidFill>
              </a:rPr>
              <a:t> </a:t>
            </a:r>
            <a:r>
              <a:rPr lang="en-US" sz="5400" dirty="0" err="1">
                <a:solidFill>
                  <a:schemeClr val="bg1"/>
                </a:solidFill>
              </a:rPr>
              <a:t>nghe</a:t>
            </a:r>
            <a:r>
              <a:rPr lang="en-US" sz="5400" dirty="0">
                <a:solidFill>
                  <a:schemeClr val="bg1"/>
                </a:solidFill>
              </a:rPr>
              <a:t>. </a:t>
            </a:r>
            <a:r>
              <a:rPr lang="en-US" sz="5400" dirty="0" err="1">
                <a:solidFill>
                  <a:schemeClr val="bg1"/>
                </a:solidFill>
              </a:rPr>
              <a:t>Xin</a:t>
            </a:r>
            <a:r>
              <a:rPr lang="en-US" sz="5400" dirty="0">
                <a:solidFill>
                  <a:schemeClr val="bg1"/>
                </a:solidFill>
              </a:rPr>
              <a:t> </a:t>
            </a:r>
            <a:r>
              <a:rPr lang="en-US" sz="5400" dirty="0" err="1">
                <a:solidFill>
                  <a:schemeClr val="bg1"/>
                </a:solidFill>
              </a:rPr>
              <a:t>lắng</a:t>
            </a:r>
            <a:r>
              <a:rPr lang="en-US" sz="5400" dirty="0">
                <a:solidFill>
                  <a:schemeClr val="bg1"/>
                </a:solidFill>
              </a:rPr>
              <a:t> tai </a:t>
            </a:r>
            <a:r>
              <a:rPr lang="en-US" sz="5400" dirty="0" err="1">
                <a:solidFill>
                  <a:schemeClr val="bg1"/>
                </a:solidFill>
              </a:rPr>
              <a:t>thẩm</a:t>
            </a:r>
            <a:r>
              <a:rPr lang="en-US" sz="5400" dirty="0">
                <a:solidFill>
                  <a:schemeClr val="bg1"/>
                </a:solidFill>
              </a:rPr>
              <a:t> </a:t>
            </a:r>
            <a:r>
              <a:rPr lang="en-US" sz="5400" dirty="0" err="1" smtClean="0">
                <a:solidFill>
                  <a:schemeClr val="bg1"/>
                </a:solidFill>
              </a:rPr>
              <a:t>nhận</a:t>
            </a:r>
            <a:r>
              <a:rPr lang="en-US" sz="5400" dirty="0" smtClean="0">
                <a:solidFill>
                  <a:schemeClr val="bg1"/>
                </a:solidFill>
              </a:rPr>
              <a:t>, </a:t>
            </a:r>
            <a:r>
              <a:rPr lang="en-US" sz="5400" dirty="0" err="1">
                <a:solidFill>
                  <a:schemeClr val="bg1"/>
                </a:solidFill>
              </a:rPr>
              <a:t>bao</a:t>
            </a:r>
            <a:r>
              <a:rPr lang="en-US" sz="5400" dirty="0">
                <a:solidFill>
                  <a:schemeClr val="bg1"/>
                </a:solidFill>
              </a:rPr>
              <a:t> </a:t>
            </a:r>
            <a:r>
              <a:rPr lang="en-US" sz="5400" dirty="0" err="1">
                <a:solidFill>
                  <a:schemeClr val="bg1"/>
                </a:solidFill>
              </a:rPr>
              <a:t>lời</a:t>
            </a:r>
            <a:r>
              <a:rPr lang="en-US" sz="5400" dirty="0">
                <a:solidFill>
                  <a:schemeClr val="bg1"/>
                </a:solidFill>
              </a:rPr>
              <a:t> con </a:t>
            </a:r>
            <a:r>
              <a:rPr lang="en-US" sz="5400" dirty="0" err="1">
                <a:solidFill>
                  <a:schemeClr val="bg1"/>
                </a:solidFill>
              </a:rPr>
              <a:t>tha</a:t>
            </a:r>
            <a:r>
              <a:rPr lang="en-US" sz="5400" dirty="0">
                <a:solidFill>
                  <a:schemeClr val="bg1"/>
                </a:solidFill>
              </a:rPr>
              <a:t> </a:t>
            </a:r>
            <a:r>
              <a:rPr lang="en-US" sz="5400" dirty="0" err="1">
                <a:solidFill>
                  <a:schemeClr val="bg1"/>
                </a:solidFill>
              </a:rPr>
              <a:t>thiết</a:t>
            </a:r>
            <a:r>
              <a:rPr lang="en-US" sz="5400" dirty="0">
                <a:solidFill>
                  <a:schemeClr val="bg1"/>
                </a:solidFill>
              </a:rPr>
              <a:t> </a:t>
            </a:r>
            <a:r>
              <a:rPr lang="en-US" sz="5400" dirty="0" err="1">
                <a:solidFill>
                  <a:schemeClr val="bg1"/>
                </a:solidFill>
              </a:rPr>
              <a:t>nguyện</a:t>
            </a:r>
            <a:r>
              <a:rPr lang="en-US" sz="5400" dirty="0">
                <a:solidFill>
                  <a:schemeClr val="bg1"/>
                </a:solidFill>
              </a:rPr>
              <a:t> </a:t>
            </a:r>
            <a:r>
              <a:rPr lang="en-US" sz="5400" dirty="0" err="1">
                <a:solidFill>
                  <a:schemeClr val="bg1"/>
                </a:solidFill>
              </a:rPr>
              <a:t>cầu</a:t>
            </a:r>
            <a:r>
              <a:rPr lang="en-US" sz="5400" dirty="0">
                <a:solidFill>
                  <a:schemeClr val="bg1"/>
                </a:solidFill>
              </a:rPr>
              <a:t>.</a:t>
            </a:r>
          </a:p>
        </p:txBody>
      </p:sp>
    </p:spTree>
    <p:extLst>
      <p:ext uri="{BB962C8B-B14F-4D97-AF65-F5344CB8AC3E}">
        <p14:creationId xmlns:p14="http://schemas.microsoft.com/office/powerpoint/2010/main" val="31914624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smtClean="0">
                <a:solidFill>
                  <a:srgbClr val="FFFF00"/>
                </a:solidFill>
              </a:rPr>
              <a:t>Đk:</a:t>
            </a:r>
            <a:r>
              <a:rPr lang="en-US" sz="6600">
                <a:solidFill>
                  <a:schemeClr val="bg1"/>
                </a:solidFill>
              </a:rPr>
              <a:t> </a:t>
            </a:r>
            <a:r>
              <a:rPr lang="vi-VN" sz="6600">
                <a:solidFill>
                  <a:schemeClr val="bg1"/>
                </a:solidFill>
              </a:rPr>
              <a:t>Vì Chúa một niềm từ ái, ơn cứu độ nơi Ngài chứa chan.</a:t>
            </a:r>
            <a:endParaRPr lang="en-US" sz="6600">
              <a:solidFill>
                <a:schemeClr val="bg1"/>
              </a:solidFill>
            </a:endParaRPr>
          </a:p>
        </p:txBody>
      </p:sp>
    </p:spTree>
    <p:extLst>
      <p:ext uri="{BB962C8B-B14F-4D97-AF65-F5344CB8AC3E}">
        <p14:creationId xmlns:p14="http://schemas.microsoft.com/office/powerpoint/2010/main" val="9603969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dirty="0" smtClean="0">
                <a:solidFill>
                  <a:srgbClr val="FFFF00"/>
                </a:solidFill>
              </a:rPr>
              <a:t>Tk2:</a:t>
            </a:r>
            <a:r>
              <a:rPr lang="en-US" sz="5400" dirty="0">
                <a:solidFill>
                  <a:schemeClr val="bg1"/>
                </a:solidFill>
              </a:rPr>
              <a:t> </a:t>
            </a:r>
            <a:r>
              <a:rPr lang="vi-VN" sz="5400" dirty="0">
                <a:solidFill>
                  <a:schemeClr val="bg1"/>
                </a:solidFill>
              </a:rPr>
              <a:t>Ngài mà chấp bao nhiêu sai phạm, lạy </a:t>
            </a:r>
            <a:r>
              <a:rPr lang="vi-VN" sz="5400" dirty="0" smtClean="0">
                <a:solidFill>
                  <a:schemeClr val="bg1"/>
                </a:solidFill>
              </a:rPr>
              <a:t>Chúa, </a:t>
            </a:r>
            <a:r>
              <a:rPr lang="vi-VN" sz="5400" dirty="0">
                <a:solidFill>
                  <a:schemeClr val="bg1"/>
                </a:solidFill>
              </a:rPr>
              <a:t>ai người sẽ mong còn đứng yên. Nhưng Chúa thương khoan </a:t>
            </a:r>
            <a:r>
              <a:rPr lang="vi-VN" sz="5400" dirty="0" smtClean="0">
                <a:solidFill>
                  <a:schemeClr val="bg1"/>
                </a:solidFill>
              </a:rPr>
              <a:t>hồng, </a:t>
            </a:r>
            <a:r>
              <a:rPr lang="vi-VN" sz="5400" dirty="0">
                <a:solidFill>
                  <a:schemeClr val="bg1"/>
                </a:solidFill>
              </a:rPr>
              <a:t>nên đoàn con luôn kính sợ Ngài.</a:t>
            </a:r>
            <a:endParaRPr lang="en-US" sz="5400" dirty="0">
              <a:solidFill>
                <a:schemeClr val="bg1"/>
              </a:solidFill>
            </a:endParaRPr>
          </a:p>
        </p:txBody>
      </p:sp>
    </p:spTree>
    <p:extLst>
      <p:ext uri="{BB962C8B-B14F-4D97-AF65-F5344CB8AC3E}">
        <p14:creationId xmlns:p14="http://schemas.microsoft.com/office/powerpoint/2010/main" val="25595486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smtClean="0">
                <a:solidFill>
                  <a:srgbClr val="FFFF00"/>
                </a:solidFill>
              </a:rPr>
              <a:t>Đk:</a:t>
            </a:r>
            <a:r>
              <a:rPr lang="en-US" sz="6600">
                <a:solidFill>
                  <a:schemeClr val="bg1"/>
                </a:solidFill>
              </a:rPr>
              <a:t> </a:t>
            </a:r>
            <a:r>
              <a:rPr lang="vi-VN" sz="6600">
                <a:solidFill>
                  <a:schemeClr val="bg1"/>
                </a:solidFill>
              </a:rPr>
              <a:t>Vì Chúa một niềm từ ái, ơn cứu độ nơi Ngài chứa chan.</a:t>
            </a:r>
            <a:endParaRPr lang="en-US" sz="6600">
              <a:solidFill>
                <a:schemeClr val="bg1"/>
              </a:solidFill>
            </a:endParaRPr>
          </a:p>
        </p:txBody>
      </p:sp>
    </p:spTree>
    <p:extLst>
      <p:ext uri="{BB962C8B-B14F-4D97-AF65-F5344CB8AC3E}">
        <p14:creationId xmlns:p14="http://schemas.microsoft.com/office/powerpoint/2010/main" val="16601079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dirty="0" smtClean="0">
                <a:solidFill>
                  <a:srgbClr val="FFFF00"/>
                </a:solidFill>
              </a:rPr>
              <a:t>Tk3:</a:t>
            </a:r>
            <a:r>
              <a:rPr lang="en-US" sz="5400" dirty="0" smtClean="0">
                <a:solidFill>
                  <a:schemeClr val="bg1"/>
                </a:solidFill>
              </a:rPr>
              <a:t> </a:t>
            </a:r>
            <a:r>
              <a:rPr lang="vi-VN" sz="5400" dirty="0">
                <a:solidFill>
                  <a:schemeClr val="bg1"/>
                </a:solidFill>
              </a:rPr>
              <a:t>Lòng thành khẩn con trông mong Ngài, lạy </a:t>
            </a:r>
            <a:r>
              <a:rPr lang="vi-VN" sz="5400" dirty="0" smtClean="0">
                <a:solidFill>
                  <a:schemeClr val="bg1"/>
                </a:solidFill>
              </a:rPr>
              <a:t>Chúa, </a:t>
            </a:r>
            <a:r>
              <a:rPr lang="vi-VN" sz="5400" dirty="0">
                <a:solidFill>
                  <a:schemeClr val="bg1"/>
                </a:solidFill>
              </a:rPr>
              <a:t>nơi lời Chúa con hằng vững tin. Như lính canh mỏi </a:t>
            </a:r>
            <a:r>
              <a:rPr lang="vi-VN" sz="5400" dirty="0" smtClean="0">
                <a:solidFill>
                  <a:schemeClr val="bg1"/>
                </a:solidFill>
              </a:rPr>
              <a:t>mòn, </a:t>
            </a:r>
            <a:r>
              <a:rPr lang="vi-VN" sz="5400" dirty="0">
                <a:solidFill>
                  <a:schemeClr val="bg1"/>
                </a:solidFill>
              </a:rPr>
              <a:t>mong hừng đông, con ngóng trông Ngài.</a:t>
            </a:r>
            <a:endParaRPr lang="en-US" sz="5400" dirty="0">
              <a:solidFill>
                <a:schemeClr val="bg1"/>
              </a:solidFill>
            </a:endParaRPr>
          </a:p>
        </p:txBody>
      </p:sp>
    </p:spTree>
    <p:extLst>
      <p:ext uri="{BB962C8B-B14F-4D97-AF65-F5344CB8AC3E}">
        <p14:creationId xmlns:p14="http://schemas.microsoft.com/office/powerpoint/2010/main" val="39848765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smtClean="0">
                <a:solidFill>
                  <a:srgbClr val="FFFF00"/>
                </a:solidFill>
              </a:rPr>
              <a:t>Đk:</a:t>
            </a:r>
            <a:r>
              <a:rPr lang="en-US" sz="6600">
                <a:solidFill>
                  <a:schemeClr val="bg1"/>
                </a:solidFill>
              </a:rPr>
              <a:t> </a:t>
            </a:r>
            <a:r>
              <a:rPr lang="vi-VN" sz="6600">
                <a:solidFill>
                  <a:schemeClr val="bg1"/>
                </a:solidFill>
              </a:rPr>
              <a:t>Vì Chúa một niềm từ ái, ơn cứu độ nơi Ngài chứa chan.</a:t>
            </a:r>
            <a:endParaRPr lang="en-US" sz="6600">
              <a:solidFill>
                <a:schemeClr val="bg1"/>
              </a:solidFill>
            </a:endParaRPr>
          </a:p>
        </p:txBody>
      </p:sp>
    </p:spTree>
    <p:extLst>
      <p:ext uri="{BB962C8B-B14F-4D97-AF65-F5344CB8AC3E}">
        <p14:creationId xmlns:p14="http://schemas.microsoft.com/office/powerpoint/2010/main" val="25095526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smtClean="0">
                <a:solidFill>
                  <a:srgbClr val="FFFF00"/>
                </a:solidFill>
              </a:rPr>
              <a:t>Đk:</a:t>
            </a:r>
            <a:r>
              <a:rPr lang="en-US" sz="6600">
                <a:solidFill>
                  <a:schemeClr val="bg1"/>
                </a:solidFill>
              </a:rPr>
              <a:t> </a:t>
            </a:r>
            <a:r>
              <a:rPr lang="vi-VN" sz="6600">
                <a:solidFill>
                  <a:schemeClr val="bg1"/>
                </a:solidFill>
              </a:rPr>
              <a:t>Vì Chúa một niềm từ ái, ơn cứu độ nơi Ngài chứa chan.</a:t>
            </a:r>
            <a:endParaRPr lang="en-US" sz="6600">
              <a:solidFill>
                <a:schemeClr val="bg1"/>
              </a:solidFill>
            </a:endParaRPr>
          </a:p>
        </p:txBody>
      </p:sp>
    </p:spTree>
    <p:extLst>
      <p:ext uri="{BB962C8B-B14F-4D97-AF65-F5344CB8AC3E}">
        <p14:creationId xmlns:p14="http://schemas.microsoft.com/office/powerpoint/2010/main" val="27471530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dirty="0" smtClean="0">
                <a:solidFill>
                  <a:srgbClr val="FFFF00"/>
                </a:solidFill>
              </a:rPr>
              <a:t>Tk4:</a:t>
            </a:r>
            <a:r>
              <a:rPr lang="en-US" sz="5400" dirty="0" smtClean="0">
                <a:solidFill>
                  <a:schemeClr val="bg1"/>
                </a:solidFill>
              </a:rPr>
              <a:t> </a:t>
            </a:r>
            <a:r>
              <a:rPr lang="vi-VN" sz="5400" dirty="0">
                <a:solidFill>
                  <a:schemeClr val="bg1"/>
                </a:solidFill>
              </a:rPr>
              <a:t>Cậy vào Chúa, Ít-ra-en </a:t>
            </a:r>
            <a:r>
              <a:rPr lang="vi-VN" sz="5400" dirty="0" smtClean="0">
                <a:solidFill>
                  <a:schemeClr val="bg1"/>
                </a:solidFill>
              </a:rPr>
              <a:t>nào, </a:t>
            </a:r>
            <a:r>
              <a:rPr lang="vi-VN" sz="5400" dirty="0">
                <a:solidFill>
                  <a:schemeClr val="bg1"/>
                </a:solidFill>
              </a:rPr>
              <a:t>vì Chúa ban rộng rãi ơn giải thoát ta. Luôn xót thương trọn niềm, cho thần dân xa thoát tội tình.</a:t>
            </a:r>
            <a:endParaRPr lang="en-US" sz="5400" dirty="0">
              <a:solidFill>
                <a:schemeClr val="bg1"/>
              </a:solidFill>
            </a:endParaRPr>
          </a:p>
        </p:txBody>
      </p:sp>
    </p:spTree>
    <p:extLst>
      <p:ext uri="{BB962C8B-B14F-4D97-AF65-F5344CB8AC3E}">
        <p14:creationId xmlns:p14="http://schemas.microsoft.com/office/powerpoint/2010/main" val="25236787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smtClean="0">
                <a:solidFill>
                  <a:srgbClr val="FFFF00"/>
                </a:solidFill>
              </a:rPr>
              <a:t>Đk:</a:t>
            </a:r>
            <a:r>
              <a:rPr lang="en-US" sz="6600">
                <a:solidFill>
                  <a:schemeClr val="bg1"/>
                </a:solidFill>
              </a:rPr>
              <a:t> </a:t>
            </a:r>
            <a:r>
              <a:rPr lang="vi-VN" sz="6600">
                <a:solidFill>
                  <a:schemeClr val="bg1"/>
                </a:solidFill>
              </a:rPr>
              <a:t>Vì Chúa một niềm từ ái, ơn cứu độ nơi Ngài chứa chan.</a:t>
            </a:r>
            <a:endParaRPr lang="en-US" sz="6600">
              <a:solidFill>
                <a:schemeClr val="bg1"/>
              </a:solidFill>
            </a:endParaRPr>
          </a:p>
        </p:txBody>
      </p:sp>
    </p:spTree>
    <p:extLst>
      <p:ext uri="{BB962C8B-B14F-4D97-AF65-F5344CB8AC3E}">
        <p14:creationId xmlns:p14="http://schemas.microsoft.com/office/powerpoint/2010/main" val="18337931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TextBox 5"/>
          <p:cNvSpPr txBox="1"/>
          <p:nvPr/>
        </p:nvSpPr>
        <p:spPr>
          <a:xfrm>
            <a:off x="152400" y="133350"/>
            <a:ext cx="8915400" cy="1631216"/>
          </a:xfrm>
          <a:prstGeom prst="rect">
            <a:avLst/>
          </a:prstGeom>
          <a:noFill/>
        </p:spPr>
        <p:txBody>
          <a:bodyPr wrap="square" rtlCol="0">
            <a:spAutoFit/>
          </a:bodyPr>
          <a:lstStyle/>
          <a:p>
            <a:r>
              <a:rPr lang="en-US" sz="3600" dirty="0" err="1" smtClean="0">
                <a:solidFill>
                  <a:srgbClr val="FFFF00"/>
                </a:solidFill>
              </a:rPr>
              <a:t>Bài</a:t>
            </a:r>
            <a:r>
              <a:rPr lang="en-US" sz="3600" dirty="0" smtClean="0">
                <a:solidFill>
                  <a:srgbClr val="FFFF00"/>
                </a:solidFill>
              </a:rPr>
              <a:t> </a:t>
            </a:r>
            <a:r>
              <a:rPr lang="en-US" sz="3600" dirty="0" err="1" smtClean="0">
                <a:solidFill>
                  <a:srgbClr val="FFFF00"/>
                </a:solidFill>
              </a:rPr>
              <a:t>đọc</a:t>
            </a:r>
            <a:r>
              <a:rPr lang="en-US" sz="3600" dirty="0" smtClean="0">
                <a:solidFill>
                  <a:srgbClr val="FFFF00"/>
                </a:solidFill>
              </a:rPr>
              <a:t> 2</a:t>
            </a:r>
          </a:p>
          <a:p>
            <a:r>
              <a:rPr lang="vi-VN" sz="3200" dirty="0">
                <a:solidFill>
                  <a:srgbClr val="FFFF00"/>
                </a:solidFill>
              </a:rPr>
              <a:t>Bài trích thư thứ </a:t>
            </a:r>
            <a:r>
              <a:rPr lang="vi-VN" sz="3200" dirty="0" smtClean="0">
                <a:solidFill>
                  <a:srgbClr val="FFFF00"/>
                </a:solidFill>
              </a:rPr>
              <a:t>hai</a:t>
            </a:r>
            <a:r>
              <a:rPr lang="en-US" sz="3200" dirty="0">
                <a:solidFill>
                  <a:srgbClr val="FFFF00"/>
                </a:solidFill>
              </a:rPr>
              <a:t> </a:t>
            </a:r>
            <a:r>
              <a:rPr lang="vi-VN" sz="3200" dirty="0" smtClean="0">
                <a:solidFill>
                  <a:srgbClr val="FFFF00"/>
                </a:solidFill>
              </a:rPr>
              <a:t>của </a:t>
            </a:r>
            <a:r>
              <a:rPr lang="vi-VN" sz="3200" dirty="0">
                <a:solidFill>
                  <a:srgbClr val="FFFF00"/>
                </a:solidFill>
              </a:rPr>
              <a:t>thánh Phao-lô tông </a:t>
            </a:r>
            <a:r>
              <a:rPr lang="vi-VN" sz="3200" dirty="0" smtClean="0">
                <a:solidFill>
                  <a:srgbClr val="FFFF00"/>
                </a:solidFill>
              </a:rPr>
              <a:t>đồ</a:t>
            </a:r>
            <a:r>
              <a:rPr lang="en-US" sz="3200" dirty="0">
                <a:solidFill>
                  <a:srgbClr val="FFFF00"/>
                </a:solidFill>
              </a:rPr>
              <a:t> </a:t>
            </a:r>
            <a:endParaRPr lang="en-US" sz="3200" dirty="0" smtClean="0">
              <a:solidFill>
                <a:srgbClr val="FFFF00"/>
              </a:solidFill>
            </a:endParaRPr>
          </a:p>
          <a:p>
            <a:r>
              <a:rPr lang="vi-VN" sz="3200" dirty="0" smtClean="0">
                <a:solidFill>
                  <a:srgbClr val="FFFF00"/>
                </a:solidFill>
              </a:rPr>
              <a:t>gửi </a:t>
            </a:r>
            <a:r>
              <a:rPr lang="vi-VN" sz="3200" dirty="0">
                <a:solidFill>
                  <a:srgbClr val="FFFF00"/>
                </a:solidFill>
              </a:rPr>
              <a:t>tín hữu Cô-rin-tô.</a:t>
            </a:r>
            <a:endParaRPr lang="en-US" sz="3200" dirty="0">
              <a:solidFill>
                <a:srgbClr val="FFFF00"/>
              </a:solidFill>
            </a:endParaRPr>
          </a:p>
        </p:txBody>
      </p:sp>
      <p:sp>
        <p:nvSpPr>
          <p:cNvPr id="7" name="TextBox 6"/>
          <p:cNvSpPr txBox="1"/>
          <p:nvPr/>
        </p:nvSpPr>
        <p:spPr>
          <a:xfrm>
            <a:off x="304798" y="3562350"/>
            <a:ext cx="8103500" cy="707886"/>
          </a:xfrm>
          <a:prstGeom prst="rect">
            <a:avLst/>
          </a:prstGeom>
          <a:noFill/>
        </p:spPr>
        <p:txBody>
          <a:bodyPr wrap="none" rtlCol="0">
            <a:spAutoFit/>
          </a:bodyPr>
          <a:lstStyle/>
          <a:p>
            <a:r>
              <a:rPr lang="en-US" sz="4000" dirty="0" err="1">
                <a:solidFill>
                  <a:srgbClr val="FFFF00"/>
                </a:solidFill>
              </a:rPr>
              <a:t>Chúng</a:t>
            </a:r>
            <a:r>
              <a:rPr lang="en-US" sz="4000" dirty="0">
                <a:solidFill>
                  <a:srgbClr val="FFFF00"/>
                </a:solidFill>
              </a:rPr>
              <a:t> </a:t>
            </a:r>
            <a:r>
              <a:rPr lang="en-US" sz="4000" dirty="0" err="1">
                <a:solidFill>
                  <a:srgbClr val="FFFF00"/>
                </a:solidFill>
              </a:rPr>
              <a:t>tôi</a:t>
            </a:r>
            <a:r>
              <a:rPr lang="en-US" sz="4000" dirty="0">
                <a:solidFill>
                  <a:srgbClr val="FFFF00"/>
                </a:solidFill>
              </a:rPr>
              <a:t> tin, </a:t>
            </a:r>
            <a:r>
              <a:rPr lang="en-US" sz="4000" dirty="0" err="1">
                <a:solidFill>
                  <a:srgbClr val="FFFF00"/>
                </a:solidFill>
              </a:rPr>
              <a:t>nên</a:t>
            </a:r>
            <a:r>
              <a:rPr lang="en-US" sz="4000" dirty="0">
                <a:solidFill>
                  <a:srgbClr val="FFFF00"/>
                </a:solidFill>
              </a:rPr>
              <a:t> </a:t>
            </a:r>
            <a:r>
              <a:rPr lang="en-US" sz="4000" dirty="0" err="1">
                <a:solidFill>
                  <a:srgbClr val="FFFF00"/>
                </a:solidFill>
              </a:rPr>
              <a:t>chúng</a:t>
            </a:r>
            <a:r>
              <a:rPr lang="en-US" sz="4000" dirty="0">
                <a:solidFill>
                  <a:srgbClr val="FFFF00"/>
                </a:solidFill>
              </a:rPr>
              <a:t> </a:t>
            </a:r>
            <a:r>
              <a:rPr lang="en-US" sz="4000" dirty="0" err="1">
                <a:solidFill>
                  <a:srgbClr val="FFFF00"/>
                </a:solidFill>
              </a:rPr>
              <a:t>tôi</a:t>
            </a:r>
            <a:r>
              <a:rPr lang="en-US" sz="4000" dirty="0">
                <a:solidFill>
                  <a:srgbClr val="FFFF00"/>
                </a:solidFill>
              </a:rPr>
              <a:t> </a:t>
            </a:r>
            <a:r>
              <a:rPr lang="en-US" sz="4000" dirty="0" err="1">
                <a:solidFill>
                  <a:srgbClr val="FFFF00"/>
                </a:solidFill>
              </a:rPr>
              <a:t>mới</a:t>
            </a:r>
            <a:r>
              <a:rPr lang="en-US" sz="4000" dirty="0">
                <a:solidFill>
                  <a:srgbClr val="FFFF00"/>
                </a:solidFill>
              </a:rPr>
              <a:t> </a:t>
            </a:r>
            <a:r>
              <a:rPr lang="en-US" sz="4000" dirty="0" err="1">
                <a:solidFill>
                  <a:srgbClr val="FFFF00"/>
                </a:solidFill>
              </a:rPr>
              <a:t>nói</a:t>
            </a:r>
            <a:r>
              <a:rPr lang="en-US" sz="4000" dirty="0">
                <a:solidFill>
                  <a:srgbClr val="FFFF00"/>
                </a:solidFill>
              </a:rPr>
              <a:t>.</a:t>
            </a:r>
          </a:p>
        </p:txBody>
      </p:sp>
    </p:spTree>
    <p:extLst>
      <p:ext uri="{BB962C8B-B14F-4D97-AF65-F5344CB8AC3E}">
        <p14:creationId xmlns:p14="http://schemas.microsoft.com/office/powerpoint/2010/main" val="349378773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794159"/>
            <a:ext cx="9144000" cy="3581400"/>
          </a:xfrm>
        </p:spPr>
        <p:txBody>
          <a:bodyPr>
            <a:noAutofit/>
          </a:bodyPr>
          <a:lstStyle/>
          <a:p>
            <a:pPr algn="just"/>
            <a:r>
              <a:rPr lang="vi-VN" sz="5400" dirty="0" smtClean="0">
                <a:solidFill>
                  <a:srgbClr val="FFFF00"/>
                </a:solidFill>
              </a:rPr>
              <a:t>Alleluia-Alleluia</a:t>
            </a:r>
            <a:r>
              <a:rPr lang="vi-VN" sz="5400" dirty="0" smtClean="0">
                <a:solidFill>
                  <a:schemeClr val="bg1"/>
                </a:solidFill>
              </a:rPr>
              <a:t>    Chúa </a:t>
            </a:r>
            <a:r>
              <a:rPr lang="vi-VN" sz="5400" dirty="0">
                <a:solidFill>
                  <a:schemeClr val="bg1"/>
                </a:solidFill>
              </a:rPr>
              <a:t>nói: giờ là lúc thủ lãnh thế gian bị khai trừ. Phần </a:t>
            </a:r>
            <a:r>
              <a:rPr lang="vi-VN" sz="5400" dirty="0" smtClean="0">
                <a:solidFill>
                  <a:schemeClr val="bg1"/>
                </a:solidFill>
              </a:rPr>
              <a:t>Tôi, </a:t>
            </a:r>
            <a:r>
              <a:rPr lang="vi-VN" sz="5400" dirty="0">
                <a:solidFill>
                  <a:schemeClr val="bg1"/>
                </a:solidFill>
              </a:rPr>
              <a:t>khi được giương cao khỏi đất, Tôi sẽ kéo mọi người đến cùng Tôi. </a:t>
            </a:r>
            <a:r>
              <a:rPr lang="vi-VN" sz="5400" dirty="0" smtClean="0">
                <a:solidFill>
                  <a:schemeClr val="bg1"/>
                </a:solidFill>
              </a:rPr>
              <a:t> 						</a:t>
            </a:r>
            <a:r>
              <a:rPr lang="vi-VN" sz="5400" dirty="0" smtClean="0">
                <a:solidFill>
                  <a:srgbClr val="FFFF00"/>
                </a:solidFill>
              </a:rPr>
              <a:t>Alleluia</a:t>
            </a:r>
            <a:r>
              <a:rPr lang="vi-VN" sz="5400" dirty="0">
                <a:solidFill>
                  <a:srgbClr val="FFFF00"/>
                </a:solidFill>
              </a:rPr>
              <a:t>…</a:t>
            </a:r>
          </a:p>
        </p:txBody>
      </p:sp>
    </p:spTree>
    <p:extLst>
      <p:ext uri="{BB962C8B-B14F-4D97-AF65-F5344CB8AC3E}">
        <p14:creationId xmlns:p14="http://schemas.microsoft.com/office/powerpoint/2010/main" val="42145114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53878427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37450727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Tôi tin kính một Thiên Chúa là Cha toàn năng, </a:t>
            </a:r>
            <a:r>
              <a:rPr lang="vi-VN" sz="6600" b="0" dirty="0">
                <a:solidFill>
                  <a:schemeClr val="bg1"/>
                </a:solidFill>
                <a:effectLst/>
                <a:latin typeface="+mj-lt"/>
                <a:cs typeface="Times New Roman" pitchFamily="18" charset="0"/>
              </a:rPr>
              <a:t>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376345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279830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2216442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794159"/>
            <a:ext cx="9144000" cy="3581400"/>
          </a:xfrm>
        </p:spPr>
        <p:txBody>
          <a:bodyPr>
            <a:noAutofit/>
          </a:bodyPr>
          <a:lstStyle/>
          <a:p>
            <a:pPr algn="just"/>
            <a:r>
              <a:rPr lang="vi-VN" sz="5400" dirty="0" smtClean="0">
                <a:solidFill>
                  <a:srgbClr val="FFFF00"/>
                </a:solidFill>
              </a:rPr>
              <a:t>Alleluia-Alleluia</a:t>
            </a:r>
            <a:r>
              <a:rPr lang="vi-VN" sz="5400" dirty="0" smtClean="0">
                <a:solidFill>
                  <a:schemeClr val="bg1"/>
                </a:solidFill>
              </a:rPr>
              <a:t>    Chúa </a:t>
            </a:r>
            <a:r>
              <a:rPr lang="vi-VN" sz="5400" dirty="0">
                <a:solidFill>
                  <a:schemeClr val="bg1"/>
                </a:solidFill>
              </a:rPr>
              <a:t>nói: giờ là lúc thủ lãnh thế gian bị khai trừ. Phần </a:t>
            </a:r>
            <a:r>
              <a:rPr lang="vi-VN" sz="5400" dirty="0" smtClean="0">
                <a:solidFill>
                  <a:schemeClr val="bg1"/>
                </a:solidFill>
              </a:rPr>
              <a:t>Tôi, </a:t>
            </a:r>
            <a:r>
              <a:rPr lang="vi-VN" sz="5400" dirty="0">
                <a:solidFill>
                  <a:schemeClr val="bg1"/>
                </a:solidFill>
              </a:rPr>
              <a:t>khi được giương cao khỏi đất, Tôi sẽ kéo mọi người đến cùng Tôi. </a:t>
            </a:r>
            <a:r>
              <a:rPr lang="vi-VN" sz="5400" dirty="0" smtClean="0">
                <a:solidFill>
                  <a:schemeClr val="bg1"/>
                </a:solidFill>
              </a:rPr>
              <a:t> 						</a:t>
            </a:r>
            <a:r>
              <a:rPr lang="vi-VN" sz="5400" dirty="0" smtClean="0">
                <a:solidFill>
                  <a:srgbClr val="FFFF00"/>
                </a:solidFill>
              </a:rPr>
              <a:t>Alleluia</a:t>
            </a:r>
            <a:r>
              <a:rPr lang="vi-VN" sz="5400" dirty="0">
                <a:solidFill>
                  <a:srgbClr val="FFFF00"/>
                </a:solidFill>
              </a:rPr>
              <a:t>…</a:t>
            </a:r>
          </a:p>
        </p:txBody>
      </p:sp>
    </p:spTree>
    <p:extLst>
      <p:ext uri="{BB962C8B-B14F-4D97-AF65-F5344CB8AC3E}">
        <p14:creationId xmlns:p14="http://schemas.microsoft.com/office/powerpoint/2010/main" val="24086613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7635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264921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274055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820554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124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98178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14898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47424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dirty="0">
                <a:solidFill>
                  <a:srgbClr val="FFFF00"/>
                </a:solidFill>
                <a:effectLst/>
                <a:latin typeface="+mj-lt"/>
                <a:cs typeface="Times New Roman" pitchFamily="18" charset="0"/>
              </a:rPr>
              <a:t>Amen.</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405411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Rectangle 5"/>
          <p:cNvSpPr/>
          <p:nvPr/>
        </p:nvSpPr>
        <p:spPr>
          <a:xfrm>
            <a:off x="9144" y="57150"/>
            <a:ext cx="3572256" cy="5170646"/>
          </a:xfrm>
          <a:prstGeom prst="rect">
            <a:avLst/>
          </a:prstGeom>
        </p:spPr>
        <p:txBody>
          <a:bodyPr wrap="square">
            <a:spAutoFit/>
          </a:bodyPr>
          <a:lstStyle/>
          <a:p>
            <a:pPr algn="just"/>
            <a:r>
              <a:rPr lang="vi-VN" sz="3000" dirty="0">
                <a:solidFill>
                  <a:prstClr val="white"/>
                </a:solidFill>
              </a:rPr>
              <a:t>Anh chị em thân mến, Thiên Chúa là Cha giàu lòng thương xót, lúc nào người cũng yêu thương và muốn cho mọi người được sống hạnh phúc. Chúng ta cùng cảm tạ Chúa và dâng lời cầu xin.</a:t>
            </a:r>
            <a:endParaRPr lang="en-US" sz="3000" dirty="0">
              <a:solidFill>
                <a:prstClr val="white"/>
              </a:solidFill>
            </a:endParaRPr>
          </a:p>
        </p:txBody>
      </p:sp>
    </p:spTree>
    <p:extLst>
      <p:ext uri="{BB962C8B-B14F-4D97-AF65-F5344CB8AC3E}">
        <p14:creationId xmlns:p14="http://schemas.microsoft.com/office/powerpoint/2010/main" val="27868884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55106445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3810000" y="2570911"/>
            <a:ext cx="5410200" cy="1538883"/>
          </a:xfrm>
          <a:prstGeom prst="rect">
            <a:avLst/>
          </a:prstGeom>
        </p:spPr>
        <p:txBody>
          <a:bodyPr wrap="square">
            <a:spAutoFit/>
          </a:bodyPr>
          <a:lstStyle/>
          <a:p>
            <a:pPr algn="ctr"/>
            <a:r>
              <a:rPr lang="en-US" sz="5400" dirty="0" err="1" smtClean="0">
                <a:solidFill>
                  <a:srgbClr val="FFFF00"/>
                </a:solidFill>
              </a:rPr>
              <a:t>Đây</a:t>
            </a:r>
            <a:r>
              <a:rPr lang="en-US" sz="5400" dirty="0" smtClean="0">
                <a:solidFill>
                  <a:srgbClr val="FFFF00"/>
                </a:solidFill>
              </a:rPr>
              <a:t> </a:t>
            </a:r>
            <a:r>
              <a:rPr lang="en-US" sz="5400" dirty="0" err="1" smtClean="0">
                <a:solidFill>
                  <a:srgbClr val="FFFF00"/>
                </a:solidFill>
              </a:rPr>
              <a:t>Trái</a:t>
            </a:r>
            <a:r>
              <a:rPr lang="en-US" sz="5400" dirty="0" smtClean="0">
                <a:solidFill>
                  <a:srgbClr val="FFFF00"/>
                </a:solidFill>
              </a:rPr>
              <a:t> Tim Con</a:t>
            </a:r>
            <a:r>
              <a:rPr lang="en-US" sz="4000" dirty="0">
                <a:solidFill>
                  <a:srgbClr val="FFFF00"/>
                </a:solidFill>
              </a:rPr>
              <a:t/>
            </a:r>
            <a:br>
              <a:rPr lang="en-US" sz="4000" dirty="0">
                <a:solidFill>
                  <a:srgbClr val="FFFF00"/>
                </a:solidFill>
              </a:rPr>
            </a:br>
            <a:r>
              <a:rPr lang="en-US" sz="4000" i="1" dirty="0" err="1" smtClean="0">
                <a:solidFill>
                  <a:schemeClr val="bg1"/>
                </a:solidFill>
              </a:rPr>
              <a:t>Giang</a:t>
            </a:r>
            <a:r>
              <a:rPr lang="en-US" sz="4000" i="1" dirty="0" smtClean="0">
                <a:solidFill>
                  <a:schemeClr val="bg1"/>
                </a:solidFill>
              </a:rPr>
              <a:t> </a:t>
            </a:r>
            <a:r>
              <a:rPr lang="en-US" sz="4000" i="1" dirty="0" err="1" smtClean="0">
                <a:solidFill>
                  <a:schemeClr val="bg1"/>
                </a:solidFill>
              </a:rPr>
              <a:t>Ân</a:t>
            </a:r>
            <a:endParaRPr lang="en-US" sz="4000" i="1" dirty="0">
              <a:solidFill>
                <a:schemeClr val="bg1"/>
              </a:solidFill>
            </a:endParaRPr>
          </a:p>
        </p:txBody>
      </p:sp>
    </p:spTree>
    <p:extLst>
      <p:ext uri="{BB962C8B-B14F-4D97-AF65-F5344CB8AC3E}">
        <p14:creationId xmlns:p14="http://schemas.microsoft.com/office/powerpoint/2010/main" val="39050108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dirty="0" smtClean="0">
                <a:solidFill>
                  <a:srgbClr val="FFFF00"/>
                </a:solidFill>
              </a:rPr>
              <a:t>ĐK</a:t>
            </a:r>
            <a:r>
              <a:rPr lang="vi-VN" sz="6000" dirty="0">
                <a:solidFill>
                  <a:srgbClr val="FFFF00"/>
                </a:solidFill>
              </a:rPr>
              <a:t>:  </a:t>
            </a:r>
            <a:r>
              <a:rPr lang="vi-VN" sz="6000" dirty="0">
                <a:solidFill>
                  <a:schemeClr val="bg1"/>
                </a:solidFill>
              </a:rPr>
              <a:t>Xin cho con được nên của lễ, xin cho con được nên hy tế dẫu biết thân con chỉ là cát bụi. Con xin tiến dâng lên đây trái tim con, nguyện xin dâng lên dâng lên.</a:t>
            </a:r>
            <a:endParaRPr lang="en-US" sz="6000" b="0" dirty="0">
              <a:solidFill>
                <a:schemeClr val="bg1"/>
              </a:solidFill>
              <a:effectLst/>
            </a:endParaRPr>
          </a:p>
        </p:txBody>
      </p:sp>
    </p:spTree>
    <p:extLst>
      <p:ext uri="{BB962C8B-B14F-4D97-AF65-F5344CB8AC3E}">
        <p14:creationId xmlns:p14="http://schemas.microsoft.com/office/powerpoint/2010/main" val="171877077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5400" dirty="0" smtClean="0">
                <a:solidFill>
                  <a:srgbClr val="FFFF00"/>
                </a:solidFill>
              </a:rPr>
              <a:t>Pk1</a:t>
            </a:r>
            <a:r>
              <a:rPr lang="vi-VN" sz="5400" dirty="0">
                <a:solidFill>
                  <a:srgbClr val="FFFF00"/>
                </a:solidFill>
              </a:rPr>
              <a:t>: </a:t>
            </a:r>
            <a:r>
              <a:rPr lang="vi-VN" sz="5400" dirty="0" smtClean="0">
                <a:solidFill>
                  <a:schemeClr val="bg1"/>
                </a:solidFill>
              </a:rPr>
              <a:t>Lạy Chúa, </a:t>
            </a:r>
            <a:r>
              <a:rPr lang="vi-VN" sz="5400" dirty="0">
                <a:solidFill>
                  <a:schemeClr val="bg1"/>
                </a:solidFill>
              </a:rPr>
              <a:t>Đây đời con tháng năm nhọc nhằn </a:t>
            </a:r>
            <a:r>
              <a:rPr lang="vi-VN" sz="5400" dirty="0" smtClean="0">
                <a:solidFill>
                  <a:schemeClr val="bg1"/>
                </a:solidFill>
              </a:rPr>
              <a:t>và, </a:t>
            </a:r>
            <a:r>
              <a:rPr lang="vi-VN" sz="5400" dirty="0">
                <a:solidFill>
                  <a:schemeClr val="bg1"/>
                </a:solidFill>
              </a:rPr>
              <a:t>buồn vui có Chúa trong đời. Chúa là tình yêu tuyệt đối một tình </a:t>
            </a:r>
            <a:r>
              <a:rPr lang="vi-VN" sz="5400" dirty="0" smtClean="0">
                <a:solidFill>
                  <a:schemeClr val="bg1"/>
                </a:solidFill>
              </a:rPr>
              <a:t>yêu, </a:t>
            </a:r>
            <a:r>
              <a:rPr lang="vi-VN" sz="5400" dirty="0">
                <a:solidFill>
                  <a:schemeClr val="bg1"/>
                </a:solidFill>
              </a:rPr>
              <a:t>bao la.</a:t>
            </a:r>
            <a:endParaRPr lang="en-US" sz="5400" b="0" dirty="0">
              <a:solidFill>
                <a:schemeClr val="bg1"/>
              </a:solidFill>
              <a:effectLst/>
            </a:endParaRPr>
          </a:p>
        </p:txBody>
      </p:sp>
    </p:spTree>
    <p:extLst>
      <p:ext uri="{BB962C8B-B14F-4D97-AF65-F5344CB8AC3E}">
        <p14:creationId xmlns:p14="http://schemas.microsoft.com/office/powerpoint/2010/main" val="33612504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dirty="0" smtClean="0">
                <a:solidFill>
                  <a:srgbClr val="FFFF00"/>
                </a:solidFill>
              </a:rPr>
              <a:t>ĐK</a:t>
            </a:r>
            <a:r>
              <a:rPr lang="vi-VN" sz="6000" dirty="0">
                <a:solidFill>
                  <a:srgbClr val="FFFF00"/>
                </a:solidFill>
              </a:rPr>
              <a:t>:  </a:t>
            </a:r>
            <a:r>
              <a:rPr lang="vi-VN" sz="6000" dirty="0">
                <a:solidFill>
                  <a:schemeClr val="bg1"/>
                </a:solidFill>
              </a:rPr>
              <a:t>Xin cho con được nên của lễ, xin cho con được nên hy tế dẫu biết thân con chỉ là cát bụi. Con xin tiến dâng lên đây trái tim con, nguyện xin dâng lên dâng lên.</a:t>
            </a:r>
            <a:endParaRPr lang="en-US" sz="6000" b="0" dirty="0">
              <a:solidFill>
                <a:schemeClr val="bg1"/>
              </a:solidFill>
              <a:effectLst/>
            </a:endParaRPr>
          </a:p>
        </p:txBody>
      </p:sp>
    </p:spTree>
    <p:extLst>
      <p:ext uri="{BB962C8B-B14F-4D97-AF65-F5344CB8AC3E}">
        <p14:creationId xmlns:p14="http://schemas.microsoft.com/office/powerpoint/2010/main" val="202184790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5400" dirty="0" smtClean="0">
                <a:solidFill>
                  <a:srgbClr val="FFFF00"/>
                </a:solidFill>
              </a:rPr>
              <a:t>Pk2</a:t>
            </a:r>
            <a:r>
              <a:rPr lang="vi-VN" sz="5400" dirty="0">
                <a:solidFill>
                  <a:srgbClr val="FFFF00"/>
                </a:solidFill>
              </a:rPr>
              <a:t>: </a:t>
            </a:r>
            <a:r>
              <a:rPr lang="vi-VN" sz="5400" dirty="0" smtClean="0">
                <a:solidFill>
                  <a:schemeClr val="bg1"/>
                </a:solidFill>
              </a:rPr>
              <a:t>Tình Chúa, </a:t>
            </a:r>
            <a:r>
              <a:rPr lang="vi-VN" sz="5400" dirty="0">
                <a:solidFill>
                  <a:schemeClr val="bg1"/>
                </a:solidFill>
              </a:rPr>
              <a:t>luôn rộng ban tháng năm dạt dào </a:t>
            </a:r>
            <a:r>
              <a:rPr lang="vi-VN" sz="5400" dirty="0" smtClean="0">
                <a:solidFill>
                  <a:schemeClr val="bg1"/>
                </a:solidFill>
              </a:rPr>
              <a:t>mà, </a:t>
            </a:r>
            <a:r>
              <a:rPr lang="vi-VN" sz="5400" dirty="0">
                <a:solidFill>
                  <a:schemeClr val="bg1"/>
                </a:solidFill>
              </a:rPr>
              <a:t>tình con bé nhỏ sao vừa. Ví tựa giọt sương buổi sớm là giọt </a:t>
            </a:r>
            <a:r>
              <a:rPr lang="vi-VN" sz="5400" dirty="0" smtClean="0">
                <a:solidFill>
                  <a:schemeClr val="bg1"/>
                </a:solidFill>
              </a:rPr>
              <a:t>sương, </a:t>
            </a:r>
            <a:r>
              <a:rPr lang="vi-VN" sz="5400" dirty="0">
                <a:solidFill>
                  <a:schemeClr val="bg1"/>
                </a:solidFill>
              </a:rPr>
              <a:t>mong manh.</a:t>
            </a:r>
            <a:endParaRPr lang="en-US" sz="5400" b="0" dirty="0">
              <a:solidFill>
                <a:schemeClr val="bg1"/>
              </a:solidFill>
              <a:effectLst/>
            </a:endParaRPr>
          </a:p>
        </p:txBody>
      </p:sp>
    </p:spTree>
    <p:extLst>
      <p:ext uri="{BB962C8B-B14F-4D97-AF65-F5344CB8AC3E}">
        <p14:creationId xmlns:p14="http://schemas.microsoft.com/office/powerpoint/2010/main" val="375740890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dirty="0" smtClean="0">
                <a:solidFill>
                  <a:srgbClr val="FFFF00"/>
                </a:solidFill>
              </a:rPr>
              <a:t>ĐK</a:t>
            </a:r>
            <a:r>
              <a:rPr lang="vi-VN" sz="6000" dirty="0">
                <a:solidFill>
                  <a:srgbClr val="FFFF00"/>
                </a:solidFill>
              </a:rPr>
              <a:t>:  </a:t>
            </a:r>
            <a:r>
              <a:rPr lang="vi-VN" sz="6000" dirty="0">
                <a:solidFill>
                  <a:schemeClr val="bg1"/>
                </a:solidFill>
              </a:rPr>
              <a:t>Xin cho con được nên của lễ, xin cho con được nên hy tế dẫu biết thân con chỉ là cát bụi. Con xin tiến dâng lên đây trái tim con, nguyện xin dâng lên dâng lên.</a:t>
            </a:r>
            <a:endParaRPr lang="en-US" sz="6000" b="0" dirty="0">
              <a:solidFill>
                <a:schemeClr val="bg1"/>
              </a:solidFill>
              <a:effectLst/>
            </a:endParaRPr>
          </a:p>
        </p:txBody>
      </p:sp>
    </p:spTree>
    <p:extLst>
      <p:ext uri="{BB962C8B-B14F-4D97-AF65-F5344CB8AC3E}">
        <p14:creationId xmlns:p14="http://schemas.microsoft.com/office/powerpoint/2010/main" val="399864199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spTree>
    <p:extLst>
      <p:ext uri="{BB962C8B-B14F-4D97-AF65-F5344CB8AC3E}">
        <p14:creationId xmlns:p14="http://schemas.microsoft.com/office/powerpoint/2010/main" val="228148205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82975539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dirty="0" err="1" smtClean="0">
                <a:solidFill>
                  <a:srgbClr val="FFFF00"/>
                </a:solidFill>
                <a:effectLst/>
              </a:rPr>
              <a:t>Ca</a:t>
            </a:r>
            <a:r>
              <a:rPr lang="en-US" sz="6600" b="0" dirty="0" smtClean="0">
                <a:solidFill>
                  <a:srgbClr val="FFFF00"/>
                </a:solidFill>
                <a:effectLst/>
              </a:rPr>
              <a:t> </a:t>
            </a:r>
            <a:r>
              <a:rPr lang="en-US" sz="6600" b="0" dirty="0" err="1" smtClean="0">
                <a:solidFill>
                  <a:srgbClr val="FFFF00"/>
                </a:solidFill>
                <a:effectLst/>
              </a:rPr>
              <a:t>Nguyện</a:t>
            </a:r>
            <a:r>
              <a:rPr lang="en-US" sz="6600" b="0" dirty="0" smtClean="0">
                <a:solidFill>
                  <a:srgbClr val="FFFF00"/>
                </a:solidFill>
                <a:effectLst/>
              </a:rPr>
              <a:t> </a:t>
            </a:r>
            <a:r>
              <a:rPr lang="en-US" sz="6600" b="0" dirty="0" err="1" smtClean="0">
                <a:solidFill>
                  <a:srgbClr val="FFFF00"/>
                </a:solidFill>
                <a:effectLst/>
              </a:rPr>
              <a:t>Hiệp</a:t>
            </a:r>
            <a:r>
              <a:rPr lang="en-US" sz="6600" b="0" dirty="0" smtClean="0">
                <a:solidFill>
                  <a:srgbClr val="FFFF00"/>
                </a:solidFill>
                <a:effectLst/>
              </a:rPr>
              <a:t> </a:t>
            </a:r>
            <a:r>
              <a:rPr lang="en-US" sz="6600" b="0" dirty="0" err="1" smtClean="0">
                <a:solidFill>
                  <a:srgbClr val="FFFF00"/>
                </a:solidFill>
                <a:effectLst/>
              </a:rPr>
              <a:t>Lễ</a:t>
            </a:r>
            <a:r>
              <a:rPr lang="en-US" sz="6600" b="0" dirty="0" smtClean="0">
                <a:solidFill>
                  <a:srgbClr val="FFFF00"/>
                </a:solidFill>
                <a:effectLst/>
              </a:rPr>
              <a:t/>
            </a:r>
            <a:br>
              <a:rPr lang="en-US" sz="6600" b="0" dirty="0" smtClean="0">
                <a:solidFill>
                  <a:srgbClr val="FFFF00"/>
                </a:solidFill>
                <a:effectLst/>
              </a:rPr>
            </a:br>
            <a:r>
              <a:rPr lang="en-US" sz="6600" dirty="0" err="1" smtClean="0">
                <a:solidFill>
                  <a:srgbClr val="FFFF00"/>
                </a:solidFill>
              </a:rPr>
              <a:t>Cậy</a:t>
            </a:r>
            <a:r>
              <a:rPr lang="en-US" sz="6600" dirty="0" smtClean="0">
                <a:solidFill>
                  <a:srgbClr val="FFFF00"/>
                </a:solidFill>
              </a:rPr>
              <a:t> </a:t>
            </a:r>
            <a:r>
              <a:rPr lang="en-US" sz="6600" dirty="0" err="1" smtClean="0">
                <a:solidFill>
                  <a:srgbClr val="FFFF00"/>
                </a:solidFill>
              </a:rPr>
              <a:t>Trông</a:t>
            </a:r>
            <a:r>
              <a:rPr lang="en-US" sz="6600" dirty="0" smtClean="0">
                <a:solidFill>
                  <a:srgbClr val="FFFF00"/>
                </a:solidFill>
              </a:rPr>
              <a:t> </a:t>
            </a:r>
            <a:r>
              <a:rPr lang="en-US" sz="6600" dirty="0" err="1" smtClean="0">
                <a:solidFill>
                  <a:srgbClr val="FFFF00"/>
                </a:solidFill>
              </a:rPr>
              <a:t>Nơi</a:t>
            </a:r>
            <a:r>
              <a:rPr lang="en-US" sz="6600" dirty="0" smtClean="0">
                <a:solidFill>
                  <a:srgbClr val="FFFF00"/>
                </a:solidFill>
              </a:rPr>
              <a:t> </a:t>
            </a:r>
            <a:r>
              <a:rPr lang="en-US" sz="6600" dirty="0" err="1" smtClean="0">
                <a:solidFill>
                  <a:srgbClr val="FFFF00"/>
                </a:solidFill>
              </a:rPr>
              <a:t>Chúa</a:t>
            </a:r>
            <a:r>
              <a:rPr lang="en-US" sz="5400" dirty="0" smtClean="0">
                <a:solidFill>
                  <a:srgbClr val="FFFF00"/>
                </a:solidFill>
              </a:rPr>
              <a:t/>
            </a:r>
            <a:br>
              <a:rPr lang="en-US" sz="5400" dirty="0" smtClean="0">
                <a:solidFill>
                  <a:srgbClr val="FFFF00"/>
                </a:solidFill>
              </a:rPr>
            </a:br>
            <a:r>
              <a:rPr lang="en-US" sz="4800" b="0" i="1" dirty="0" err="1" smtClean="0">
                <a:solidFill>
                  <a:schemeClr val="bg1"/>
                </a:solidFill>
                <a:effectLst/>
              </a:rPr>
              <a:t>Dấu</a:t>
            </a:r>
            <a:r>
              <a:rPr lang="en-US" sz="4800" b="0" i="1" dirty="0" smtClean="0">
                <a:solidFill>
                  <a:schemeClr val="bg1"/>
                </a:solidFill>
                <a:effectLst/>
              </a:rPr>
              <a:t> </a:t>
            </a:r>
            <a:r>
              <a:rPr lang="en-US" sz="4800" b="0" i="1" dirty="0" err="1" smtClean="0">
                <a:solidFill>
                  <a:schemeClr val="bg1"/>
                </a:solidFill>
                <a:effectLst/>
              </a:rPr>
              <a:t>Chân</a:t>
            </a:r>
            <a:endParaRPr lang="en-US" sz="4800" b="0" i="1" dirty="0">
              <a:solidFill>
                <a:schemeClr val="bg1"/>
              </a:solidFill>
              <a:effectLst/>
            </a:endParaRPr>
          </a:p>
        </p:txBody>
      </p:sp>
    </p:spTree>
    <p:extLst>
      <p:ext uri="{BB962C8B-B14F-4D97-AF65-F5344CB8AC3E}">
        <p14:creationId xmlns:p14="http://schemas.microsoft.com/office/powerpoint/2010/main" val="353878427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en-US" sz="6000" dirty="0" smtClean="0">
                <a:solidFill>
                  <a:srgbClr val="FFFF00"/>
                </a:solidFill>
              </a:rPr>
              <a:t>P</a:t>
            </a:r>
            <a:r>
              <a:rPr lang="en-US" sz="6000" b="0" dirty="0" smtClean="0">
                <a:solidFill>
                  <a:srgbClr val="FFFF00"/>
                </a:solidFill>
                <a:effectLst/>
              </a:rPr>
              <a:t>k1:</a:t>
            </a:r>
            <a:r>
              <a:rPr lang="en-US" sz="6000" b="0" dirty="0" smtClean="0">
                <a:solidFill>
                  <a:schemeClr val="bg1"/>
                </a:solidFill>
                <a:effectLst/>
              </a:rPr>
              <a:t> </a:t>
            </a:r>
            <a:r>
              <a:rPr lang="vi-VN" sz="6000" dirty="0" smtClean="0">
                <a:solidFill>
                  <a:schemeClr val="bg1"/>
                </a:solidFill>
              </a:rPr>
              <a:t>Một chút những lắng lo ưu phiền, đã làm con lay chuyển niềm tin. Một chút sóng ba đào ngã nghiêng, khiến cuộc sống con không còn bình yêu.</a:t>
            </a:r>
            <a:endParaRPr lang="en-US" sz="6000" b="0" dirty="0">
              <a:solidFill>
                <a:schemeClr val="bg1"/>
              </a:solidFill>
              <a:effectLst/>
            </a:endParaRPr>
          </a:p>
        </p:txBody>
      </p:sp>
    </p:spTree>
    <p:extLst>
      <p:ext uri="{BB962C8B-B14F-4D97-AF65-F5344CB8AC3E}">
        <p14:creationId xmlns:p14="http://schemas.microsoft.com/office/powerpoint/2010/main" val="9447562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dirty="0" err="1" smtClean="0">
                <a:solidFill>
                  <a:srgbClr val="FFFF00"/>
                </a:solidFill>
                <a:effectLst/>
              </a:rPr>
              <a:t>Ca</a:t>
            </a:r>
            <a:r>
              <a:rPr lang="en-US" sz="6600" b="0" dirty="0" smtClean="0">
                <a:solidFill>
                  <a:srgbClr val="FFFF00"/>
                </a:solidFill>
                <a:effectLst/>
              </a:rPr>
              <a:t> </a:t>
            </a:r>
            <a:r>
              <a:rPr lang="en-US" sz="6600" b="0" dirty="0" err="1" smtClean="0">
                <a:solidFill>
                  <a:srgbClr val="FFFF00"/>
                </a:solidFill>
                <a:effectLst/>
              </a:rPr>
              <a:t>Nhập</a:t>
            </a:r>
            <a:r>
              <a:rPr lang="en-US" sz="6600" b="0" dirty="0" smtClean="0">
                <a:solidFill>
                  <a:srgbClr val="FFFF00"/>
                </a:solidFill>
                <a:effectLst/>
              </a:rPr>
              <a:t> </a:t>
            </a:r>
            <a:r>
              <a:rPr lang="en-US" sz="6600" b="0" dirty="0" err="1" smtClean="0">
                <a:solidFill>
                  <a:srgbClr val="FFFF00"/>
                </a:solidFill>
                <a:effectLst/>
              </a:rPr>
              <a:t>Lễ</a:t>
            </a:r>
            <a:r>
              <a:rPr lang="en-US" sz="6600" b="0" dirty="0" smtClean="0">
                <a:solidFill>
                  <a:srgbClr val="FFFF00"/>
                </a:solidFill>
                <a:effectLst/>
              </a:rPr>
              <a:t/>
            </a:r>
            <a:br>
              <a:rPr lang="en-US" sz="6600" b="0" dirty="0" smtClean="0">
                <a:solidFill>
                  <a:srgbClr val="FFFF00"/>
                </a:solidFill>
                <a:effectLst/>
              </a:rPr>
            </a:br>
            <a:r>
              <a:rPr lang="en-US" sz="6600" b="0" dirty="0" err="1" smtClean="0">
                <a:solidFill>
                  <a:srgbClr val="FFFF00"/>
                </a:solidFill>
                <a:effectLst/>
              </a:rPr>
              <a:t>Hãy</a:t>
            </a:r>
            <a:r>
              <a:rPr lang="en-US" sz="6600" b="0" dirty="0" smtClean="0">
                <a:solidFill>
                  <a:srgbClr val="FFFF00"/>
                </a:solidFill>
                <a:effectLst/>
              </a:rPr>
              <a:t> </a:t>
            </a:r>
            <a:r>
              <a:rPr lang="en-US" sz="6600" b="0" dirty="0" err="1" smtClean="0">
                <a:solidFill>
                  <a:srgbClr val="FFFF00"/>
                </a:solidFill>
                <a:effectLst/>
              </a:rPr>
              <a:t>Đến</a:t>
            </a:r>
            <a:r>
              <a:rPr lang="en-US" sz="6000" b="0" dirty="0" smtClean="0">
                <a:solidFill>
                  <a:srgbClr val="FFFF00"/>
                </a:solidFill>
                <a:effectLst/>
              </a:rPr>
              <a:t/>
            </a:r>
            <a:br>
              <a:rPr lang="en-US" sz="6000" b="0" dirty="0" smtClean="0">
                <a:solidFill>
                  <a:srgbClr val="FFFF00"/>
                </a:solidFill>
                <a:effectLst/>
              </a:rPr>
            </a:br>
            <a:r>
              <a:rPr lang="en-US" sz="4800" b="0" i="1" dirty="0" smtClean="0">
                <a:solidFill>
                  <a:schemeClr val="bg1"/>
                </a:solidFill>
                <a:effectLst/>
              </a:rPr>
              <a:t>Lm. Kim Long</a:t>
            </a:r>
            <a:endParaRPr lang="en-US" sz="4800" b="0" i="1" dirty="0">
              <a:solidFill>
                <a:schemeClr val="bg1"/>
              </a:solidFill>
              <a:effectLst/>
            </a:endParaRPr>
          </a:p>
        </p:txBody>
      </p:sp>
    </p:spTree>
    <p:extLst>
      <p:ext uri="{BB962C8B-B14F-4D97-AF65-F5344CB8AC3E}">
        <p14:creationId xmlns:p14="http://schemas.microsoft.com/office/powerpoint/2010/main" val="46082422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en-US" sz="6000" b="0" dirty="0" smtClean="0">
                <a:solidFill>
                  <a:srgbClr val="FFFF00"/>
                </a:solidFill>
                <a:effectLst/>
              </a:rPr>
              <a:t>**</a:t>
            </a:r>
            <a:r>
              <a:rPr lang="en-US" sz="6000" b="0" dirty="0" smtClean="0">
                <a:solidFill>
                  <a:schemeClr val="bg1"/>
                </a:solidFill>
                <a:effectLst/>
              </a:rPr>
              <a:t> </a:t>
            </a:r>
            <a:r>
              <a:rPr lang="vi-VN" sz="6000" dirty="0" smtClean="0">
                <a:solidFill>
                  <a:schemeClr val="bg1"/>
                </a:solidFill>
              </a:rPr>
              <a:t>Chúa ơi nguyện ghé mắt đoái nhìn, dang đôi tay và nâng đỡ giữ gìn. Để con luôn kiên vững một lòng, vào tình yêu của Thiên Chúa quan phòng.</a:t>
            </a:r>
            <a:endParaRPr lang="vi-VN" sz="6000" dirty="0">
              <a:solidFill>
                <a:schemeClr val="bg1"/>
              </a:solidFill>
            </a:endParaRPr>
          </a:p>
        </p:txBody>
      </p:sp>
    </p:spTree>
    <p:extLst>
      <p:ext uri="{BB962C8B-B14F-4D97-AF65-F5344CB8AC3E}">
        <p14:creationId xmlns:p14="http://schemas.microsoft.com/office/powerpoint/2010/main" val="5203507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en-US" sz="6000" b="0" dirty="0" smtClean="0">
                <a:solidFill>
                  <a:srgbClr val="FFFF00"/>
                </a:solidFill>
                <a:effectLst/>
              </a:rPr>
              <a:t>ĐK:</a:t>
            </a:r>
            <a:r>
              <a:rPr lang="en-US" sz="6000" b="0" dirty="0" smtClean="0">
                <a:solidFill>
                  <a:schemeClr val="bg1"/>
                </a:solidFill>
                <a:effectLst/>
              </a:rPr>
              <a:t> </a:t>
            </a:r>
            <a:r>
              <a:rPr lang="vi-VN" sz="6000" dirty="0" smtClean="0">
                <a:solidFill>
                  <a:schemeClr val="bg1"/>
                </a:solidFill>
              </a:rPr>
              <a:t>Lạy Chúa, thân con được Chúa thương tạo thành, mang thân phận là người trần yếu đuối mỏng manh, luôn cần đến Chúa ban nhiều ơn thánh.</a:t>
            </a:r>
            <a:endParaRPr lang="en-US" sz="6000" b="0" dirty="0">
              <a:solidFill>
                <a:schemeClr val="bg1"/>
              </a:solidFill>
              <a:effectLst/>
            </a:endParaRPr>
          </a:p>
        </p:txBody>
      </p:sp>
    </p:spTree>
    <p:extLst>
      <p:ext uri="{BB962C8B-B14F-4D97-AF65-F5344CB8AC3E}">
        <p14:creationId xmlns:p14="http://schemas.microsoft.com/office/powerpoint/2010/main" val="171877077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en-US" sz="6000" b="0" dirty="0" smtClean="0">
                <a:solidFill>
                  <a:srgbClr val="FFFF00"/>
                </a:solidFill>
                <a:effectLst/>
              </a:rPr>
              <a:t>**</a:t>
            </a:r>
            <a:r>
              <a:rPr lang="en-US" sz="6000" b="0" dirty="0" smtClean="0">
                <a:solidFill>
                  <a:schemeClr val="bg1"/>
                </a:solidFill>
                <a:effectLst/>
              </a:rPr>
              <a:t> </a:t>
            </a:r>
            <a:r>
              <a:rPr lang="vi-VN" sz="6000" dirty="0" smtClean="0">
                <a:solidFill>
                  <a:schemeClr val="bg1"/>
                </a:solidFill>
              </a:rPr>
              <a:t>Lạy Chúa, con kiên tâm hằng Cậy trông nơi Ngài, dẫu tháng ngày còn bao nhiêu nguy khó chông gai, có Ngài ở bên, đời con hạnh phúc êm đềm.</a:t>
            </a:r>
            <a:endParaRPr lang="en-US" sz="6000" b="0" dirty="0">
              <a:solidFill>
                <a:schemeClr val="bg1"/>
              </a:solidFill>
              <a:effectLst/>
            </a:endParaRPr>
          </a:p>
        </p:txBody>
      </p:sp>
    </p:spTree>
    <p:extLst>
      <p:ext uri="{BB962C8B-B14F-4D97-AF65-F5344CB8AC3E}">
        <p14:creationId xmlns:p14="http://schemas.microsoft.com/office/powerpoint/2010/main" val="408529176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5400" dirty="0" smtClean="0">
                <a:solidFill>
                  <a:srgbClr val="FFFF00"/>
                </a:solidFill>
              </a:rPr>
              <a:t>P</a:t>
            </a:r>
            <a:r>
              <a:rPr lang="en-US" sz="5400" b="0" dirty="0" smtClean="0">
                <a:solidFill>
                  <a:srgbClr val="FFFF00"/>
                </a:solidFill>
                <a:effectLst/>
              </a:rPr>
              <a:t>k2:</a:t>
            </a:r>
            <a:r>
              <a:rPr lang="vi-VN" sz="5400" dirty="0">
                <a:solidFill>
                  <a:schemeClr val="bg1"/>
                </a:solidFill>
              </a:rPr>
              <a:t> </a:t>
            </a:r>
            <a:r>
              <a:rPr lang="vi-VN" sz="5400" dirty="0" smtClean="0">
                <a:solidFill>
                  <a:schemeClr val="bg1"/>
                </a:solidFill>
              </a:rPr>
              <a:t>Một chút những vấn vương trong đời, nào là danh lợi thú Ngài ơi, đã chiếm lấy cuộc đời của con, xa tình Chúa nơi con hằng cậy tin.</a:t>
            </a:r>
            <a:endParaRPr lang="en-US" sz="54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5400" b="0" dirty="0" smtClean="0">
                <a:solidFill>
                  <a:srgbClr val="FFFF00"/>
                </a:solidFill>
                <a:effectLst/>
              </a:rPr>
              <a:t>**</a:t>
            </a:r>
            <a:r>
              <a:rPr lang="vi-VN" sz="5400" dirty="0" smtClean="0">
                <a:solidFill>
                  <a:schemeClr val="bg1"/>
                </a:solidFill>
              </a:rPr>
              <a:t> Ngóng trông lòng thương xót của Ngài, xin thương tha đừng chấp nhật lỗi tội. Và xin ban chan chứa sức mạnh, để vượt qua mọi cám dỗ trong đời.</a:t>
            </a:r>
            <a:endParaRPr lang="en-US" sz="5400" b="0" dirty="0">
              <a:solidFill>
                <a:schemeClr val="bg1"/>
              </a:solidFill>
              <a:effectLst/>
            </a:endParaRPr>
          </a:p>
        </p:txBody>
      </p:sp>
    </p:spTree>
    <p:extLst>
      <p:ext uri="{BB962C8B-B14F-4D97-AF65-F5344CB8AC3E}">
        <p14:creationId xmlns:p14="http://schemas.microsoft.com/office/powerpoint/2010/main" val="259090755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en-US" sz="6000" b="0" dirty="0" smtClean="0">
                <a:solidFill>
                  <a:srgbClr val="FFFF00"/>
                </a:solidFill>
                <a:effectLst/>
              </a:rPr>
              <a:t>ĐK:</a:t>
            </a:r>
            <a:r>
              <a:rPr lang="en-US" sz="6000" b="0" dirty="0" smtClean="0">
                <a:solidFill>
                  <a:schemeClr val="bg1"/>
                </a:solidFill>
                <a:effectLst/>
              </a:rPr>
              <a:t> </a:t>
            </a:r>
            <a:r>
              <a:rPr lang="vi-VN" sz="6000" dirty="0" smtClean="0">
                <a:solidFill>
                  <a:schemeClr val="bg1"/>
                </a:solidFill>
              </a:rPr>
              <a:t>Lạy Chúa, thân con được Chúa thương tạo thành, mang thân phận là người trần yếu đuối mỏng manh, luôn cần đến Chúa ban nhiều ơn thánh.</a:t>
            </a:r>
            <a:endParaRPr lang="en-US" sz="6000" b="0" dirty="0">
              <a:solidFill>
                <a:schemeClr val="bg1"/>
              </a:solidFill>
              <a:effectLst/>
            </a:endParaRPr>
          </a:p>
        </p:txBody>
      </p:sp>
    </p:spTree>
    <p:extLst>
      <p:ext uri="{BB962C8B-B14F-4D97-AF65-F5344CB8AC3E}">
        <p14:creationId xmlns:p14="http://schemas.microsoft.com/office/powerpoint/2010/main" val="146944894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en-US" sz="6000" b="0" dirty="0" smtClean="0">
                <a:solidFill>
                  <a:srgbClr val="FFFF00"/>
                </a:solidFill>
                <a:effectLst/>
              </a:rPr>
              <a:t>**</a:t>
            </a:r>
            <a:r>
              <a:rPr lang="en-US" sz="6000" b="0" dirty="0" smtClean="0">
                <a:solidFill>
                  <a:schemeClr val="bg1"/>
                </a:solidFill>
                <a:effectLst/>
              </a:rPr>
              <a:t> </a:t>
            </a:r>
            <a:r>
              <a:rPr lang="vi-VN" sz="6000" dirty="0" smtClean="0">
                <a:solidFill>
                  <a:schemeClr val="bg1"/>
                </a:solidFill>
              </a:rPr>
              <a:t>Lạy Chúa, con kiên tâm hằng Cậy trông nơi Ngài, dẫu tháng ngày còn bao nhiêu nguy khó chông gai, có Ngài ở bên, đời con hạnh phúc êm đềm.</a:t>
            </a:r>
            <a:endParaRPr lang="en-US" sz="6000" b="0" dirty="0">
              <a:solidFill>
                <a:schemeClr val="bg1"/>
              </a:solidFill>
              <a:effectLst/>
            </a:endParaRPr>
          </a:p>
        </p:txBody>
      </p:sp>
    </p:spTree>
    <p:extLst>
      <p:ext uri="{BB962C8B-B14F-4D97-AF65-F5344CB8AC3E}">
        <p14:creationId xmlns:p14="http://schemas.microsoft.com/office/powerpoint/2010/main" val="215229386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en-US" sz="6000" b="0" dirty="0" smtClean="0">
                <a:solidFill>
                  <a:srgbClr val="FFFF00"/>
                </a:solidFill>
                <a:effectLst/>
              </a:rPr>
              <a:t>Pk3:</a:t>
            </a:r>
            <a:r>
              <a:rPr lang="en-US" sz="6000" b="0" dirty="0" smtClean="0">
                <a:solidFill>
                  <a:schemeClr val="bg1"/>
                </a:solidFill>
                <a:effectLst/>
              </a:rPr>
              <a:t> </a:t>
            </a:r>
            <a:r>
              <a:rPr lang="vi-VN" sz="6000" dirty="0" smtClean="0">
                <a:solidFill>
                  <a:schemeClr val="bg1"/>
                </a:solidFill>
              </a:rPr>
              <a:t>Lạy Chúa suối mát trong vô ngần, nguồn hồng ân tươi mát đời con. Ngài vẫn mãi ân cần chở che, luôn dìu bước con trên đường trần gian.</a:t>
            </a:r>
            <a:endParaRPr lang="en-US" sz="6000" b="0" dirty="0">
              <a:solidFill>
                <a:schemeClr val="bg1"/>
              </a:solidFill>
              <a:effectLst/>
            </a:endParaRPr>
          </a:p>
        </p:txBody>
      </p:sp>
    </p:spTree>
    <p:extLst>
      <p:ext uri="{BB962C8B-B14F-4D97-AF65-F5344CB8AC3E}">
        <p14:creationId xmlns:p14="http://schemas.microsoft.com/office/powerpoint/2010/main" val="94475623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en-US" sz="6000" b="0" dirty="0" smtClean="0">
                <a:solidFill>
                  <a:srgbClr val="FFFF00"/>
                </a:solidFill>
                <a:effectLst/>
              </a:rPr>
              <a:t>**</a:t>
            </a:r>
            <a:r>
              <a:rPr lang="en-US" sz="6000" b="0" dirty="0" smtClean="0">
                <a:solidFill>
                  <a:schemeClr val="bg1"/>
                </a:solidFill>
                <a:effectLst/>
              </a:rPr>
              <a:t> </a:t>
            </a:r>
            <a:r>
              <a:rPr lang="vi-VN" sz="6000" dirty="0" smtClean="0">
                <a:solidFill>
                  <a:schemeClr val="bg1"/>
                </a:solidFill>
              </a:rPr>
              <a:t>Dẫu khi đời con thấy chán chường, cô đơn trên ngàn muôn lối nẻo đường. Ngài luôn luôn song bước bên cạnh, thì lòng con càng cảm thấy an lành.</a:t>
            </a:r>
            <a:endParaRPr lang="en-US" sz="6000" b="0" dirty="0">
              <a:solidFill>
                <a:schemeClr val="bg1"/>
              </a:solidFill>
              <a:effectLst/>
            </a:endParaRPr>
          </a:p>
        </p:txBody>
      </p:sp>
    </p:spTree>
    <p:extLst>
      <p:ext uri="{BB962C8B-B14F-4D97-AF65-F5344CB8AC3E}">
        <p14:creationId xmlns:p14="http://schemas.microsoft.com/office/powerpoint/2010/main" val="257598814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en-US" sz="6000" b="0" dirty="0" smtClean="0">
                <a:solidFill>
                  <a:srgbClr val="FFFF00"/>
                </a:solidFill>
                <a:effectLst/>
              </a:rPr>
              <a:t>ĐK:</a:t>
            </a:r>
            <a:r>
              <a:rPr lang="en-US" sz="6000" b="0" dirty="0" smtClean="0">
                <a:solidFill>
                  <a:schemeClr val="bg1"/>
                </a:solidFill>
                <a:effectLst/>
              </a:rPr>
              <a:t> </a:t>
            </a:r>
            <a:r>
              <a:rPr lang="vi-VN" sz="6000" dirty="0" smtClean="0">
                <a:solidFill>
                  <a:schemeClr val="bg1"/>
                </a:solidFill>
              </a:rPr>
              <a:t>Lạy Chúa, thân con được Chúa thương tạo thành, mang thân phận là người trần yếu đuối mỏng manh, luôn cần đến Chúa ban nhiều ơn thánh.</a:t>
            </a:r>
            <a:endParaRPr lang="en-US" sz="6000" b="0" dirty="0">
              <a:solidFill>
                <a:schemeClr val="bg1"/>
              </a:solidFill>
              <a:effectLst/>
            </a:endParaRPr>
          </a:p>
        </p:txBody>
      </p:sp>
    </p:spTree>
    <p:extLst>
      <p:ext uri="{BB962C8B-B14F-4D97-AF65-F5344CB8AC3E}">
        <p14:creationId xmlns:p14="http://schemas.microsoft.com/office/powerpoint/2010/main" val="35709451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dirty="0" smtClean="0">
                <a:solidFill>
                  <a:srgbClr val="FFFF00"/>
                </a:solidFill>
              </a:rPr>
              <a:t>ĐK</a:t>
            </a:r>
            <a:r>
              <a:rPr lang="vi-VN" sz="6000" dirty="0">
                <a:solidFill>
                  <a:srgbClr val="FFFF00"/>
                </a:solidFill>
              </a:rPr>
              <a:t>: </a:t>
            </a:r>
            <a:r>
              <a:rPr lang="vi-VN" sz="6000" dirty="0">
                <a:solidFill>
                  <a:schemeClr val="bg1"/>
                </a:solidFill>
              </a:rPr>
              <a:t>Hãy đến tung hô </a:t>
            </a:r>
            <a:r>
              <a:rPr lang="vi-VN" sz="6000" dirty="0" smtClean="0">
                <a:solidFill>
                  <a:schemeClr val="bg1"/>
                </a:solidFill>
              </a:rPr>
              <a:t>Chúa, </a:t>
            </a:r>
            <a:r>
              <a:rPr lang="vi-VN" sz="6000" dirty="0">
                <a:solidFill>
                  <a:schemeClr val="bg1"/>
                </a:solidFill>
              </a:rPr>
              <a:t>reo mừng Đấng cứu thoát ta. Nào cùng đến trước thiên nhan, nào cùng đến trước thiên nhan, dâng </a:t>
            </a:r>
            <a:r>
              <a:rPr lang="vi-VN" sz="6000" dirty="0" smtClean="0">
                <a:solidFill>
                  <a:schemeClr val="bg1"/>
                </a:solidFill>
              </a:rPr>
              <a:t>lời, </a:t>
            </a:r>
            <a:r>
              <a:rPr lang="vi-VN" sz="6000" dirty="0">
                <a:solidFill>
                  <a:schemeClr val="bg1"/>
                </a:solidFill>
              </a:rPr>
              <a:t>cảm tạ, và tung hô Chúa.</a:t>
            </a:r>
            <a:endParaRPr lang="en-US" sz="6000" b="0" dirty="0">
              <a:solidFill>
                <a:schemeClr val="bg1"/>
              </a:solidFill>
              <a:effectLst/>
            </a:endParaRPr>
          </a:p>
        </p:txBody>
      </p:sp>
    </p:spTree>
    <p:extLst>
      <p:ext uri="{BB962C8B-B14F-4D97-AF65-F5344CB8AC3E}">
        <p14:creationId xmlns:p14="http://schemas.microsoft.com/office/powerpoint/2010/main" val="335462218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en-US" sz="6000" b="0" dirty="0" smtClean="0">
                <a:solidFill>
                  <a:srgbClr val="FFFF00"/>
                </a:solidFill>
                <a:effectLst/>
              </a:rPr>
              <a:t>**</a:t>
            </a:r>
            <a:r>
              <a:rPr lang="en-US" sz="6000" b="0" dirty="0" smtClean="0">
                <a:solidFill>
                  <a:schemeClr val="bg1"/>
                </a:solidFill>
                <a:effectLst/>
              </a:rPr>
              <a:t> </a:t>
            </a:r>
            <a:r>
              <a:rPr lang="vi-VN" sz="6000" dirty="0" smtClean="0">
                <a:solidFill>
                  <a:schemeClr val="bg1"/>
                </a:solidFill>
              </a:rPr>
              <a:t>Lạy Chúa, con kiên tâm hằng Cậy trông nơi Ngài, dẫu tháng ngày còn bao nhiêu nguy khó chông gai, có Ngài ở bên, đời con hạnh phúc êm đềm.</a:t>
            </a:r>
            <a:endParaRPr lang="en-US" sz="6000" b="0" dirty="0">
              <a:solidFill>
                <a:schemeClr val="bg1"/>
              </a:solidFill>
              <a:effectLst/>
            </a:endParaRPr>
          </a:p>
        </p:txBody>
      </p:sp>
    </p:spTree>
    <p:extLst>
      <p:ext uri="{BB962C8B-B14F-4D97-AF65-F5344CB8AC3E}">
        <p14:creationId xmlns:p14="http://schemas.microsoft.com/office/powerpoint/2010/main" val="82903948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2626613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70959113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8000" b="0" dirty="0" err="1" smtClean="0">
                <a:solidFill>
                  <a:srgbClr val="FFFF00"/>
                </a:solidFill>
                <a:effectLst/>
              </a:rPr>
              <a:t>Ca</a:t>
            </a:r>
            <a:r>
              <a:rPr lang="en-US" sz="8000" b="0" dirty="0" smtClean="0">
                <a:solidFill>
                  <a:srgbClr val="FFFF00"/>
                </a:solidFill>
                <a:effectLst/>
              </a:rPr>
              <a:t> </a:t>
            </a:r>
            <a:r>
              <a:rPr lang="en-US" sz="8000" b="0" dirty="0" err="1" smtClean="0">
                <a:solidFill>
                  <a:srgbClr val="FFFF00"/>
                </a:solidFill>
                <a:effectLst/>
              </a:rPr>
              <a:t>Kết</a:t>
            </a:r>
            <a:r>
              <a:rPr lang="en-US" sz="8000" b="0" dirty="0" smtClean="0">
                <a:solidFill>
                  <a:srgbClr val="FFFF00"/>
                </a:solidFill>
                <a:effectLst/>
              </a:rPr>
              <a:t> </a:t>
            </a:r>
            <a:r>
              <a:rPr lang="en-US" sz="8000" b="0" dirty="0" err="1" smtClean="0">
                <a:solidFill>
                  <a:srgbClr val="FFFF00"/>
                </a:solidFill>
                <a:effectLst/>
              </a:rPr>
              <a:t>Lễ</a:t>
            </a:r>
            <a:r>
              <a:rPr lang="en-US" sz="8000" b="0" dirty="0" smtClean="0">
                <a:solidFill>
                  <a:srgbClr val="FFFF00"/>
                </a:solidFill>
                <a:effectLst/>
              </a:rPr>
              <a:t/>
            </a:r>
            <a:br>
              <a:rPr lang="en-US" sz="8000" b="0" dirty="0" smtClean="0">
                <a:solidFill>
                  <a:srgbClr val="FFFF00"/>
                </a:solidFill>
                <a:effectLst/>
              </a:rPr>
            </a:br>
            <a:r>
              <a:rPr lang="en-US" sz="8000" b="0" dirty="0" err="1" smtClean="0">
                <a:solidFill>
                  <a:srgbClr val="FFFF00"/>
                </a:solidFill>
                <a:effectLst/>
              </a:rPr>
              <a:t>Dâng</a:t>
            </a:r>
            <a:r>
              <a:rPr lang="en-US" sz="8000" b="0" dirty="0" smtClean="0">
                <a:solidFill>
                  <a:srgbClr val="FFFF00"/>
                </a:solidFill>
                <a:effectLst/>
              </a:rPr>
              <a:t> </a:t>
            </a:r>
            <a:r>
              <a:rPr lang="en-US" sz="8000" b="0" dirty="0" err="1" smtClean="0">
                <a:solidFill>
                  <a:srgbClr val="FFFF00"/>
                </a:solidFill>
                <a:effectLst/>
              </a:rPr>
              <a:t>Mẹ</a:t>
            </a:r>
            <a:r>
              <a:rPr lang="en-US" sz="8000" b="0" dirty="0" smtClean="0">
                <a:solidFill>
                  <a:srgbClr val="FFFF00"/>
                </a:solidFill>
                <a:effectLst/>
              </a:rPr>
              <a:t/>
            </a:r>
            <a:br>
              <a:rPr lang="en-US" sz="8000" b="0" dirty="0" smtClean="0">
                <a:solidFill>
                  <a:srgbClr val="FFFF00"/>
                </a:solidFill>
                <a:effectLst/>
              </a:rPr>
            </a:br>
            <a:r>
              <a:rPr lang="en-US" sz="4800" b="0" i="1" dirty="0" smtClean="0">
                <a:solidFill>
                  <a:schemeClr val="bg1"/>
                </a:solidFill>
                <a:effectLst/>
              </a:rPr>
              <a:t>Lm. </a:t>
            </a:r>
            <a:r>
              <a:rPr lang="en-US" sz="4800" b="0" i="1" dirty="0" err="1" smtClean="0">
                <a:solidFill>
                  <a:schemeClr val="bg1"/>
                </a:solidFill>
                <a:effectLst/>
              </a:rPr>
              <a:t>Hoài</a:t>
            </a:r>
            <a:r>
              <a:rPr lang="en-US" sz="4800" b="0" i="1" dirty="0" smtClean="0">
                <a:solidFill>
                  <a:schemeClr val="bg1"/>
                </a:solidFill>
                <a:effectLst/>
              </a:rPr>
              <a:t> </a:t>
            </a:r>
            <a:r>
              <a:rPr lang="en-US" sz="4800" b="0" i="1" dirty="0" err="1" smtClean="0">
                <a:solidFill>
                  <a:schemeClr val="bg1"/>
                </a:solidFill>
                <a:effectLst/>
              </a:rPr>
              <a:t>Đức</a:t>
            </a:r>
            <a:endParaRPr lang="en-US" sz="6000" b="0" i="1"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4800" dirty="0" smtClean="0">
                <a:solidFill>
                  <a:srgbClr val="FFFF00"/>
                </a:solidFill>
              </a:rPr>
              <a:t>ĐK</a:t>
            </a:r>
            <a:r>
              <a:rPr lang="vi-VN" sz="4800" dirty="0">
                <a:solidFill>
                  <a:srgbClr val="FFFF00"/>
                </a:solidFill>
              </a:rPr>
              <a:t>: </a:t>
            </a:r>
            <a:r>
              <a:rPr lang="vi-VN" sz="4800" dirty="0">
                <a:solidFill>
                  <a:schemeClr val="bg1"/>
                </a:solidFill>
              </a:rPr>
              <a:t>Lạy Mẹ </a:t>
            </a:r>
            <a:r>
              <a:rPr lang="vi-VN" sz="4800" dirty="0" smtClean="0">
                <a:solidFill>
                  <a:schemeClr val="bg1"/>
                </a:solidFill>
              </a:rPr>
              <a:t>Ma-ri-a </a:t>
            </a:r>
            <a:r>
              <a:rPr lang="vi-VN" sz="4800" dirty="0">
                <a:solidFill>
                  <a:schemeClr val="bg1"/>
                </a:solidFill>
              </a:rPr>
              <a:t>Mẹ Thiên Chúa Mẹ Đồng Trinh. Đoàn con chung tiếng </a:t>
            </a:r>
            <a:r>
              <a:rPr lang="vi-VN" sz="4800" dirty="0" smtClean="0">
                <a:solidFill>
                  <a:schemeClr val="bg1"/>
                </a:solidFill>
              </a:rPr>
              <a:t>hát, </a:t>
            </a:r>
            <a:r>
              <a:rPr lang="vi-VN" sz="4800" dirty="0">
                <a:solidFill>
                  <a:schemeClr val="bg1"/>
                </a:solidFill>
              </a:rPr>
              <a:t>chung tấm lòng dâng đời sống. Lạy Mẹ </a:t>
            </a:r>
            <a:r>
              <a:rPr lang="vi-VN" sz="4800" dirty="0" smtClean="0">
                <a:solidFill>
                  <a:schemeClr val="bg1"/>
                </a:solidFill>
              </a:rPr>
              <a:t>Ma-ri-a </a:t>
            </a:r>
            <a:r>
              <a:rPr lang="vi-VN" sz="4800" dirty="0">
                <a:solidFill>
                  <a:schemeClr val="bg1"/>
                </a:solidFill>
              </a:rPr>
              <a:t>Mẹ nhân ái Mẹ hiển vinh. Mẹ chính là Nữ </a:t>
            </a:r>
            <a:r>
              <a:rPr lang="vi-VN" sz="4800" dirty="0" smtClean="0">
                <a:solidFill>
                  <a:schemeClr val="bg1"/>
                </a:solidFill>
              </a:rPr>
              <a:t>Vương, </a:t>
            </a:r>
            <a:r>
              <a:rPr lang="vi-VN" sz="4800" dirty="0">
                <a:solidFill>
                  <a:schemeClr val="bg1"/>
                </a:solidFill>
              </a:rPr>
              <a:t>là trạng sư là Mẹ con.</a:t>
            </a:r>
            <a:endParaRPr lang="en-US" sz="48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dirty="0" smtClean="0">
                <a:solidFill>
                  <a:srgbClr val="FFFF00"/>
                </a:solidFill>
              </a:rPr>
              <a:t>Pk1</a:t>
            </a:r>
            <a:r>
              <a:rPr lang="vi-VN" sz="6000" dirty="0">
                <a:solidFill>
                  <a:srgbClr val="FFFF00"/>
                </a:solidFill>
              </a:rPr>
              <a:t>: </a:t>
            </a:r>
            <a:r>
              <a:rPr lang="vi-VN" sz="6000" dirty="0" smtClean="0">
                <a:solidFill>
                  <a:schemeClr val="bg1"/>
                </a:solidFill>
              </a:rPr>
              <a:t>Con </a:t>
            </a:r>
            <a:r>
              <a:rPr lang="vi-VN" sz="6000" dirty="0">
                <a:solidFill>
                  <a:schemeClr val="bg1"/>
                </a:solidFill>
              </a:rPr>
              <a:t>dâng Mẹ đây tâm hồn đây trí khôn. Cả dĩ vãng cả hiện tại với tương lai. Đức thiện toàn con cương quyết gắng đi tới. </a:t>
            </a:r>
            <a:r>
              <a:rPr lang="vi-VN" sz="6000" dirty="0" smtClean="0">
                <a:solidFill>
                  <a:schemeClr val="bg1"/>
                </a:solidFill>
              </a:rPr>
              <a:t>Hướng </a:t>
            </a:r>
            <a:r>
              <a:rPr lang="vi-VN" sz="6000" dirty="0">
                <a:solidFill>
                  <a:schemeClr val="bg1"/>
                </a:solidFill>
              </a:rPr>
              <a:t>lên Mẹ là gương mẫu của đời con.</a:t>
            </a:r>
            <a:endParaRPr lang="en-US" sz="60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4800" dirty="0" smtClean="0">
                <a:solidFill>
                  <a:srgbClr val="FFFF00"/>
                </a:solidFill>
              </a:rPr>
              <a:t>ĐK</a:t>
            </a:r>
            <a:r>
              <a:rPr lang="vi-VN" sz="4800" dirty="0">
                <a:solidFill>
                  <a:srgbClr val="FFFF00"/>
                </a:solidFill>
              </a:rPr>
              <a:t>: </a:t>
            </a:r>
            <a:r>
              <a:rPr lang="vi-VN" sz="4800" dirty="0">
                <a:solidFill>
                  <a:schemeClr val="bg1"/>
                </a:solidFill>
              </a:rPr>
              <a:t>Lạy Mẹ </a:t>
            </a:r>
            <a:r>
              <a:rPr lang="vi-VN" sz="4800" dirty="0" smtClean="0">
                <a:solidFill>
                  <a:schemeClr val="bg1"/>
                </a:solidFill>
              </a:rPr>
              <a:t>Ma-ri-a </a:t>
            </a:r>
            <a:r>
              <a:rPr lang="vi-VN" sz="4800" dirty="0">
                <a:solidFill>
                  <a:schemeClr val="bg1"/>
                </a:solidFill>
              </a:rPr>
              <a:t>Mẹ Thiên Chúa Mẹ Đồng Trinh. Đoàn con chung tiếng </a:t>
            </a:r>
            <a:r>
              <a:rPr lang="vi-VN" sz="4800" dirty="0" smtClean="0">
                <a:solidFill>
                  <a:schemeClr val="bg1"/>
                </a:solidFill>
              </a:rPr>
              <a:t>hát, </a:t>
            </a:r>
            <a:r>
              <a:rPr lang="vi-VN" sz="4800" dirty="0">
                <a:solidFill>
                  <a:schemeClr val="bg1"/>
                </a:solidFill>
              </a:rPr>
              <a:t>chung tấm lòng dâng đời sống. Lạy Mẹ </a:t>
            </a:r>
            <a:r>
              <a:rPr lang="vi-VN" sz="4800" dirty="0" smtClean="0">
                <a:solidFill>
                  <a:schemeClr val="bg1"/>
                </a:solidFill>
              </a:rPr>
              <a:t>Ma-ri-a </a:t>
            </a:r>
            <a:r>
              <a:rPr lang="vi-VN" sz="4800" dirty="0">
                <a:solidFill>
                  <a:schemeClr val="bg1"/>
                </a:solidFill>
              </a:rPr>
              <a:t>Mẹ nhân ái Mẹ hiển vinh. Mẹ chính là Nữ </a:t>
            </a:r>
            <a:r>
              <a:rPr lang="vi-VN" sz="4800" dirty="0" smtClean="0">
                <a:solidFill>
                  <a:schemeClr val="bg1"/>
                </a:solidFill>
              </a:rPr>
              <a:t>Vương, </a:t>
            </a:r>
            <a:r>
              <a:rPr lang="vi-VN" sz="4800" dirty="0">
                <a:solidFill>
                  <a:schemeClr val="bg1"/>
                </a:solidFill>
              </a:rPr>
              <a:t>là trạng sư là Mẹ con.</a:t>
            </a:r>
            <a:endParaRPr lang="en-US" sz="4800" b="0" dirty="0">
              <a:solidFill>
                <a:schemeClr val="bg1"/>
              </a:solidFill>
              <a:effectLst/>
            </a:endParaRPr>
          </a:p>
        </p:txBody>
      </p:sp>
    </p:spTree>
    <p:extLst>
      <p:ext uri="{BB962C8B-B14F-4D97-AF65-F5344CB8AC3E}">
        <p14:creationId xmlns:p14="http://schemas.microsoft.com/office/powerpoint/2010/main" val="106058339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523244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5400" dirty="0" smtClean="0">
                <a:solidFill>
                  <a:srgbClr val="FFFF00"/>
                </a:solidFill>
              </a:rPr>
              <a:t>Pk1</a:t>
            </a:r>
            <a:r>
              <a:rPr lang="vi-VN" sz="5400" dirty="0">
                <a:solidFill>
                  <a:srgbClr val="FFFF00"/>
                </a:solidFill>
              </a:rPr>
              <a:t>: </a:t>
            </a:r>
            <a:r>
              <a:rPr lang="vi-VN" sz="5400" dirty="0">
                <a:solidFill>
                  <a:schemeClr val="bg1"/>
                </a:solidFill>
              </a:rPr>
              <a:t>Chúa </a:t>
            </a:r>
            <a:r>
              <a:rPr lang="vi-VN" sz="5400" dirty="0" smtClean="0">
                <a:solidFill>
                  <a:schemeClr val="bg1"/>
                </a:solidFill>
              </a:rPr>
              <a:t>là, </a:t>
            </a:r>
            <a:r>
              <a:rPr lang="vi-VN" sz="5400" dirty="0">
                <a:solidFill>
                  <a:schemeClr val="bg1"/>
                </a:solidFill>
              </a:rPr>
              <a:t>nguồn quang minh tâm trí con, sáng </a:t>
            </a:r>
            <a:r>
              <a:rPr lang="vi-VN" sz="5400" dirty="0" smtClean="0">
                <a:solidFill>
                  <a:schemeClr val="bg1"/>
                </a:solidFill>
              </a:rPr>
              <a:t>soi, trên </a:t>
            </a:r>
            <a:r>
              <a:rPr lang="vi-VN" sz="5400" dirty="0">
                <a:solidFill>
                  <a:schemeClr val="bg1"/>
                </a:solidFill>
              </a:rPr>
              <a:t>đường thế gian mịt mùng. Dìu </a:t>
            </a:r>
            <a:r>
              <a:rPr lang="vi-VN" sz="5400" dirty="0" smtClean="0">
                <a:solidFill>
                  <a:schemeClr val="bg1"/>
                </a:solidFill>
              </a:rPr>
              <a:t>con, </a:t>
            </a:r>
            <a:r>
              <a:rPr lang="vi-VN" sz="5400" dirty="0">
                <a:solidFill>
                  <a:schemeClr val="bg1"/>
                </a:solidFill>
              </a:rPr>
              <a:t>tiến bước về nơi ước mong, dẫu </a:t>
            </a:r>
            <a:r>
              <a:rPr lang="vi-VN" sz="5400" dirty="0" smtClean="0">
                <a:solidFill>
                  <a:schemeClr val="bg1"/>
                </a:solidFill>
              </a:rPr>
              <a:t>ngàn, </a:t>
            </a:r>
            <a:r>
              <a:rPr lang="vi-VN" sz="5400" dirty="0">
                <a:solidFill>
                  <a:schemeClr val="bg1"/>
                </a:solidFill>
              </a:rPr>
              <a:t>nguy khó rắc gieo trên đường.</a:t>
            </a:r>
            <a:endParaRPr lang="en-US" sz="5400" b="0" dirty="0">
              <a:solidFill>
                <a:schemeClr val="bg1"/>
              </a:solidFill>
              <a:effectLst/>
            </a:endParaRPr>
          </a:p>
        </p:txBody>
      </p:sp>
    </p:spTree>
    <p:extLst>
      <p:ext uri="{BB962C8B-B14F-4D97-AF65-F5344CB8AC3E}">
        <p14:creationId xmlns:p14="http://schemas.microsoft.com/office/powerpoint/2010/main" val="33546221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dirty="0" smtClean="0">
                <a:solidFill>
                  <a:srgbClr val="FFFF00"/>
                </a:solidFill>
              </a:rPr>
              <a:t>ĐK</a:t>
            </a:r>
            <a:r>
              <a:rPr lang="vi-VN" sz="6000" dirty="0">
                <a:solidFill>
                  <a:srgbClr val="FFFF00"/>
                </a:solidFill>
              </a:rPr>
              <a:t>: </a:t>
            </a:r>
            <a:r>
              <a:rPr lang="vi-VN" sz="6000" dirty="0">
                <a:solidFill>
                  <a:schemeClr val="bg1"/>
                </a:solidFill>
              </a:rPr>
              <a:t>Hãy đến tung hô </a:t>
            </a:r>
            <a:r>
              <a:rPr lang="vi-VN" sz="6000" dirty="0" smtClean="0">
                <a:solidFill>
                  <a:schemeClr val="bg1"/>
                </a:solidFill>
              </a:rPr>
              <a:t>Chúa, </a:t>
            </a:r>
            <a:r>
              <a:rPr lang="vi-VN" sz="6000" dirty="0">
                <a:solidFill>
                  <a:schemeClr val="bg1"/>
                </a:solidFill>
              </a:rPr>
              <a:t>reo mừng Đấng cứu thoát ta. Nào cùng đến trước thiên nhan, nào cùng đến trước thiên nhan, dâng </a:t>
            </a:r>
            <a:r>
              <a:rPr lang="vi-VN" sz="6000" dirty="0" smtClean="0">
                <a:solidFill>
                  <a:schemeClr val="bg1"/>
                </a:solidFill>
              </a:rPr>
              <a:t>lời, </a:t>
            </a:r>
            <a:r>
              <a:rPr lang="vi-VN" sz="6000" dirty="0">
                <a:solidFill>
                  <a:schemeClr val="bg1"/>
                </a:solidFill>
              </a:rPr>
              <a:t>cảm tạ, và tung hô Chúa.</a:t>
            </a:r>
            <a:endParaRPr lang="en-US" sz="6000" b="0" dirty="0">
              <a:solidFill>
                <a:schemeClr val="bg1"/>
              </a:solidFill>
              <a:effectLst/>
            </a:endParaRPr>
          </a:p>
        </p:txBody>
      </p:sp>
    </p:spTree>
    <p:extLst>
      <p:ext uri="{BB962C8B-B14F-4D97-AF65-F5344CB8AC3E}">
        <p14:creationId xmlns:p14="http://schemas.microsoft.com/office/powerpoint/2010/main" val="250276486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612</TotalTime>
  <Words>1898</Words>
  <Application>Microsoft Office PowerPoint</Application>
  <PresentationFormat>On-screen Show (16:9)</PresentationFormat>
  <Paragraphs>81</Paragraphs>
  <Slides>77</Slides>
  <Notes>0</Notes>
  <HiddenSlides>0</HiddenSlides>
  <MMClips>0</MMClips>
  <ScaleCrop>false</ScaleCrop>
  <HeadingPairs>
    <vt:vector size="4" baseType="variant">
      <vt:variant>
        <vt:lpstr>Theme</vt:lpstr>
      </vt:variant>
      <vt:variant>
        <vt:i4>11</vt:i4>
      </vt:variant>
      <vt:variant>
        <vt:lpstr>Slide Titles</vt:lpstr>
      </vt:variant>
      <vt:variant>
        <vt:i4>77</vt:i4>
      </vt:variant>
    </vt:vector>
  </HeadingPairs>
  <TitlesOfParts>
    <vt:vector size="88" baseType="lpstr">
      <vt:lpstr>Office Theme</vt:lpstr>
      <vt:lpstr>12_Office Theme</vt:lpstr>
      <vt:lpstr>36_Default Design</vt:lpstr>
      <vt:lpstr>10_Office Theme</vt:lpstr>
      <vt:lpstr>37_Default Design</vt:lpstr>
      <vt:lpstr>3_Office Theme</vt:lpstr>
      <vt:lpstr>4_Office Theme</vt:lpstr>
      <vt:lpstr>2_Office Theme</vt:lpstr>
      <vt:lpstr>6_Office Theme</vt:lpstr>
      <vt:lpstr>1_Office Theme</vt:lpstr>
      <vt:lpstr>5_Office Theme</vt:lpstr>
      <vt:lpstr>PowerPoint Presentation</vt:lpstr>
      <vt:lpstr>TẬP HÁT CỘNG ĐOÀN</vt:lpstr>
      <vt:lpstr>Đk: Vì Chúa một niềm từ ái, ơn cứu độ nơi Ngài chứa chan.</vt:lpstr>
      <vt:lpstr>Alleluia-Alleluia    Chúa nói: giờ là lúc thủ lãnh thế gian bị khai trừ. Phần Tôi, khi được giương cao khỏi đất, Tôi sẽ kéo mọi người đến cùng Tôi.        Alleluia…</vt:lpstr>
      <vt:lpstr>PowerPoint Presentation</vt:lpstr>
      <vt:lpstr>Ca Nhập Lễ Hãy Đến Lm. Kim Long</vt:lpstr>
      <vt:lpstr>ĐK: Hãy đến tung hô Chúa, reo mừng Đấng cứu thoát ta. Nào cùng đến trước thiên nhan, nào cùng đến trước thiên nhan, dâng lời, cảm tạ, và tung hô Chúa.</vt:lpstr>
      <vt:lpstr>Pk1: Chúa là, nguồn quang minh tâm trí con, sáng soi, trên đường thế gian mịt mùng. Dìu con, tiến bước về nơi ước mong, dẫu ngàn, nguy khó rắc gieo trên đường.</vt:lpstr>
      <vt:lpstr>ĐK: Hãy đến tung hô Chúa, reo mừng Đấng cứu thoát ta. Nào cùng đến trước thiên nhan, nào cùng đến trước thiên nhan, dâng lời, cảm tạ, và tung hô Chúa.</vt:lpstr>
      <vt:lpstr>Pk2: Tiếng lòng, giờ đây vang lên thiết tha ngát thơm, như làn khói hương cao vời. Cùng chung, với đất trời muôn tiếng ca, chúc tụng, danh Chúa đến muôn muôn đời. </vt:lpstr>
      <vt:lpstr>ĐK: Hãy đến tung hô Chúa, reo mừng Đấng cứu thoát ta. Nào cùng đến trước thiên nhan, nào cùng đến trước thiên nhan, dâng lời, cảm tạ, và tung hô Chúa.</vt:lpstr>
      <vt:lpstr>PowerPoint Presentation</vt:lpstr>
      <vt:lpstr> </vt:lpstr>
      <vt:lpstr> </vt:lpstr>
      <vt:lpstr> </vt:lpstr>
      <vt:lpstr> </vt:lpstr>
      <vt:lpstr> </vt:lpstr>
      <vt:lpstr> </vt:lpstr>
      <vt:lpstr> </vt:lpstr>
      <vt:lpstr>PowerPoint Presentation</vt:lpstr>
      <vt:lpstr>PowerPoint Presentation</vt:lpstr>
      <vt:lpstr>THÁNH VỊNH 129 CHÚA NHẬT X THƯỜNG NIÊN NĂM B  Lm Kim Long 04 câu</vt:lpstr>
      <vt:lpstr>Đk: Vì Chúa một niềm từ ái, ơn cứu độ nơi Ngài chứa chan.</vt:lpstr>
      <vt:lpstr>Tk1: Từ vực thẳm con kêu lên Ngài, lạy Chúa, muôn lạy Chúa xin Ngài lắng nghe. Xin lắng tai thẩm nhận, bao lời con tha thiết nguyện cầu.</vt:lpstr>
      <vt:lpstr>Đk: Vì Chúa một niềm từ ái, ơn cứu độ nơi Ngài chứa chan.</vt:lpstr>
      <vt:lpstr>Tk2: Ngài mà chấp bao nhiêu sai phạm, lạy Chúa, ai người sẽ mong còn đứng yên. Nhưng Chúa thương khoan hồng, nên đoàn con luôn kính sợ Ngài.</vt:lpstr>
      <vt:lpstr>Đk: Vì Chúa một niềm từ ái, ơn cứu độ nơi Ngài chứa chan.</vt:lpstr>
      <vt:lpstr>Tk3: Lòng thành khẩn con trông mong Ngài, lạy Chúa, nơi lời Chúa con hằng vững tin. Như lính canh mỏi mòn, mong hừng đông, con ngóng trông Ngài.</vt:lpstr>
      <vt:lpstr>Đk: Vì Chúa một niềm từ ái, ơn cứu độ nơi Ngài chứa chan.</vt:lpstr>
      <vt:lpstr>Tk4: Cậy vào Chúa, Ít-ra-en nào, vì Chúa ban rộng rãi ơn giải thoát ta. Luôn xót thương trọn niềm, cho thần dân xa thoát tội tình.</vt:lpstr>
      <vt:lpstr>Đk: Vì Chúa một niềm từ ái, ơn cứu độ nơi Ngài chứa chan.</vt:lpstr>
      <vt:lpstr>PowerPoint Presentation</vt:lpstr>
      <vt:lpstr>Alleluia-Alleluia    Chúa nói: giờ là lúc thủ lãnh thế gian bị khai trừ. Phần Tôi, khi được giương cao khỏi đất, Tôi sẽ kéo mọi người đến cùng Tôi.        Alleluia…</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ĐK:  Xin cho con được nên của lễ, xin cho con được nên hy tế dẫu biết thân con chỉ là cát bụi. Con xin tiến dâng lên đây trái tim con, nguyện xin dâng lên dâng lên.</vt:lpstr>
      <vt:lpstr>Pk1: Lạy Chúa, Đây đời con tháng năm nhọc nhằn và, buồn vui có Chúa trong đời. Chúa là tình yêu tuyệt đối một tình yêu, bao la.</vt:lpstr>
      <vt:lpstr>ĐK:  Xin cho con được nên của lễ, xin cho con được nên hy tế dẫu biết thân con chỉ là cát bụi. Con xin tiến dâng lên đây trái tim con, nguyện xin dâng lên dâng lên.</vt:lpstr>
      <vt:lpstr>Pk2: Tình Chúa, luôn rộng ban tháng năm dạt dào mà, tình con bé nhỏ sao vừa. Ví tựa giọt sương buổi sớm là giọt sương, mong manh.</vt:lpstr>
      <vt:lpstr>ĐK:  Xin cho con được nên của lễ, xin cho con được nên hy tế dẫu biết thân con chỉ là cát bụi. Con xin tiến dâng lên đây trái tim con, nguyện xin dâng lên dâng lên.</vt:lpstr>
      <vt:lpstr>PowerPoint Presentation</vt:lpstr>
      <vt:lpstr>PowerPoint Presentation</vt:lpstr>
      <vt:lpstr>Ca Nguyện Hiệp Lễ Cậy Trông Nơi Chúa Dấu Chân</vt:lpstr>
      <vt:lpstr>Pk1: Một chút những lắng lo ưu phiền, đã làm con lay chuyển niềm tin. Một chút sóng ba đào ngã nghiêng, khiến cuộc sống con không còn bình yêu.</vt:lpstr>
      <vt:lpstr>** Chúa ơi nguyện ghé mắt đoái nhìn, dang đôi tay và nâng đỡ giữ gìn. Để con luôn kiên vững một lòng, vào tình yêu của Thiên Chúa quan phòng.</vt:lpstr>
      <vt:lpstr>ĐK: Lạy Chúa, thân con được Chúa thương tạo thành, mang thân phận là người trần yếu đuối mỏng manh, luôn cần đến Chúa ban nhiều ơn thánh.</vt:lpstr>
      <vt:lpstr>** Lạy Chúa, con kiên tâm hằng Cậy trông nơi Ngài, dẫu tháng ngày còn bao nhiêu nguy khó chông gai, có Ngài ở bên, đời con hạnh phúc êm đềm.</vt:lpstr>
      <vt:lpstr>Pk2: Một chút những vấn vương trong đời, nào là danh lợi thú Ngài ơi, đã chiếm lấy cuộc đời của con, xa tình Chúa nơi con hằng cậy tin.</vt:lpstr>
      <vt:lpstr>** Ngóng trông lòng thương xót của Ngài, xin thương tha đừng chấp nhật lỗi tội. Và xin ban chan chứa sức mạnh, để vượt qua mọi cám dỗ trong đời.</vt:lpstr>
      <vt:lpstr>ĐK: Lạy Chúa, thân con được Chúa thương tạo thành, mang thân phận là người trần yếu đuối mỏng manh, luôn cần đến Chúa ban nhiều ơn thánh.</vt:lpstr>
      <vt:lpstr>** Lạy Chúa, con kiên tâm hằng Cậy trông nơi Ngài, dẫu tháng ngày còn bao nhiêu nguy khó chông gai, có Ngài ở bên, đời con hạnh phúc êm đềm.</vt:lpstr>
      <vt:lpstr>Pk3: Lạy Chúa suối mát trong vô ngần, nguồn hồng ân tươi mát đời con. Ngài vẫn mãi ân cần chở che, luôn dìu bước con trên đường trần gian.</vt:lpstr>
      <vt:lpstr>** Dẫu khi đời con thấy chán chường, cô đơn trên ngàn muôn lối nẻo đường. Ngài luôn luôn song bước bên cạnh, thì lòng con càng cảm thấy an lành.</vt:lpstr>
      <vt:lpstr>ĐK: Lạy Chúa, thân con được Chúa thương tạo thành, mang thân phận là người trần yếu đuối mỏng manh, luôn cần đến Chúa ban nhiều ơn thánh.</vt:lpstr>
      <vt:lpstr>** Lạy Chúa, con kiên tâm hằng Cậy trông nơi Ngài, dẫu tháng ngày còn bao nhiêu nguy khó chông gai, có Ngài ở bên, đời con hạnh phúc êm đềm.</vt:lpstr>
      <vt:lpstr>PowerPoint Presentation</vt:lpstr>
      <vt:lpstr>PowerPoint Presentation</vt:lpstr>
      <vt:lpstr>Ca Kết Lễ Dâng Mẹ Lm. Hoài Đức</vt:lpstr>
      <vt:lpstr>ĐK: Lạy Mẹ Ma-ri-a Mẹ Thiên Chúa Mẹ Đồng Trinh. Đoàn con chung tiếng hát, chung tấm lòng dâng đời sống. Lạy Mẹ Ma-ri-a Mẹ nhân ái Mẹ hiển vinh. Mẹ chính là Nữ Vương, là trạng sư là Mẹ con.</vt:lpstr>
      <vt:lpstr>Pk1: Con dâng Mẹ đây tâm hồn đây trí khôn. Cả dĩ vãng cả hiện tại với tương lai. Đức thiện toàn con cương quyết gắng đi tới. Hướng lên Mẹ là gương mẫu của đời con.</vt:lpstr>
      <vt:lpstr>ĐK: Lạy Mẹ Ma-ri-a Mẹ Thiên Chúa Mẹ Đồng Trinh. Đoàn con chung tiếng hát, chung tấm lòng dâng đời sống. Lạy Mẹ Ma-ri-a Mẹ nhân ái Mẹ hiển vinh. Mẹ chính là Nữ Vương, là trạng sư là Mẹ con.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RePack by Diakov</cp:lastModifiedBy>
  <cp:revision>23</cp:revision>
  <dcterms:created xsi:type="dcterms:W3CDTF">2023-05-21T07:25:42Z</dcterms:created>
  <dcterms:modified xsi:type="dcterms:W3CDTF">2024-06-06T20:02:34Z</dcterms:modified>
</cp:coreProperties>
</file>