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2" r:id="rId5"/>
    <p:sldMasterId id="2147483704" r:id="rId6"/>
    <p:sldMasterId id="2147483724" r:id="rId7"/>
    <p:sldMasterId id="2147483736" r:id="rId8"/>
    <p:sldMasterId id="2147483748" r:id="rId9"/>
  </p:sldMasterIdLst>
  <p:sldIdLst>
    <p:sldId id="380" r:id="rId10"/>
    <p:sldId id="376" r:id="rId11"/>
    <p:sldId id="430" r:id="rId12"/>
    <p:sldId id="431" r:id="rId13"/>
    <p:sldId id="375" r:id="rId14"/>
    <p:sldId id="256" r:id="rId15"/>
    <p:sldId id="258" r:id="rId16"/>
    <p:sldId id="280" r:id="rId17"/>
    <p:sldId id="259" r:id="rId18"/>
    <p:sldId id="441" r:id="rId19"/>
    <p:sldId id="442" r:id="rId20"/>
    <p:sldId id="432" r:id="rId21"/>
    <p:sldId id="384" r:id="rId22"/>
    <p:sldId id="386" r:id="rId23"/>
    <p:sldId id="387" r:id="rId24"/>
    <p:sldId id="388" r:id="rId25"/>
    <p:sldId id="389" r:id="rId26"/>
    <p:sldId id="390" r:id="rId27"/>
    <p:sldId id="391" r:id="rId28"/>
    <p:sldId id="433" r:id="rId29"/>
    <p:sldId id="415" r:id="rId30"/>
    <p:sldId id="418" r:id="rId31"/>
    <p:sldId id="419" r:id="rId32"/>
    <p:sldId id="420" r:id="rId33"/>
    <p:sldId id="421" r:id="rId34"/>
    <p:sldId id="422" r:id="rId35"/>
    <p:sldId id="423" r:id="rId36"/>
    <p:sldId id="424" r:id="rId37"/>
    <p:sldId id="425" r:id="rId38"/>
    <p:sldId id="417" r:id="rId39"/>
    <p:sldId id="440" r:id="rId40"/>
    <p:sldId id="269" r:id="rId41"/>
    <p:sldId id="383" r:id="rId42"/>
    <p:sldId id="400" r:id="rId43"/>
    <p:sldId id="401" r:id="rId44"/>
    <p:sldId id="402" r:id="rId45"/>
    <p:sldId id="403" r:id="rId46"/>
    <p:sldId id="404" r:id="rId47"/>
    <p:sldId id="405" r:id="rId48"/>
    <p:sldId id="406" r:id="rId49"/>
    <p:sldId id="407" r:id="rId50"/>
    <p:sldId id="408" r:id="rId51"/>
    <p:sldId id="409" r:id="rId52"/>
    <p:sldId id="410" r:id="rId53"/>
    <p:sldId id="411" r:id="rId54"/>
    <p:sldId id="412" r:id="rId55"/>
    <p:sldId id="447" r:id="rId56"/>
    <p:sldId id="414" r:id="rId57"/>
    <p:sldId id="271" r:id="rId58"/>
    <p:sldId id="272" r:id="rId59"/>
    <p:sldId id="273" r:id="rId60"/>
    <p:sldId id="443" r:id="rId61"/>
    <p:sldId id="286" r:id="rId62"/>
    <p:sldId id="444" r:id="rId63"/>
    <p:sldId id="276" r:id="rId64"/>
    <p:sldId id="381" r:id="rId65"/>
    <p:sldId id="277" r:id="rId66"/>
    <p:sldId id="278" r:id="rId67"/>
    <p:sldId id="279" r:id="rId68"/>
    <p:sldId id="290" r:id="rId69"/>
    <p:sldId id="445" r:id="rId70"/>
    <p:sldId id="291" r:id="rId71"/>
    <p:sldId id="446" r:id="rId72"/>
    <p:sldId id="292" r:id="rId73"/>
    <p:sldId id="448" r:id="rId74"/>
    <p:sldId id="293" r:id="rId75"/>
    <p:sldId id="294" r:id="rId76"/>
    <p:sldId id="435" r:id="rId7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2159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slide" Target="slides/slide59.xml"/><Relationship Id="rId16" Type="http://schemas.openxmlformats.org/officeDocument/2006/relationships/slide" Target="slides/slide7.xml"/><Relationship Id="rId11" Type="http://schemas.openxmlformats.org/officeDocument/2006/relationships/slide" Target="slides/slide2.xml"/><Relationship Id="rId32" Type="http://schemas.openxmlformats.org/officeDocument/2006/relationships/slide" Target="slides/slide23.xml"/><Relationship Id="rId37" Type="http://schemas.openxmlformats.org/officeDocument/2006/relationships/slide" Target="slides/slide28.xml"/><Relationship Id="rId53" Type="http://schemas.openxmlformats.org/officeDocument/2006/relationships/slide" Target="slides/slide44.xml"/><Relationship Id="rId58" Type="http://schemas.openxmlformats.org/officeDocument/2006/relationships/slide" Target="slides/slide49.xml"/><Relationship Id="rId74" Type="http://schemas.openxmlformats.org/officeDocument/2006/relationships/slide" Target="slides/slide65.xml"/><Relationship Id="rId79"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52.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slide" Target="slides/slide60.xml"/><Relationship Id="rId77" Type="http://schemas.openxmlformats.org/officeDocument/2006/relationships/slide" Target="slides/slide68.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slide" Target="slides/slide63.xml"/><Relationship Id="rId80"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slide" Target="slides/slide66.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6" Type="http://schemas.openxmlformats.org/officeDocument/2006/relationships/slide" Target="slides/slide67.xml"/><Relationship Id="rId7" Type="http://schemas.openxmlformats.org/officeDocument/2006/relationships/slideMaster" Target="slideMasters/slideMaster7.xml"/><Relationship Id="rId71" Type="http://schemas.openxmlformats.org/officeDocument/2006/relationships/slide" Target="slides/slide62.xml"/><Relationship Id="rId2" Type="http://schemas.openxmlformats.org/officeDocument/2006/relationships/slideMaster" Target="slideMasters/slideMaster2.xml"/><Relationship Id="rId29" Type="http://schemas.openxmlformats.org/officeDocument/2006/relationships/slide" Target="slides/slide20.xml"/><Relationship Id="rId24" Type="http://schemas.openxmlformats.org/officeDocument/2006/relationships/slide" Target="slides/slide15.xml"/><Relationship Id="rId40" Type="http://schemas.openxmlformats.org/officeDocument/2006/relationships/slide" Target="slides/slide31.xml"/><Relationship Id="rId45" Type="http://schemas.openxmlformats.org/officeDocument/2006/relationships/slide" Target="slides/slide36.xml"/><Relationship Id="rId66" Type="http://schemas.openxmlformats.org/officeDocument/2006/relationships/slide" Target="slides/slide5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t>6/14/2024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t>6/14/2024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t>6/14/2024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6/14/2024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6/14/2024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6/14/2024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t>6/14/2024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2600753"/>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8465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88753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6/14/2024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97123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6/14/2024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6764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6/14/2024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44216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6/14/2024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6057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6/14/2024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6/14/2024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724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6/14/2024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51179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069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8966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t>6/14/2024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6/14/2024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6/14/2024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6/14/2024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t>6/14/2024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414467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t>6/14/2024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223160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37365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467868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843236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171418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314741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520672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76831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828555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835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6/14/2024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0317339"/>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264975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492463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450732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13047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330667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877115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764347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048370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9847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6/14/2024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363193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586954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085662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577859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6/14/2024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301335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6/14/2024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456144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6/14/2024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091470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6/14/2024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22830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6/14/2024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396788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6/14/2024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63042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6/14/2024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422092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23253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image" Target="../media/image2.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3.jp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54.xml"/><Relationship Id="rId7" Type="http://schemas.openxmlformats.org/officeDocument/2006/relationships/slideLayout" Target="../slideLayouts/slideLayout58.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5" Type="http://schemas.openxmlformats.org/officeDocument/2006/relationships/slideLayout" Target="../slideLayouts/slideLayout56.xml"/><Relationship Id="rId4" Type="http://schemas.openxmlformats.org/officeDocument/2006/relationships/slideLayout" Target="../slideLayouts/slideLayout55.xml"/><Relationship Id="rId9" Type="http://schemas.openxmlformats.org/officeDocument/2006/relationships/image" Target="../media/image3.jp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4.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6/14/2024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102473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66299"/>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6596749"/>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1790318"/>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9.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9.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9.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0.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3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3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1.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1.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1.xml"/></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1.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1.xml"/></Relationships>
</file>

<file path=ppt/slides/_rels/slide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1.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1.xml"/></Relationships>
</file>

<file path=ppt/slides/_rels/slide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2.xml"/></Relationships>
</file>

<file path=ppt/slides/_rels/slide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1.xml"/></Relationships>
</file>

<file path=ppt/slides/_rels/slide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1.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1.xml"/></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1.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1.xml"/></Relationships>
</file>

<file path=ppt/slides/_rels/slide4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337"/>
            <a:ext cx="9144000" cy="5143501"/>
          </a:xfrm>
          <a:prstGeom prst="rect">
            <a:avLst/>
          </a:prstGeom>
        </p:spPr>
      </p:pic>
    </p:spTree>
    <p:extLst>
      <p:ext uri="{BB962C8B-B14F-4D97-AF65-F5344CB8AC3E}">
        <p14:creationId xmlns:p14="http://schemas.microsoft.com/office/powerpoint/2010/main" val="24936824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5400" dirty="0" smtClean="0">
                <a:solidFill>
                  <a:srgbClr val="FFFF00"/>
                </a:solidFill>
              </a:rPr>
              <a:t>ĐK</a:t>
            </a:r>
            <a:r>
              <a:rPr lang="vi-VN" sz="5400" dirty="0">
                <a:solidFill>
                  <a:srgbClr val="FFFF00"/>
                </a:solidFill>
              </a:rPr>
              <a:t>: </a:t>
            </a:r>
            <a:r>
              <a:rPr lang="vi-VN" sz="5400" dirty="0">
                <a:solidFill>
                  <a:schemeClr val="bg1"/>
                </a:solidFill>
              </a:rPr>
              <a:t>Lòng ngập tràn hân hoan khi bước vào Thánh cung diệu hiền. Miệng con vang lời trìu mến, được đến tham dự tiệc Thánh Ngài ban.  </a:t>
            </a:r>
            <a:endParaRPr lang="en-US" sz="5400" b="0" dirty="0">
              <a:solidFill>
                <a:schemeClr val="bg1"/>
              </a:solidFill>
              <a:effectLst/>
            </a:endParaRPr>
          </a:p>
        </p:txBody>
      </p:sp>
    </p:spTree>
    <p:extLst>
      <p:ext uri="{BB962C8B-B14F-4D97-AF65-F5344CB8AC3E}">
        <p14:creationId xmlns:p14="http://schemas.microsoft.com/office/powerpoint/2010/main" val="16305192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5400" dirty="0" smtClean="0">
                <a:solidFill>
                  <a:srgbClr val="FFFF00"/>
                </a:solidFill>
              </a:rPr>
              <a:t>**</a:t>
            </a:r>
            <a:r>
              <a:rPr lang="vi-VN" sz="5400" dirty="0" smtClean="0">
                <a:solidFill>
                  <a:schemeClr val="bg1"/>
                </a:solidFill>
              </a:rPr>
              <a:t> Hồn </a:t>
            </a:r>
            <a:r>
              <a:rPr lang="vi-VN" sz="5400" dirty="0">
                <a:solidFill>
                  <a:schemeClr val="bg1"/>
                </a:solidFill>
              </a:rPr>
              <a:t>dạt dào lâng lâng, lòng nghẹn ngào ca dâng. Cùng đoàn người ca vang, lòng thành tín Chúa qua bao năm chẳng phai.</a:t>
            </a:r>
            <a:endParaRPr lang="en-US" sz="5400" b="0" dirty="0">
              <a:solidFill>
                <a:schemeClr val="bg1"/>
              </a:solidFill>
              <a:effectLst/>
            </a:endParaRPr>
          </a:p>
        </p:txBody>
      </p:sp>
    </p:spTree>
    <p:extLst>
      <p:ext uri="{BB962C8B-B14F-4D97-AF65-F5344CB8AC3E}">
        <p14:creationId xmlns:p14="http://schemas.microsoft.com/office/powerpoint/2010/main" val="20560686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414315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dirty="0">
              <a:solidFill>
                <a:srgbClr val="FFFF00"/>
              </a:solidFill>
              <a:effectLst/>
              <a:latin typeface="+mj-lt"/>
              <a:cs typeface="Times New Roman" panose="02020603050405020304" pitchFamily="18" charset="0"/>
            </a:endParaRPr>
          </a:p>
          <a:p>
            <a:pPr eaLnBrk="1" hangingPunct="1"/>
            <a:r>
              <a:rPr lang="en-US" sz="7200" b="0" i="1" dirty="0">
                <a:solidFill>
                  <a:srgbClr val="FFFF00"/>
                </a:solidFill>
                <a:effectLst/>
                <a:latin typeface="+mj-lt"/>
                <a:cs typeface="Times New Roman" panose="02020603050405020304" pitchFamily="18" charset="0"/>
              </a:rPr>
              <a:t>KINH VINH </a:t>
            </a:r>
            <a:r>
              <a:rPr lang="en-US" sz="7200" b="0" i="1" dirty="0" smtClean="0">
                <a:solidFill>
                  <a:srgbClr val="FFFF00"/>
                </a:solidFill>
                <a:effectLst/>
                <a:latin typeface="+mj-lt"/>
                <a:cs typeface="Times New Roman" panose="02020603050405020304" pitchFamily="18" charset="0"/>
              </a:rPr>
              <a:t>DANH</a:t>
            </a:r>
          </a:p>
          <a:p>
            <a:pPr eaLnBrk="1" hangingPunct="1"/>
            <a:r>
              <a:rPr lang="en-US" sz="7200" b="0" i="1" dirty="0" err="1" smtClean="0">
                <a:solidFill>
                  <a:srgbClr val="FFFF00"/>
                </a:solidFill>
                <a:effectLst/>
                <a:latin typeface="+mj-lt"/>
                <a:cs typeface="Times New Roman" panose="02020603050405020304" pitchFamily="18" charset="0"/>
              </a:rPr>
              <a:t>Ca</a:t>
            </a:r>
            <a:r>
              <a:rPr lang="en-US" sz="7200" b="0" i="1" dirty="0" smtClean="0">
                <a:solidFill>
                  <a:srgbClr val="FFFF00"/>
                </a:solidFill>
                <a:effectLst/>
                <a:latin typeface="+mj-lt"/>
                <a:cs typeface="Times New Roman" panose="02020603050405020304" pitchFamily="18" charset="0"/>
              </a:rPr>
              <a:t> </a:t>
            </a:r>
            <a:r>
              <a:rPr lang="en-US" sz="7200" b="0" i="1" dirty="0" err="1" smtClean="0">
                <a:solidFill>
                  <a:srgbClr val="FFFF00"/>
                </a:solidFill>
                <a:effectLst/>
                <a:latin typeface="+mj-lt"/>
                <a:cs typeface="Times New Roman" panose="02020603050405020304" pitchFamily="18" charset="0"/>
              </a:rPr>
              <a:t>Lên</a:t>
            </a:r>
            <a:r>
              <a:rPr lang="en-US" sz="7200" b="0" i="1" dirty="0" smtClean="0">
                <a:solidFill>
                  <a:srgbClr val="FFFF00"/>
                </a:solidFill>
                <a:effectLst/>
                <a:latin typeface="+mj-lt"/>
                <a:cs typeface="Times New Roman" panose="02020603050405020304" pitchFamily="18" charset="0"/>
              </a:rPr>
              <a:t> </a:t>
            </a:r>
            <a:r>
              <a:rPr lang="en-US" sz="7200" b="0" i="1" dirty="0" err="1" smtClean="0">
                <a:solidFill>
                  <a:srgbClr val="FFFF00"/>
                </a:solidFill>
                <a:effectLst/>
                <a:latin typeface="+mj-lt"/>
                <a:cs typeface="Times New Roman" panose="02020603050405020304" pitchFamily="18" charset="0"/>
              </a:rPr>
              <a:t>Đi</a:t>
            </a:r>
            <a:r>
              <a:rPr lang="en-US" sz="7200" b="0" i="1" dirty="0" smtClean="0">
                <a:solidFill>
                  <a:srgbClr val="FFFF00"/>
                </a:solidFill>
                <a:effectLst/>
                <a:latin typeface="+mj-lt"/>
                <a:cs typeface="Times New Roman" panose="02020603050405020304" pitchFamily="18" charset="0"/>
              </a:rPr>
              <a:t> 2</a:t>
            </a:r>
            <a:endParaRPr lang="vi-VN" sz="7200" b="0" i="1" dirty="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687447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0" i="1" u="sng">
                <a:solidFill>
                  <a:srgbClr val="FFFF00"/>
                </a:solidFill>
                <a:effectLst/>
                <a:latin typeface="+mj-lt"/>
                <a:cs typeface="Times New Roman" panose="02020603050405020304" pitchFamily="18" charset="0"/>
              </a:rPr>
              <a:t>Chủ tế: </a:t>
            </a:r>
            <a:r>
              <a:rPr lang="vi-VN" sz="5400" b="0" i="1">
                <a:solidFill>
                  <a:srgbClr val="FFFF00"/>
                </a:solidFill>
                <a:effectLst/>
                <a:latin typeface="+mj-lt"/>
                <a:cs typeface="Times New Roman" panose="02020603050405020304" pitchFamily="18" charset="0"/>
              </a:rPr>
              <a:t>Vinh danh Thiên Chúa trên các tầng trời. </a:t>
            </a:r>
            <a:r>
              <a:rPr lang="vi-VN" sz="5400" b="0" smtClean="0">
                <a:solidFill>
                  <a:schemeClr val="bg1"/>
                </a:solidFill>
                <a:effectLst/>
                <a:latin typeface="+mj-lt"/>
                <a:cs typeface="Times New Roman" panose="02020603050405020304" pitchFamily="18" charset="0"/>
              </a:rPr>
              <a:t>Và </a:t>
            </a:r>
            <a:r>
              <a:rPr lang="vi-VN" sz="5400" b="0">
                <a:solidFill>
                  <a:schemeClr val="bg1"/>
                </a:solidFill>
                <a:effectLst/>
                <a:latin typeface="+mj-lt"/>
                <a:cs typeface="Times New Roman" panose="02020603050405020304" pitchFamily="18" charset="0"/>
              </a:rPr>
              <a:t>bình an dưới thế, bình an dưới thế cho người thiện tâm. </a:t>
            </a:r>
            <a:endParaRPr lang="vi-VN" sz="72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9327871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r>
              <a:rPr lang="en-US" sz="5400" b="0" dirty="0" err="1">
                <a:solidFill>
                  <a:schemeClr val="bg1"/>
                </a:solidFill>
                <a:effectLst/>
                <a:latin typeface="+mj-lt"/>
                <a:cs typeface="Times New Roman" panose="02020603050405020304" pitchFamily="18" charset="0"/>
              </a:rPr>
              <a:t>Chúng</a:t>
            </a:r>
            <a:r>
              <a:rPr lang="en-US" sz="5400" b="0" dirty="0">
                <a:solidFill>
                  <a:schemeClr val="bg1"/>
                </a:solidFill>
                <a:effectLst/>
                <a:latin typeface="+mj-lt"/>
                <a:cs typeface="Times New Roman" panose="02020603050405020304" pitchFamily="18" charset="0"/>
              </a:rPr>
              <a:t> con </a:t>
            </a:r>
            <a:r>
              <a:rPr lang="en-US" sz="5400" b="0" dirty="0" err="1">
                <a:solidFill>
                  <a:schemeClr val="bg1"/>
                </a:solidFill>
                <a:effectLst/>
                <a:latin typeface="+mj-lt"/>
                <a:cs typeface="Times New Roman" panose="02020603050405020304" pitchFamily="18" charset="0"/>
              </a:rPr>
              <a:t>ca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ngợi</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Chúng</a:t>
            </a:r>
            <a:r>
              <a:rPr lang="en-US" sz="5400" b="0" dirty="0">
                <a:solidFill>
                  <a:schemeClr val="bg1"/>
                </a:solidFill>
                <a:effectLst/>
                <a:latin typeface="+mj-lt"/>
                <a:cs typeface="Times New Roman" panose="02020603050405020304" pitchFamily="18" charset="0"/>
              </a:rPr>
              <a:t> con </a:t>
            </a:r>
            <a:r>
              <a:rPr lang="en-US" sz="5400" b="0" dirty="0" err="1">
                <a:solidFill>
                  <a:schemeClr val="bg1"/>
                </a:solidFill>
                <a:effectLst/>
                <a:latin typeface="+mj-lt"/>
                <a:cs typeface="Times New Roman" panose="02020603050405020304" pitchFamily="18" charset="0"/>
              </a:rPr>
              <a:t>chúc</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tụng</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Chúng</a:t>
            </a:r>
            <a:r>
              <a:rPr lang="en-US" sz="5400" b="0" dirty="0">
                <a:solidFill>
                  <a:schemeClr val="bg1"/>
                </a:solidFill>
                <a:effectLst/>
                <a:latin typeface="+mj-lt"/>
                <a:cs typeface="Times New Roman" panose="02020603050405020304" pitchFamily="18" charset="0"/>
              </a:rPr>
              <a:t> con </a:t>
            </a:r>
            <a:r>
              <a:rPr lang="en-US" sz="5400" b="0" dirty="0" err="1">
                <a:solidFill>
                  <a:schemeClr val="bg1"/>
                </a:solidFill>
                <a:effectLst/>
                <a:latin typeface="+mj-lt"/>
                <a:cs typeface="Times New Roman" panose="02020603050405020304" pitchFamily="18" charset="0"/>
              </a:rPr>
              <a:t>thờ</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lạy</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Chúng</a:t>
            </a:r>
            <a:r>
              <a:rPr lang="en-US" sz="5400" b="0" dirty="0">
                <a:solidFill>
                  <a:schemeClr val="bg1"/>
                </a:solidFill>
                <a:effectLst/>
                <a:latin typeface="+mj-lt"/>
                <a:cs typeface="Times New Roman" panose="02020603050405020304" pitchFamily="18" charset="0"/>
              </a:rPr>
              <a:t> con </a:t>
            </a:r>
            <a:r>
              <a:rPr lang="en-US" sz="5400" b="0" dirty="0" err="1">
                <a:solidFill>
                  <a:schemeClr val="bg1"/>
                </a:solidFill>
                <a:effectLst/>
                <a:latin typeface="+mj-lt"/>
                <a:cs typeface="Times New Roman" panose="02020603050405020304" pitchFamily="18" charset="0"/>
              </a:rPr>
              <a:t>tôn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vinh</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Chúng</a:t>
            </a:r>
            <a:r>
              <a:rPr lang="en-US" sz="5400" b="0" dirty="0">
                <a:solidFill>
                  <a:schemeClr val="bg1"/>
                </a:solidFill>
                <a:effectLst/>
                <a:latin typeface="+mj-lt"/>
                <a:cs typeface="Times New Roman" panose="02020603050405020304" pitchFamily="18" charset="0"/>
              </a:rPr>
              <a:t> con </a:t>
            </a:r>
            <a:r>
              <a:rPr lang="en-US" sz="5400" b="0" dirty="0" err="1">
                <a:solidFill>
                  <a:schemeClr val="bg1"/>
                </a:solidFill>
                <a:effectLst/>
                <a:latin typeface="+mj-lt"/>
                <a:cs typeface="Times New Roman" panose="02020603050405020304" pitchFamily="18" charset="0"/>
              </a:rPr>
              <a:t>cảm</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tạ</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vì</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vinh</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quang</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cao</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cả</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Chúa</a:t>
            </a:r>
            <a:r>
              <a:rPr lang="en-US" sz="5400" b="0" dirty="0">
                <a:solidFill>
                  <a:schemeClr val="bg1"/>
                </a:solidFill>
                <a:effectLst/>
                <a:latin typeface="+mj-lt"/>
                <a:cs typeface="Times New Roman" panose="02020603050405020304" pitchFamily="18" charset="0"/>
              </a:rPr>
              <a:t>. </a:t>
            </a:r>
          </a:p>
        </p:txBody>
      </p:sp>
    </p:spTree>
    <p:extLst>
      <p:ext uri="{BB962C8B-B14F-4D97-AF65-F5344CB8AC3E}">
        <p14:creationId xmlns:p14="http://schemas.microsoft.com/office/powerpoint/2010/main" val="34530946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0">
                <a:solidFill>
                  <a:schemeClr val="bg1"/>
                </a:solidFill>
                <a:effectLst/>
                <a:latin typeface="+mj-lt"/>
                <a:cs typeface="Times New Roman" panose="02020603050405020304" pitchFamily="18" charset="0"/>
              </a:rPr>
              <a:t>Lạy Chúa là Thiên Chúa, là Vua trên trời, là Chúa Cha toàn năng. Lạy Con Một Thiên Chúa, </a:t>
            </a:r>
            <a:r>
              <a:rPr lang="vi-VN" sz="5400" b="0">
                <a:solidFill>
                  <a:srgbClr val="FFFF00"/>
                </a:solidFill>
                <a:effectLst/>
                <a:latin typeface="+mj-lt"/>
                <a:cs typeface="Times New Roman" panose="02020603050405020304" pitchFamily="18" charset="0"/>
              </a:rPr>
              <a:t>Chúa Giê-su Ki-tô. </a:t>
            </a:r>
          </a:p>
        </p:txBody>
      </p:sp>
    </p:spTree>
    <p:extLst>
      <p:ext uri="{BB962C8B-B14F-4D97-AF65-F5344CB8AC3E}">
        <p14:creationId xmlns:p14="http://schemas.microsoft.com/office/powerpoint/2010/main" val="13612673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0">
                <a:solidFill>
                  <a:schemeClr val="bg1"/>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39304491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0">
                <a:solidFill>
                  <a:schemeClr val="bg1"/>
                </a:solidFill>
                <a:effectLst/>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555058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0">
                <a:solidFill>
                  <a:schemeClr val="bg1"/>
                </a:solidFill>
                <a:effectLst/>
                <a:latin typeface="+mj-lt"/>
                <a:cs typeface="Times New Roman" panose="02020603050405020304" pitchFamily="18" charset="0"/>
              </a:rPr>
              <a:t>Vì lạy </a:t>
            </a:r>
            <a:r>
              <a:rPr lang="en-US" sz="4400" b="0">
                <a:solidFill>
                  <a:srgbClr val="FFFF00"/>
                </a:solidFill>
                <a:effectLst/>
                <a:latin typeface="+mj-lt"/>
                <a:cs typeface="Times New Roman" panose="02020603050405020304" pitchFamily="18" charset="0"/>
              </a:rPr>
              <a:t>Chúa Giê-su Ki-tô, </a:t>
            </a:r>
            <a:r>
              <a:rPr lang="en-US" sz="4400" b="0">
                <a:solidFill>
                  <a:schemeClr val="bg1"/>
                </a:solidFill>
                <a:effectLst/>
                <a:latin typeface="+mj-lt"/>
                <a:cs typeface="Times New Roman" panose="02020603050405020304" pitchFamily="18" charset="0"/>
              </a:rPr>
              <a:t>chỉ có Chúa là Đấng Thánh, chỉ có Chúa là Chúa, chỉ có Chúa là Đấng Tối Cao, cùng Đức Chúa Thánh Thần trong vinh quang Đức Chúa Cha. </a:t>
            </a:r>
            <a:r>
              <a:rPr lang="en-US" sz="4400" b="0" u="sng">
                <a:solidFill>
                  <a:srgbClr val="FFFF00"/>
                </a:solidFill>
                <a:effectLst/>
                <a:latin typeface="+mj-lt"/>
                <a:cs typeface="Times New Roman" panose="02020603050405020304" pitchFamily="18" charset="0"/>
              </a:rPr>
              <a:t>A-men. A-men. </a:t>
            </a:r>
            <a:endParaRPr lang="vi-VN" sz="4400" b="0" u="sng">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41955961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smtClean="0">
                <a:solidFill>
                  <a:srgbClr val="FFFF00"/>
                </a:solidFill>
                <a:effectLst/>
              </a:rPr>
              <a:t>TẬP HÁT CỘNG ĐOÀN</a:t>
            </a:r>
            <a:endParaRPr lang="en-US" sz="6000" b="0">
              <a:solidFill>
                <a:srgbClr val="FFFF00"/>
              </a:solidFill>
              <a:effectLst/>
            </a:endParaRPr>
          </a:p>
        </p:txBody>
      </p:sp>
    </p:spTree>
    <p:extLst>
      <p:ext uri="{BB962C8B-B14F-4D97-AF65-F5344CB8AC3E}">
        <p14:creationId xmlns:p14="http://schemas.microsoft.com/office/powerpoint/2010/main" val="6024125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414315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p:cNvSpPr txBox="1"/>
          <p:nvPr/>
        </p:nvSpPr>
        <p:spPr>
          <a:xfrm>
            <a:off x="152400" y="133350"/>
            <a:ext cx="6651180" cy="1200329"/>
          </a:xfrm>
          <a:prstGeom prst="rect">
            <a:avLst/>
          </a:prstGeom>
          <a:noFill/>
        </p:spPr>
        <p:txBody>
          <a:bodyPr wrap="none" rtlCol="0">
            <a:spAutoFit/>
          </a:bodyPr>
          <a:lstStyle/>
          <a:p>
            <a:r>
              <a:rPr lang="en-US" sz="3600" dirty="0" err="1" smtClean="0">
                <a:solidFill>
                  <a:srgbClr val="FFFF00"/>
                </a:solidFill>
              </a:rPr>
              <a:t>Bài</a:t>
            </a:r>
            <a:r>
              <a:rPr lang="en-US" sz="3600" dirty="0" smtClean="0">
                <a:solidFill>
                  <a:srgbClr val="FFFF00"/>
                </a:solidFill>
              </a:rPr>
              <a:t> </a:t>
            </a:r>
            <a:r>
              <a:rPr lang="en-US" sz="3600" dirty="0" err="1" smtClean="0">
                <a:solidFill>
                  <a:srgbClr val="FFFF00"/>
                </a:solidFill>
              </a:rPr>
              <a:t>đọc</a:t>
            </a:r>
            <a:r>
              <a:rPr lang="en-US" sz="3600" dirty="0" smtClean="0">
                <a:solidFill>
                  <a:srgbClr val="FFFF00"/>
                </a:solidFill>
              </a:rPr>
              <a:t> 1</a:t>
            </a:r>
          </a:p>
          <a:p>
            <a:r>
              <a:rPr lang="en-US" sz="3600" dirty="0" err="1">
                <a:solidFill>
                  <a:srgbClr val="FFFF00"/>
                </a:solidFill>
              </a:rPr>
              <a:t>Bài</a:t>
            </a:r>
            <a:r>
              <a:rPr lang="en-US" sz="3600" dirty="0">
                <a:solidFill>
                  <a:srgbClr val="FFFF00"/>
                </a:solidFill>
              </a:rPr>
              <a:t> </a:t>
            </a:r>
            <a:r>
              <a:rPr lang="en-US" sz="3600" dirty="0" err="1">
                <a:solidFill>
                  <a:srgbClr val="FFFF00"/>
                </a:solidFill>
              </a:rPr>
              <a:t>trích</a:t>
            </a:r>
            <a:r>
              <a:rPr lang="en-US" sz="3600" dirty="0">
                <a:solidFill>
                  <a:srgbClr val="FFFF00"/>
                </a:solidFill>
              </a:rPr>
              <a:t> </a:t>
            </a:r>
            <a:r>
              <a:rPr lang="en-US" sz="3600" dirty="0" err="1">
                <a:solidFill>
                  <a:srgbClr val="FFFF00"/>
                </a:solidFill>
              </a:rPr>
              <a:t>sách</a:t>
            </a:r>
            <a:r>
              <a:rPr lang="en-US" sz="3600" dirty="0">
                <a:solidFill>
                  <a:srgbClr val="FFFF00"/>
                </a:solidFill>
              </a:rPr>
              <a:t> </a:t>
            </a:r>
            <a:r>
              <a:rPr lang="en-US" sz="3600" dirty="0" err="1">
                <a:solidFill>
                  <a:srgbClr val="FFFF00"/>
                </a:solidFill>
              </a:rPr>
              <a:t>ngôn</a:t>
            </a:r>
            <a:r>
              <a:rPr lang="en-US" sz="3600" dirty="0">
                <a:solidFill>
                  <a:srgbClr val="FFFF00"/>
                </a:solidFill>
              </a:rPr>
              <a:t> </a:t>
            </a:r>
            <a:r>
              <a:rPr lang="en-US" sz="3600" dirty="0" err="1">
                <a:solidFill>
                  <a:srgbClr val="FFFF00"/>
                </a:solidFill>
              </a:rPr>
              <a:t>sứ</a:t>
            </a:r>
            <a:r>
              <a:rPr lang="en-US" sz="3600" dirty="0">
                <a:solidFill>
                  <a:srgbClr val="FFFF00"/>
                </a:solidFill>
              </a:rPr>
              <a:t> Ê-</a:t>
            </a:r>
            <a:r>
              <a:rPr lang="en-US" sz="3600" dirty="0" err="1">
                <a:solidFill>
                  <a:srgbClr val="FFFF00"/>
                </a:solidFill>
              </a:rPr>
              <a:t>dê</a:t>
            </a:r>
            <a:r>
              <a:rPr lang="en-US" sz="3600" dirty="0">
                <a:solidFill>
                  <a:srgbClr val="FFFF00"/>
                </a:solidFill>
              </a:rPr>
              <a:t>-</a:t>
            </a:r>
            <a:r>
              <a:rPr lang="en-US" sz="3600" dirty="0" err="1">
                <a:solidFill>
                  <a:srgbClr val="FFFF00"/>
                </a:solidFill>
              </a:rPr>
              <a:t>ki</a:t>
            </a:r>
            <a:r>
              <a:rPr lang="en-US" sz="3600" dirty="0">
                <a:solidFill>
                  <a:srgbClr val="FFFF00"/>
                </a:solidFill>
              </a:rPr>
              <a:t>-en.</a:t>
            </a:r>
          </a:p>
        </p:txBody>
      </p:sp>
      <p:sp>
        <p:nvSpPr>
          <p:cNvPr id="7" name="TextBox 6"/>
          <p:cNvSpPr txBox="1"/>
          <p:nvPr/>
        </p:nvSpPr>
        <p:spPr>
          <a:xfrm>
            <a:off x="381000" y="4324350"/>
            <a:ext cx="7394140" cy="584775"/>
          </a:xfrm>
          <a:prstGeom prst="rect">
            <a:avLst/>
          </a:prstGeom>
          <a:noFill/>
        </p:spPr>
        <p:txBody>
          <a:bodyPr wrap="none" rtlCol="0">
            <a:spAutoFit/>
          </a:bodyPr>
          <a:lstStyle/>
          <a:p>
            <a:r>
              <a:rPr lang="en-US" sz="3200" dirty="0">
                <a:solidFill>
                  <a:srgbClr val="FFFF00"/>
                </a:solidFill>
              </a:rPr>
              <a:t>Ta </a:t>
            </a:r>
            <a:r>
              <a:rPr lang="en-US" sz="3200" dirty="0" err="1">
                <a:solidFill>
                  <a:srgbClr val="FFFF00"/>
                </a:solidFill>
              </a:rPr>
              <a:t>hạ</a:t>
            </a:r>
            <a:r>
              <a:rPr lang="en-US" sz="3200" dirty="0">
                <a:solidFill>
                  <a:srgbClr val="FFFF00"/>
                </a:solidFill>
              </a:rPr>
              <a:t> </a:t>
            </a:r>
            <a:r>
              <a:rPr lang="en-US" sz="3200" dirty="0" err="1">
                <a:solidFill>
                  <a:srgbClr val="FFFF00"/>
                </a:solidFill>
              </a:rPr>
              <a:t>thấp</a:t>
            </a:r>
            <a:r>
              <a:rPr lang="en-US" sz="3200" dirty="0">
                <a:solidFill>
                  <a:srgbClr val="FFFF00"/>
                </a:solidFill>
              </a:rPr>
              <a:t> </a:t>
            </a:r>
            <a:r>
              <a:rPr lang="en-US" sz="3200" dirty="0" err="1">
                <a:solidFill>
                  <a:srgbClr val="FFFF00"/>
                </a:solidFill>
              </a:rPr>
              <a:t>cây</a:t>
            </a:r>
            <a:r>
              <a:rPr lang="en-US" sz="3200" dirty="0">
                <a:solidFill>
                  <a:srgbClr val="FFFF00"/>
                </a:solidFill>
              </a:rPr>
              <a:t> </a:t>
            </a:r>
            <a:r>
              <a:rPr lang="en-US" sz="3200" dirty="0" err="1">
                <a:solidFill>
                  <a:srgbClr val="FFFF00"/>
                </a:solidFill>
              </a:rPr>
              <a:t>cao</a:t>
            </a:r>
            <a:r>
              <a:rPr lang="en-US" sz="3200" dirty="0">
                <a:solidFill>
                  <a:srgbClr val="FFFF00"/>
                </a:solidFill>
              </a:rPr>
              <a:t> </a:t>
            </a:r>
            <a:r>
              <a:rPr lang="en-US" sz="3200" dirty="0" err="1">
                <a:solidFill>
                  <a:srgbClr val="FFFF00"/>
                </a:solidFill>
              </a:rPr>
              <a:t>và</a:t>
            </a:r>
            <a:r>
              <a:rPr lang="en-US" sz="3200" dirty="0">
                <a:solidFill>
                  <a:srgbClr val="FFFF00"/>
                </a:solidFill>
              </a:rPr>
              <a:t> </a:t>
            </a:r>
            <a:r>
              <a:rPr lang="en-US" sz="3200" dirty="0" err="1">
                <a:solidFill>
                  <a:srgbClr val="FFFF00"/>
                </a:solidFill>
              </a:rPr>
              <a:t>nâng</a:t>
            </a:r>
            <a:r>
              <a:rPr lang="en-US" sz="3200" dirty="0">
                <a:solidFill>
                  <a:srgbClr val="FFFF00"/>
                </a:solidFill>
              </a:rPr>
              <a:t> </a:t>
            </a:r>
            <a:r>
              <a:rPr lang="en-US" sz="3200" dirty="0" err="1">
                <a:solidFill>
                  <a:srgbClr val="FFFF00"/>
                </a:solidFill>
              </a:rPr>
              <a:t>cao</a:t>
            </a:r>
            <a:r>
              <a:rPr lang="en-US" sz="3200" dirty="0">
                <a:solidFill>
                  <a:srgbClr val="FFFF00"/>
                </a:solidFill>
              </a:rPr>
              <a:t> </a:t>
            </a:r>
            <a:r>
              <a:rPr lang="en-US" sz="3200" dirty="0" err="1">
                <a:solidFill>
                  <a:srgbClr val="FFFF00"/>
                </a:solidFill>
              </a:rPr>
              <a:t>cây</a:t>
            </a:r>
            <a:r>
              <a:rPr lang="en-US" sz="3200" dirty="0">
                <a:solidFill>
                  <a:srgbClr val="FFFF00"/>
                </a:solidFill>
              </a:rPr>
              <a:t> </a:t>
            </a:r>
            <a:r>
              <a:rPr lang="en-US" sz="3200" dirty="0" err="1">
                <a:solidFill>
                  <a:srgbClr val="FFFF00"/>
                </a:solidFill>
              </a:rPr>
              <a:t>thấp</a:t>
            </a:r>
            <a:r>
              <a:rPr lang="en-US" sz="3200" dirty="0">
                <a:solidFill>
                  <a:srgbClr val="FFFF00"/>
                </a:solidFill>
              </a:rPr>
              <a:t>.</a:t>
            </a:r>
          </a:p>
        </p:txBody>
      </p:sp>
    </p:spTree>
    <p:extLst>
      <p:ext uri="{BB962C8B-B14F-4D97-AF65-F5344CB8AC3E}">
        <p14:creationId xmlns:p14="http://schemas.microsoft.com/office/powerpoint/2010/main" val="29822751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dirty="0" smtClean="0">
                <a:solidFill>
                  <a:srgbClr val="FFFF00"/>
                </a:solidFill>
              </a:rPr>
              <a:t>THÁNH VỊNH 91</a:t>
            </a:r>
            <a:br>
              <a:rPr lang="en-US" dirty="0" smtClean="0">
                <a:solidFill>
                  <a:srgbClr val="FFFF00"/>
                </a:solidFill>
              </a:rPr>
            </a:br>
            <a:r>
              <a:rPr lang="en-US" dirty="0" smtClean="0">
                <a:solidFill>
                  <a:srgbClr val="FFFF00"/>
                </a:solidFill>
              </a:rPr>
              <a:t>CHÚA NHẬT XI THƯỜNG NIÊN</a:t>
            </a:r>
            <a:br>
              <a:rPr lang="en-US" dirty="0" smtClean="0">
                <a:solidFill>
                  <a:srgbClr val="FFFF00"/>
                </a:solidFill>
              </a:rPr>
            </a:br>
            <a:r>
              <a:rPr lang="en-US" dirty="0" smtClean="0">
                <a:solidFill>
                  <a:srgbClr val="FFFF00"/>
                </a:solidFill>
              </a:rPr>
              <a:t>NĂM B </a:t>
            </a:r>
            <a:br>
              <a:rPr lang="en-US" dirty="0" smtClean="0">
                <a:solidFill>
                  <a:srgbClr val="FFFF00"/>
                </a:solidFill>
              </a:rPr>
            </a:br>
            <a:r>
              <a:rPr lang="en-US" i="1" dirty="0" smtClean="0">
                <a:solidFill>
                  <a:schemeClr val="bg1"/>
                </a:solidFill>
              </a:rPr>
              <a:t>LM KIM LONG</a:t>
            </a:r>
            <a:br>
              <a:rPr lang="en-US" i="1" dirty="0" smtClean="0">
                <a:solidFill>
                  <a:schemeClr val="bg1"/>
                </a:solidFill>
              </a:rPr>
            </a:br>
            <a:r>
              <a:rPr lang="en-US" i="1" dirty="0" smtClean="0">
                <a:solidFill>
                  <a:schemeClr val="bg1"/>
                </a:solidFill>
              </a:rPr>
              <a:t>03 </a:t>
            </a:r>
            <a:r>
              <a:rPr lang="en-US" i="1" dirty="0" err="1" smtClean="0">
                <a:solidFill>
                  <a:schemeClr val="bg1"/>
                </a:solidFill>
              </a:rPr>
              <a:t>Câu</a:t>
            </a:r>
            <a:endParaRPr lang="en-US" i="1" dirty="0">
              <a:solidFill>
                <a:schemeClr val="bg1"/>
              </a:solidFill>
            </a:endParaRPr>
          </a:p>
        </p:txBody>
      </p:sp>
    </p:spTree>
    <p:extLst>
      <p:ext uri="{BB962C8B-B14F-4D97-AF65-F5344CB8AC3E}">
        <p14:creationId xmlns:p14="http://schemas.microsoft.com/office/powerpoint/2010/main" val="10148436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50000"/>
              </a:lnSpc>
            </a:pPr>
            <a:r>
              <a:rPr lang="en-US" sz="6600" u="sng" dirty="0" err="1" smtClean="0">
                <a:solidFill>
                  <a:srgbClr val="FFFF00"/>
                </a:solidFill>
              </a:rPr>
              <a:t>Đk</a:t>
            </a:r>
            <a:r>
              <a:rPr lang="en-US" sz="6600" u="sng" dirty="0" smtClean="0">
                <a:solidFill>
                  <a:srgbClr val="FFFF00"/>
                </a:solidFill>
              </a:rPr>
              <a:t>:</a:t>
            </a:r>
            <a:r>
              <a:rPr lang="en-US" sz="6600" dirty="0">
                <a:solidFill>
                  <a:schemeClr val="bg1"/>
                </a:solidFill>
              </a:rPr>
              <a:t> </a:t>
            </a:r>
            <a:r>
              <a:rPr lang="vi-VN" sz="6600" dirty="0">
                <a:solidFill>
                  <a:schemeClr val="bg1"/>
                </a:solidFill>
              </a:rPr>
              <a:t>Lạy Chúa, được tạ ơn Chúa thực thú vị thay.</a:t>
            </a:r>
            <a:endParaRPr lang="en-US" sz="6600" dirty="0">
              <a:solidFill>
                <a:schemeClr val="bg1"/>
              </a:solidFill>
            </a:endParaRPr>
          </a:p>
        </p:txBody>
      </p:sp>
    </p:spTree>
    <p:extLst>
      <p:ext uri="{BB962C8B-B14F-4D97-AF65-F5344CB8AC3E}">
        <p14:creationId xmlns:p14="http://schemas.microsoft.com/office/powerpoint/2010/main" val="6197356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000" u="sng" dirty="0" smtClean="0">
                <a:solidFill>
                  <a:srgbClr val="FFFF00"/>
                </a:solidFill>
              </a:rPr>
              <a:t>Tk1:</a:t>
            </a:r>
            <a:r>
              <a:rPr lang="en-US" sz="5000" dirty="0">
                <a:solidFill>
                  <a:schemeClr val="bg1"/>
                </a:solidFill>
              </a:rPr>
              <a:t> </a:t>
            </a:r>
            <a:r>
              <a:rPr lang="vi-VN" sz="5000" dirty="0">
                <a:solidFill>
                  <a:schemeClr val="bg1"/>
                </a:solidFill>
              </a:rPr>
              <a:t>Ôi thú vị thay được tạ ơn Chúa, được mừng hát danh Ngài, lạy Đấng Tối Cao. Từ bình </a:t>
            </a:r>
            <a:r>
              <a:rPr lang="vi-VN" sz="5000" dirty="0" smtClean="0">
                <a:solidFill>
                  <a:schemeClr val="bg1"/>
                </a:solidFill>
              </a:rPr>
              <a:t>minh, </a:t>
            </a:r>
            <a:r>
              <a:rPr lang="vi-VN" sz="5000" dirty="0">
                <a:solidFill>
                  <a:schemeClr val="bg1"/>
                </a:solidFill>
              </a:rPr>
              <a:t>tuyên xưng kỳ công của Ngài. Suốt đêm </a:t>
            </a:r>
            <a:r>
              <a:rPr lang="vi-VN" sz="5000" dirty="0" smtClean="0">
                <a:solidFill>
                  <a:schemeClr val="bg1"/>
                </a:solidFill>
              </a:rPr>
              <a:t>trường, </a:t>
            </a:r>
            <a:r>
              <a:rPr lang="vi-VN" sz="5000" dirty="0">
                <a:solidFill>
                  <a:schemeClr val="bg1"/>
                </a:solidFill>
              </a:rPr>
              <a:t>quảng bá lòng Ngài tín </a:t>
            </a:r>
            <a:r>
              <a:rPr lang="vi-VN" sz="5000" dirty="0" smtClean="0">
                <a:solidFill>
                  <a:schemeClr val="bg1"/>
                </a:solidFill>
              </a:rPr>
              <a:t>trung</a:t>
            </a:r>
            <a:r>
              <a:rPr lang="en-US" sz="5000" dirty="0" smtClean="0">
                <a:solidFill>
                  <a:schemeClr val="bg1"/>
                </a:solidFill>
              </a:rPr>
              <a:t>.</a:t>
            </a:r>
            <a:endParaRPr lang="en-US" sz="5000" dirty="0">
              <a:solidFill>
                <a:schemeClr val="bg1"/>
              </a:solidFill>
            </a:endParaRPr>
          </a:p>
        </p:txBody>
      </p:sp>
    </p:spTree>
    <p:extLst>
      <p:ext uri="{BB962C8B-B14F-4D97-AF65-F5344CB8AC3E}">
        <p14:creationId xmlns:p14="http://schemas.microsoft.com/office/powerpoint/2010/main" val="24579807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50000"/>
              </a:lnSpc>
            </a:pPr>
            <a:r>
              <a:rPr lang="en-US" sz="6600" u="sng" dirty="0" err="1" smtClean="0">
                <a:solidFill>
                  <a:srgbClr val="FFFF00"/>
                </a:solidFill>
              </a:rPr>
              <a:t>Đk</a:t>
            </a:r>
            <a:r>
              <a:rPr lang="en-US" sz="6600" u="sng" dirty="0" smtClean="0">
                <a:solidFill>
                  <a:srgbClr val="FFFF00"/>
                </a:solidFill>
              </a:rPr>
              <a:t>:</a:t>
            </a:r>
            <a:r>
              <a:rPr lang="en-US" sz="6600" dirty="0">
                <a:solidFill>
                  <a:schemeClr val="bg1"/>
                </a:solidFill>
              </a:rPr>
              <a:t> </a:t>
            </a:r>
            <a:r>
              <a:rPr lang="vi-VN" sz="6600" dirty="0">
                <a:solidFill>
                  <a:schemeClr val="bg1"/>
                </a:solidFill>
              </a:rPr>
              <a:t>Lạy Chúa, được tạ ơn Chúa thực thú vị thay.</a:t>
            </a:r>
            <a:endParaRPr lang="en-US" sz="6600" dirty="0">
              <a:solidFill>
                <a:schemeClr val="bg1"/>
              </a:solidFill>
            </a:endParaRPr>
          </a:p>
        </p:txBody>
      </p:sp>
    </p:spTree>
    <p:extLst>
      <p:ext uri="{BB962C8B-B14F-4D97-AF65-F5344CB8AC3E}">
        <p14:creationId xmlns:p14="http://schemas.microsoft.com/office/powerpoint/2010/main" val="37326758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smtClean="0">
                <a:solidFill>
                  <a:srgbClr val="FFFF00"/>
                </a:solidFill>
              </a:rPr>
              <a:t>Tk2:</a:t>
            </a:r>
            <a:r>
              <a:rPr lang="en-US" sz="5400" dirty="0">
                <a:solidFill>
                  <a:schemeClr val="bg1"/>
                </a:solidFill>
              </a:rPr>
              <a:t> </a:t>
            </a:r>
            <a:r>
              <a:rPr lang="vi-VN" sz="5400" dirty="0">
                <a:solidFill>
                  <a:schemeClr val="bg1"/>
                </a:solidFill>
              </a:rPr>
              <a:t>Như khóm dừa </a:t>
            </a:r>
            <a:r>
              <a:rPr lang="vi-VN" sz="5400" dirty="0" smtClean="0">
                <a:solidFill>
                  <a:schemeClr val="bg1"/>
                </a:solidFill>
              </a:rPr>
              <a:t>xanh </a:t>
            </a:r>
            <a:r>
              <a:rPr lang="vi-VN" sz="5400" dirty="0">
                <a:solidFill>
                  <a:schemeClr val="bg1"/>
                </a:solidFill>
              </a:rPr>
              <a:t>này người công chính, như hương bá vươn mình từ núi </a:t>
            </a:r>
            <a:r>
              <a:rPr lang="vi-VN" sz="5400" dirty="0" smtClean="0">
                <a:solidFill>
                  <a:schemeClr val="bg1"/>
                </a:solidFill>
              </a:rPr>
              <a:t>Ly-băng. được </a:t>
            </a:r>
            <a:r>
              <a:rPr lang="vi-VN" sz="5400" dirty="0">
                <a:solidFill>
                  <a:schemeClr val="bg1"/>
                </a:solidFill>
              </a:rPr>
              <a:t>trồng </a:t>
            </a:r>
            <a:r>
              <a:rPr lang="vi-VN" sz="5400" dirty="0" smtClean="0">
                <a:solidFill>
                  <a:schemeClr val="bg1"/>
                </a:solidFill>
              </a:rPr>
              <a:t>lên, </a:t>
            </a:r>
            <a:r>
              <a:rPr lang="vi-VN" sz="5400" dirty="0">
                <a:solidFill>
                  <a:schemeClr val="bg1"/>
                </a:solidFill>
              </a:rPr>
              <a:t>ngay trong nhà của Chúa Trời, Giữa khuôn vườn, ở trước đền thờ Chúa ta.</a:t>
            </a:r>
            <a:endParaRPr lang="en-US" sz="5400" dirty="0">
              <a:solidFill>
                <a:schemeClr val="bg1"/>
              </a:solidFill>
            </a:endParaRPr>
          </a:p>
        </p:txBody>
      </p:sp>
    </p:spTree>
    <p:extLst>
      <p:ext uri="{BB962C8B-B14F-4D97-AF65-F5344CB8AC3E}">
        <p14:creationId xmlns:p14="http://schemas.microsoft.com/office/powerpoint/2010/main" val="41548160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50000"/>
              </a:lnSpc>
            </a:pPr>
            <a:r>
              <a:rPr lang="en-US" sz="6600" u="sng" dirty="0" err="1" smtClean="0">
                <a:solidFill>
                  <a:srgbClr val="FFFF00"/>
                </a:solidFill>
              </a:rPr>
              <a:t>Đk</a:t>
            </a:r>
            <a:r>
              <a:rPr lang="en-US" sz="6600" u="sng" dirty="0" smtClean="0">
                <a:solidFill>
                  <a:srgbClr val="FFFF00"/>
                </a:solidFill>
              </a:rPr>
              <a:t>:</a:t>
            </a:r>
            <a:r>
              <a:rPr lang="en-US" sz="6600" dirty="0">
                <a:solidFill>
                  <a:schemeClr val="bg1"/>
                </a:solidFill>
              </a:rPr>
              <a:t> </a:t>
            </a:r>
            <a:r>
              <a:rPr lang="vi-VN" sz="6600" dirty="0">
                <a:solidFill>
                  <a:schemeClr val="bg1"/>
                </a:solidFill>
              </a:rPr>
              <a:t>Lạy Chúa, được tạ ơn Chúa thực thú vị thay.</a:t>
            </a:r>
            <a:endParaRPr lang="en-US" sz="6600" dirty="0">
              <a:solidFill>
                <a:schemeClr val="bg1"/>
              </a:solidFill>
            </a:endParaRPr>
          </a:p>
        </p:txBody>
      </p:sp>
    </p:spTree>
    <p:extLst>
      <p:ext uri="{BB962C8B-B14F-4D97-AF65-F5344CB8AC3E}">
        <p14:creationId xmlns:p14="http://schemas.microsoft.com/office/powerpoint/2010/main" val="20193114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smtClean="0">
                <a:solidFill>
                  <a:srgbClr val="FFFF00"/>
                </a:solidFill>
              </a:rPr>
              <a:t>Tk3:</a:t>
            </a:r>
            <a:r>
              <a:rPr lang="en-US" sz="5400" dirty="0" smtClean="0">
                <a:solidFill>
                  <a:schemeClr val="bg1"/>
                </a:solidFill>
              </a:rPr>
              <a:t> </a:t>
            </a:r>
            <a:r>
              <a:rPr lang="vi-VN" sz="5400" dirty="0" smtClean="0">
                <a:solidFill>
                  <a:schemeClr val="bg1"/>
                </a:solidFill>
              </a:rPr>
              <a:t>Tuy </a:t>
            </a:r>
            <a:r>
              <a:rPr lang="vi-VN" sz="5400" dirty="0">
                <a:solidFill>
                  <a:schemeClr val="bg1"/>
                </a:solidFill>
              </a:rPr>
              <a:t>đã già nhưng còn trổ hoa trái, thân cây vẫn căng đầy nhựa sống xanh </a:t>
            </a:r>
            <a:r>
              <a:rPr lang="vi-VN" sz="5400" dirty="0" smtClean="0">
                <a:solidFill>
                  <a:schemeClr val="bg1"/>
                </a:solidFill>
              </a:rPr>
              <a:t>tươi. </a:t>
            </a:r>
            <a:r>
              <a:rPr lang="vi-VN" sz="5400" dirty="0">
                <a:solidFill>
                  <a:schemeClr val="bg1"/>
                </a:solidFill>
              </a:rPr>
              <a:t>Để truyền </a:t>
            </a:r>
            <a:r>
              <a:rPr lang="vi-VN" sz="5400" dirty="0" smtClean="0">
                <a:solidFill>
                  <a:schemeClr val="bg1"/>
                </a:solidFill>
              </a:rPr>
              <a:t>rao, </a:t>
            </a:r>
            <a:r>
              <a:rPr lang="vi-VN" sz="5400" dirty="0">
                <a:solidFill>
                  <a:schemeClr val="bg1"/>
                </a:solidFill>
              </a:rPr>
              <a:t>nơi nơi Ngài luôn chính trực, núi ẩn </a:t>
            </a:r>
            <a:r>
              <a:rPr lang="vi-VN" sz="5400" dirty="0" smtClean="0">
                <a:solidFill>
                  <a:schemeClr val="bg1"/>
                </a:solidFill>
              </a:rPr>
              <a:t>mình, </a:t>
            </a:r>
            <a:r>
              <a:rPr lang="vi-VN" sz="5400" dirty="0">
                <a:solidFill>
                  <a:schemeClr val="bg1"/>
                </a:solidFill>
              </a:rPr>
              <a:t>bởi Chúa, Ngài chẳng bất công.</a:t>
            </a:r>
            <a:endParaRPr lang="en-US" sz="5400" dirty="0">
              <a:solidFill>
                <a:schemeClr val="bg1"/>
              </a:solidFill>
            </a:endParaRPr>
          </a:p>
        </p:txBody>
      </p:sp>
    </p:spTree>
    <p:extLst>
      <p:ext uri="{BB962C8B-B14F-4D97-AF65-F5344CB8AC3E}">
        <p14:creationId xmlns:p14="http://schemas.microsoft.com/office/powerpoint/2010/main" val="21062391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50000"/>
              </a:lnSpc>
            </a:pPr>
            <a:r>
              <a:rPr lang="en-US" sz="6600" u="sng" dirty="0" err="1" smtClean="0">
                <a:solidFill>
                  <a:srgbClr val="FFFF00"/>
                </a:solidFill>
              </a:rPr>
              <a:t>Đk</a:t>
            </a:r>
            <a:r>
              <a:rPr lang="en-US" sz="6600" u="sng" dirty="0" smtClean="0">
                <a:solidFill>
                  <a:srgbClr val="FFFF00"/>
                </a:solidFill>
              </a:rPr>
              <a:t>:</a:t>
            </a:r>
            <a:r>
              <a:rPr lang="en-US" sz="6600" dirty="0">
                <a:solidFill>
                  <a:schemeClr val="bg1"/>
                </a:solidFill>
              </a:rPr>
              <a:t> </a:t>
            </a:r>
            <a:r>
              <a:rPr lang="vi-VN" sz="6600" dirty="0">
                <a:solidFill>
                  <a:schemeClr val="bg1"/>
                </a:solidFill>
              </a:rPr>
              <a:t>Lạy Chúa, được tạ ơn Chúa thực thú vị thay.</a:t>
            </a:r>
            <a:endParaRPr lang="en-US" sz="6600" dirty="0">
              <a:solidFill>
                <a:schemeClr val="bg1"/>
              </a:solidFill>
            </a:endParaRPr>
          </a:p>
        </p:txBody>
      </p:sp>
    </p:spTree>
    <p:extLst>
      <p:ext uri="{BB962C8B-B14F-4D97-AF65-F5344CB8AC3E}">
        <p14:creationId xmlns:p14="http://schemas.microsoft.com/office/powerpoint/2010/main" val="24928714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50000"/>
              </a:lnSpc>
            </a:pPr>
            <a:r>
              <a:rPr lang="en-US" sz="6600" u="sng" dirty="0" err="1" smtClean="0">
                <a:solidFill>
                  <a:srgbClr val="FFFF00"/>
                </a:solidFill>
              </a:rPr>
              <a:t>Đk</a:t>
            </a:r>
            <a:r>
              <a:rPr lang="en-US" sz="6600" u="sng" dirty="0" smtClean="0">
                <a:solidFill>
                  <a:srgbClr val="FFFF00"/>
                </a:solidFill>
              </a:rPr>
              <a:t>:</a:t>
            </a:r>
            <a:r>
              <a:rPr lang="en-US" sz="6600" dirty="0">
                <a:solidFill>
                  <a:schemeClr val="bg1"/>
                </a:solidFill>
              </a:rPr>
              <a:t> </a:t>
            </a:r>
            <a:r>
              <a:rPr lang="vi-VN" sz="6600" dirty="0">
                <a:solidFill>
                  <a:schemeClr val="bg1"/>
                </a:solidFill>
              </a:rPr>
              <a:t>Lạy Chúa, được tạ ơn Chúa thực thú vị thay.</a:t>
            </a:r>
            <a:endParaRPr lang="en-US" sz="6600" dirty="0">
              <a:solidFill>
                <a:schemeClr val="bg1"/>
              </a:solidFill>
            </a:endParaRPr>
          </a:p>
        </p:txBody>
      </p:sp>
    </p:spTree>
    <p:extLst>
      <p:ext uri="{BB962C8B-B14F-4D97-AF65-F5344CB8AC3E}">
        <p14:creationId xmlns:p14="http://schemas.microsoft.com/office/powerpoint/2010/main" val="15945067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p:cNvSpPr txBox="1"/>
          <p:nvPr/>
        </p:nvSpPr>
        <p:spPr>
          <a:xfrm>
            <a:off x="152400" y="133350"/>
            <a:ext cx="8384026" cy="1692771"/>
          </a:xfrm>
          <a:prstGeom prst="rect">
            <a:avLst/>
          </a:prstGeom>
          <a:noFill/>
        </p:spPr>
        <p:txBody>
          <a:bodyPr wrap="none" rtlCol="0">
            <a:spAutoFit/>
          </a:bodyPr>
          <a:lstStyle/>
          <a:p>
            <a:r>
              <a:rPr lang="en-US" sz="3600" dirty="0" err="1" smtClean="0">
                <a:solidFill>
                  <a:srgbClr val="FFFF00"/>
                </a:solidFill>
              </a:rPr>
              <a:t>Bài</a:t>
            </a:r>
            <a:r>
              <a:rPr lang="en-US" sz="3600" dirty="0" smtClean="0">
                <a:solidFill>
                  <a:srgbClr val="FFFF00"/>
                </a:solidFill>
              </a:rPr>
              <a:t> </a:t>
            </a:r>
            <a:r>
              <a:rPr lang="en-US" sz="3600" dirty="0" err="1" smtClean="0">
                <a:solidFill>
                  <a:srgbClr val="FFFF00"/>
                </a:solidFill>
              </a:rPr>
              <a:t>đọc</a:t>
            </a:r>
            <a:r>
              <a:rPr lang="en-US" sz="3600" dirty="0" smtClean="0">
                <a:solidFill>
                  <a:srgbClr val="FFFF00"/>
                </a:solidFill>
              </a:rPr>
              <a:t> 2</a:t>
            </a:r>
          </a:p>
          <a:p>
            <a:r>
              <a:rPr lang="vi-VN" sz="3200" dirty="0">
                <a:solidFill>
                  <a:srgbClr val="FFFF00"/>
                </a:solidFill>
              </a:rPr>
              <a:t>Bài trích thư thứ hai của thánh Phao-lô tông </a:t>
            </a:r>
            <a:r>
              <a:rPr lang="vi-VN" sz="3200" dirty="0" smtClean="0">
                <a:solidFill>
                  <a:srgbClr val="FFFF00"/>
                </a:solidFill>
              </a:rPr>
              <a:t>đồ</a:t>
            </a:r>
            <a:endParaRPr lang="en-US" sz="3200" dirty="0" smtClean="0">
              <a:solidFill>
                <a:srgbClr val="FFFF00"/>
              </a:solidFill>
            </a:endParaRPr>
          </a:p>
          <a:p>
            <a:r>
              <a:rPr lang="vi-VN" sz="3600" dirty="0" smtClean="0">
                <a:solidFill>
                  <a:srgbClr val="FFFF00"/>
                </a:solidFill>
              </a:rPr>
              <a:t>gửi </a:t>
            </a:r>
            <a:r>
              <a:rPr lang="vi-VN" sz="3600" dirty="0">
                <a:solidFill>
                  <a:srgbClr val="FFFF00"/>
                </a:solidFill>
              </a:rPr>
              <a:t>tín hữu Cô-rin-tô.</a:t>
            </a:r>
            <a:endParaRPr lang="en-US" sz="3600" dirty="0">
              <a:solidFill>
                <a:srgbClr val="FFFF00"/>
              </a:solidFill>
            </a:endParaRPr>
          </a:p>
        </p:txBody>
      </p:sp>
      <p:sp>
        <p:nvSpPr>
          <p:cNvPr id="7" name="TextBox 6"/>
          <p:cNvSpPr txBox="1"/>
          <p:nvPr/>
        </p:nvSpPr>
        <p:spPr>
          <a:xfrm>
            <a:off x="304798" y="4032628"/>
            <a:ext cx="8481809" cy="954107"/>
          </a:xfrm>
          <a:prstGeom prst="rect">
            <a:avLst/>
          </a:prstGeom>
          <a:noFill/>
        </p:spPr>
        <p:txBody>
          <a:bodyPr wrap="none" rtlCol="0">
            <a:spAutoFit/>
          </a:bodyPr>
          <a:lstStyle/>
          <a:p>
            <a:r>
              <a:rPr lang="vi-VN" sz="2800" dirty="0">
                <a:solidFill>
                  <a:srgbClr val="FFFF00"/>
                </a:solidFill>
              </a:rPr>
              <a:t>Dù còn ở trong thân xác, hoặc đã lìa bỏ thân </a:t>
            </a:r>
            <a:r>
              <a:rPr lang="vi-VN" sz="2800" dirty="0" smtClean="0">
                <a:solidFill>
                  <a:srgbClr val="FFFF00"/>
                </a:solidFill>
              </a:rPr>
              <a:t>xác,</a:t>
            </a:r>
            <a:endParaRPr lang="en-US" sz="2800" dirty="0" smtClean="0">
              <a:solidFill>
                <a:srgbClr val="FFFF00"/>
              </a:solidFill>
            </a:endParaRPr>
          </a:p>
          <a:p>
            <a:r>
              <a:rPr lang="vi-VN" sz="2800" dirty="0" smtClean="0">
                <a:solidFill>
                  <a:srgbClr val="FFFF00"/>
                </a:solidFill>
              </a:rPr>
              <a:t>chúng </a:t>
            </a:r>
            <a:r>
              <a:rPr lang="vi-VN" sz="2800" dirty="0">
                <a:solidFill>
                  <a:srgbClr val="FFFF00"/>
                </a:solidFill>
              </a:rPr>
              <a:t>tôi chỉ có một tham vọng là làm đẹp lòng Chúa.</a:t>
            </a:r>
            <a:endParaRPr lang="en-US" sz="2800" dirty="0">
              <a:solidFill>
                <a:srgbClr val="FFFF00"/>
              </a:solidFill>
            </a:endParaRPr>
          </a:p>
        </p:txBody>
      </p:sp>
    </p:spTree>
    <p:extLst>
      <p:ext uri="{BB962C8B-B14F-4D97-AF65-F5344CB8AC3E}">
        <p14:creationId xmlns:p14="http://schemas.microsoft.com/office/powerpoint/2010/main" val="34937877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66750"/>
            <a:ext cx="9144000" cy="3581400"/>
          </a:xfrm>
        </p:spPr>
        <p:txBody>
          <a:bodyPr>
            <a:noAutofit/>
          </a:bodyPr>
          <a:lstStyle/>
          <a:p>
            <a:pPr algn="just"/>
            <a:r>
              <a:rPr lang="vi-VN" sz="5400" dirty="0" smtClean="0">
                <a:solidFill>
                  <a:srgbClr val="FFFF00"/>
                </a:solidFill>
              </a:rPr>
              <a:t>Alleluia-Alleluia</a:t>
            </a:r>
            <a:r>
              <a:rPr lang="vi-VN" sz="5400" dirty="0" smtClean="0">
                <a:solidFill>
                  <a:schemeClr val="bg1"/>
                </a:solidFill>
              </a:rPr>
              <a:t>                     Hạt </a:t>
            </a:r>
            <a:r>
              <a:rPr lang="vi-VN" sz="5400" dirty="0">
                <a:solidFill>
                  <a:schemeClr val="bg1"/>
                </a:solidFill>
              </a:rPr>
              <a:t>giống là Lời Thiên Chúa, Người gieo giống là Đức Ki-tô, những ai tuân giữ Lời </a:t>
            </a:r>
            <a:r>
              <a:rPr lang="vi-VN" sz="5400" dirty="0" smtClean="0">
                <a:solidFill>
                  <a:schemeClr val="bg1"/>
                </a:solidFill>
              </a:rPr>
              <a:t>Người </a:t>
            </a:r>
            <a:r>
              <a:rPr lang="vi-VN" sz="5400" dirty="0">
                <a:solidFill>
                  <a:schemeClr val="bg1"/>
                </a:solidFill>
              </a:rPr>
              <a:t>sẽ tồn tại muôn </a:t>
            </a:r>
            <a:r>
              <a:rPr lang="vi-VN" sz="5400" dirty="0" smtClean="0">
                <a:solidFill>
                  <a:schemeClr val="bg1"/>
                </a:solidFill>
              </a:rPr>
              <a:t>đời</a:t>
            </a:r>
            <a:r>
              <a:rPr lang="en-US" sz="5400" dirty="0">
                <a:solidFill>
                  <a:schemeClr val="bg1"/>
                </a:solidFill>
              </a:rPr>
              <a:t>. </a:t>
            </a:r>
            <a:r>
              <a:rPr lang="en-US" sz="5400" dirty="0" smtClean="0">
                <a:solidFill>
                  <a:schemeClr val="bg1"/>
                </a:solidFill>
              </a:rPr>
              <a:t> </a:t>
            </a:r>
            <a:r>
              <a:rPr lang="en-US" sz="5600" dirty="0" smtClean="0">
                <a:solidFill>
                  <a:schemeClr val="bg1"/>
                </a:solidFill>
              </a:rPr>
              <a:t>	</a:t>
            </a:r>
            <a:r>
              <a:rPr lang="en-US" sz="5400" dirty="0" smtClean="0">
                <a:solidFill>
                  <a:srgbClr val="FFFF00"/>
                </a:solidFill>
              </a:rPr>
              <a:t>Alleluia</a:t>
            </a:r>
            <a:r>
              <a:rPr lang="en-US" sz="5400" dirty="0">
                <a:solidFill>
                  <a:srgbClr val="FFFF00"/>
                </a:solidFill>
              </a:rPr>
              <a:t>…</a:t>
            </a:r>
            <a:endParaRPr lang="vi-VN" sz="5400" dirty="0">
              <a:solidFill>
                <a:srgbClr val="FFFF00"/>
              </a:solidFill>
            </a:endParaRPr>
          </a:p>
        </p:txBody>
      </p:sp>
    </p:spTree>
    <p:extLst>
      <p:ext uri="{BB962C8B-B14F-4D97-AF65-F5344CB8AC3E}">
        <p14:creationId xmlns:p14="http://schemas.microsoft.com/office/powerpoint/2010/main" val="20022052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9"/>
            <a:ext cx="9144000" cy="5142882"/>
          </a:xfrm>
          <a:prstGeom prst="rect">
            <a:avLst/>
          </a:prstGeom>
        </p:spPr>
      </p:pic>
    </p:spTree>
    <p:extLst>
      <p:ext uri="{BB962C8B-B14F-4D97-AF65-F5344CB8AC3E}">
        <p14:creationId xmlns:p14="http://schemas.microsoft.com/office/powerpoint/2010/main" val="35387842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37450727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819150"/>
            <a:ext cx="9144000" cy="3581400"/>
          </a:xfrm>
        </p:spPr>
        <p:txBody>
          <a:bodyPr>
            <a:noAutofit/>
          </a:bodyPr>
          <a:lstStyle/>
          <a:p>
            <a:pPr algn="just"/>
            <a:r>
              <a:rPr lang="vi-VN" sz="5400" dirty="0" smtClean="0">
                <a:solidFill>
                  <a:srgbClr val="FFFF00"/>
                </a:solidFill>
              </a:rPr>
              <a:t>Alleluia-Alleluia</a:t>
            </a:r>
            <a:r>
              <a:rPr lang="vi-VN" sz="5400" dirty="0" smtClean="0">
                <a:solidFill>
                  <a:schemeClr val="bg1"/>
                </a:solidFill>
              </a:rPr>
              <a:t>                     </a:t>
            </a:r>
            <a:r>
              <a:rPr lang="vi-VN" sz="5600" dirty="0" smtClean="0">
                <a:solidFill>
                  <a:schemeClr val="bg1"/>
                </a:solidFill>
              </a:rPr>
              <a:t>Hạt </a:t>
            </a:r>
            <a:r>
              <a:rPr lang="vi-VN" sz="5600" dirty="0">
                <a:solidFill>
                  <a:schemeClr val="bg1"/>
                </a:solidFill>
              </a:rPr>
              <a:t>giống là Lời Thiên Chúa, Người gieo giống là Đức Ki-tô, những ai tuân giữ Lời Người sẽ tồn tại muôn </a:t>
            </a:r>
            <a:r>
              <a:rPr lang="vi-VN" sz="5600" dirty="0" smtClean="0">
                <a:solidFill>
                  <a:schemeClr val="bg1"/>
                </a:solidFill>
              </a:rPr>
              <a:t>đời</a:t>
            </a:r>
            <a:r>
              <a:rPr lang="en-US" sz="5600" dirty="0">
                <a:solidFill>
                  <a:schemeClr val="bg1"/>
                </a:solidFill>
              </a:rPr>
              <a:t>. </a:t>
            </a:r>
            <a:r>
              <a:rPr lang="en-US" sz="5600" dirty="0" smtClean="0">
                <a:solidFill>
                  <a:schemeClr val="bg1"/>
                </a:solidFill>
              </a:rPr>
              <a:t> 						</a:t>
            </a:r>
            <a:r>
              <a:rPr lang="en-US" sz="5400" dirty="0" smtClean="0">
                <a:solidFill>
                  <a:srgbClr val="FFFF00"/>
                </a:solidFill>
              </a:rPr>
              <a:t>Alleluia</a:t>
            </a:r>
            <a:r>
              <a:rPr lang="en-US" sz="5400" dirty="0">
                <a:solidFill>
                  <a:srgbClr val="FFFF00"/>
                </a:solidFill>
              </a:rPr>
              <a:t>…</a:t>
            </a:r>
            <a:endParaRPr lang="vi-VN" sz="5400" dirty="0">
              <a:solidFill>
                <a:srgbClr val="FFFF00"/>
              </a:solidFill>
            </a:endParaRPr>
          </a:p>
        </p:txBody>
      </p:sp>
    </p:spTree>
    <p:extLst>
      <p:ext uri="{BB962C8B-B14F-4D97-AF65-F5344CB8AC3E}">
        <p14:creationId xmlns:p14="http://schemas.microsoft.com/office/powerpoint/2010/main" val="25941451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8" name="Rectangle 7"/>
          <p:cNvSpPr/>
          <p:nvPr/>
        </p:nvSpPr>
        <p:spPr>
          <a:xfrm>
            <a:off x="0" y="8674"/>
            <a:ext cx="3581400" cy="5170646"/>
          </a:xfrm>
          <a:prstGeom prst="rect">
            <a:avLst/>
          </a:prstGeom>
        </p:spPr>
        <p:txBody>
          <a:bodyPr wrap="square">
            <a:spAutoFit/>
          </a:bodyPr>
          <a:lstStyle/>
          <a:p>
            <a:pPr algn="just"/>
            <a:r>
              <a:rPr lang="vi-VN" sz="3300" dirty="0">
                <a:solidFill>
                  <a:prstClr val="white"/>
                </a:solidFill>
              </a:rPr>
              <a:t>Anh chị em thân mến, Đức Kito là Đấng Cứu Độ duy nhất của trần gian. Người đem lại niềm vui cho những ai trông cậy vào Người. Vậy ta hãy tin tưởng cầu xin</a:t>
            </a:r>
          </a:p>
        </p:txBody>
      </p:sp>
    </p:spTree>
    <p:extLst>
      <p:ext uri="{BB962C8B-B14F-4D97-AF65-F5344CB8AC3E}">
        <p14:creationId xmlns:p14="http://schemas.microsoft.com/office/powerpoint/2010/main" val="246838683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3733800" y="2570911"/>
            <a:ext cx="5410200" cy="1538883"/>
          </a:xfrm>
          <a:prstGeom prst="rect">
            <a:avLst/>
          </a:prstGeom>
        </p:spPr>
        <p:txBody>
          <a:bodyPr wrap="square">
            <a:spAutoFit/>
          </a:bodyPr>
          <a:lstStyle/>
          <a:p>
            <a:pPr algn="ctr"/>
            <a:r>
              <a:rPr lang="vi-VN" sz="5400" dirty="0" smtClean="0">
                <a:solidFill>
                  <a:srgbClr val="FFFF00"/>
                </a:solidFill>
              </a:rPr>
              <a:t>Lễ Dâng Cuộc </a:t>
            </a:r>
            <a:r>
              <a:rPr lang="vi-VN" sz="5400" dirty="0">
                <a:solidFill>
                  <a:srgbClr val="FFFF00"/>
                </a:solidFill>
              </a:rPr>
              <a:t>Đ</a:t>
            </a:r>
            <a:r>
              <a:rPr lang="vi-VN" sz="5400" dirty="0" smtClean="0">
                <a:solidFill>
                  <a:srgbClr val="FFFF00"/>
                </a:solidFill>
              </a:rPr>
              <a:t>ời  </a:t>
            </a:r>
            <a:r>
              <a:rPr lang="en-US" sz="4000" dirty="0">
                <a:solidFill>
                  <a:srgbClr val="FFFF00"/>
                </a:solidFill>
              </a:rPr>
              <a:t/>
            </a:r>
            <a:br>
              <a:rPr lang="en-US" sz="4000" dirty="0">
                <a:solidFill>
                  <a:srgbClr val="FFFF00"/>
                </a:solidFill>
              </a:rPr>
            </a:br>
            <a:r>
              <a:rPr lang="en-US" sz="4000" i="1" dirty="0" err="1" smtClean="0">
                <a:solidFill>
                  <a:schemeClr val="bg1"/>
                </a:solidFill>
              </a:rPr>
              <a:t>Giang</a:t>
            </a:r>
            <a:r>
              <a:rPr lang="en-US" sz="4000" i="1" dirty="0" smtClean="0">
                <a:solidFill>
                  <a:schemeClr val="bg1"/>
                </a:solidFill>
              </a:rPr>
              <a:t> </a:t>
            </a:r>
            <a:r>
              <a:rPr lang="en-US" sz="4000" i="1" dirty="0" err="1">
                <a:solidFill>
                  <a:schemeClr val="bg1"/>
                </a:solidFill>
              </a:rPr>
              <a:t>Ân</a:t>
            </a:r>
            <a:r>
              <a:rPr lang="en-US" sz="4000" i="1" dirty="0" smtClean="0">
                <a:solidFill>
                  <a:schemeClr val="bg1"/>
                </a:solidFill>
              </a:rPr>
              <a:t>.</a:t>
            </a:r>
            <a:r>
              <a:rPr lang="vi-VN" sz="4000" i="1" dirty="0" smtClean="0">
                <a:solidFill>
                  <a:schemeClr val="bg1"/>
                </a:solidFill>
              </a:rPr>
              <a:t>  </a:t>
            </a:r>
            <a:endParaRPr lang="en-US" sz="4000" i="1" dirty="0">
              <a:solidFill>
                <a:schemeClr val="bg1"/>
              </a:solidFill>
            </a:endParaRPr>
          </a:p>
        </p:txBody>
      </p:sp>
    </p:spTree>
    <p:extLst>
      <p:ext uri="{BB962C8B-B14F-4D97-AF65-F5344CB8AC3E}">
        <p14:creationId xmlns:p14="http://schemas.microsoft.com/office/powerpoint/2010/main" val="39050108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5400" dirty="0" smtClean="0">
                <a:solidFill>
                  <a:srgbClr val="FFFF00"/>
                </a:solidFill>
              </a:rPr>
              <a:t>Pk1</a:t>
            </a:r>
            <a:r>
              <a:rPr lang="vi-VN" sz="5400" dirty="0">
                <a:solidFill>
                  <a:srgbClr val="FFFF00"/>
                </a:solidFill>
              </a:rPr>
              <a:t>: </a:t>
            </a:r>
            <a:r>
              <a:rPr lang="vi-VN" sz="5400" dirty="0">
                <a:solidFill>
                  <a:schemeClr val="bg1"/>
                </a:solidFill>
              </a:rPr>
              <a:t>Nguyện xin dâng lên, dâng </a:t>
            </a:r>
            <a:r>
              <a:rPr lang="vi-VN" sz="5400" dirty="0" smtClean="0">
                <a:solidFill>
                  <a:schemeClr val="bg1"/>
                </a:solidFill>
              </a:rPr>
              <a:t>lên </a:t>
            </a:r>
            <a:r>
              <a:rPr lang="vi-VN" sz="5400" dirty="0">
                <a:solidFill>
                  <a:schemeClr val="bg1"/>
                </a:solidFill>
              </a:rPr>
              <a:t>dâng </a:t>
            </a:r>
            <a:r>
              <a:rPr lang="vi-VN" sz="5400" dirty="0" smtClean="0">
                <a:solidFill>
                  <a:schemeClr val="bg1"/>
                </a:solidFill>
              </a:rPr>
              <a:t>lên, </a:t>
            </a:r>
            <a:r>
              <a:rPr lang="vi-VN" sz="5400" dirty="0">
                <a:solidFill>
                  <a:schemeClr val="bg1"/>
                </a:solidFill>
              </a:rPr>
              <a:t>thiết tha chân thành con tiến dâng, Chúa thương chấp nhận lễ hy sinh, chính Con Một Ngài </a:t>
            </a:r>
            <a:r>
              <a:rPr lang="vi-VN" sz="5400" dirty="0" smtClean="0">
                <a:solidFill>
                  <a:schemeClr val="bg1"/>
                </a:solidFill>
              </a:rPr>
              <a:t>là </a:t>
            </a:r>
            <a:r>
              <a:rPr lang="vi-VN" sz="5400" dirty="0">
                <a:solidFill>
                  <a:schemeClr val="bg1"/>
                </a:solidFill>
              </a:rPr>
              <a:t>GIÊ-SU Đấng Cứu Độ.</a:t>
            </a:r>
            <a:endParaRPr lang="en-US" sz="5400"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7940631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dirty="0" smtClean="0">
                <a:solidFill>
                  <a:srgbClr val="FFFF00"/>
                </a:solidFill>
              </a:rPr>
              <a:t>ĐK</a:t>
            </a:r>
            <a:r>
              <a:rPr lang="vi-VN" sz="6000" dirty="0">
                <a:solidFill>
                  <a:srgbClr val="FFFF00"/>
                </a:solidFill>
              </a:rPr>
              <a:t>: </a:t>
            </a:r>
            <a:r>
              <a:rPr lang="vi-VN" sz="6000" dirty="0">
                <a:solidFill>
                  <a:schemeClr val="bg1"/>
                </a:solidFill>
              </a:rPr>
              <a:t>Giờ đây xin tiến dâng Cha, trần gian bao tháng năm qua. Ngày vui đâu có bao nhiêu, bước chân đi vội qua nhanh tuổi đời xế bóng.</a:t>
            </a:r>
            <a:endParaRPr lang="en-US" sz="6000" b="0" dirty="0">
              <a:solidFill>
                <a:schemeClr val="bg1"/>
              </a:solidFill>
              <a:effectLst/>
            </a:endParaRPr>
          </a:p>
        </p:txBody>
      </p:sp>
    </p:spTree>
    <p:extLst>
      <p:ext uri="{BB962C8B-B14F-4D97-AF65-F5344CB8AC3E}">
        <p14:creationId xmlns:p14="http://schemas.microsoft.com/office/powerpoint/2010/main" val="33612504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dirty="0" smtClean="0">
                <a:solidFill>
                  <a:srgbClr val="FFFF00"/>
                </a:solidFill>
              </a:rPr>
              <a:t>Pk2</a:t>
            </a:r>
            <a:r>
              <a:rPr lang="vi-VN" sz="6000" dirty="0">
                <a:solidFill>
                  <a:srgbClr val="FFFF00"/>
                </a:solidFill>
              </a:rPr>
              <a:t>: </a:t>
            </a:r>
            <a:r>
              <a:rPr lang="vi-VN" sz="6000" dirty="0">
                <a:solidFill>
                  <a:schemeClr val="bg1"/>
                </a:solidFill>
              </a:rPr>
              <a:t>Nguyện xin Cha thương ban ơn cứu </a:t>
            </a:r>
            <a:r>
              <a:rPr lang="vi-VN" sz="6000" dirty="0" smtClean="0">
                <a:solidFill>
                  <a:schemeClr val="bg1"/>
                </a:solidFill>
              </a:rPr>
              <a:t>rỗi, </a:t>
            </a:r>
            <a:r>
              <a:rPr lang="vi-VN" sz="6000" dirty="0">
                <a:solidFill>
                  <a:schemeClr val="bg1"/>
                </a:solidFill>
              </a:rPr>
              <a:t>để con đi vào nơi nghỉ an. Thế gian không còn những lo toan, Chúa đưa con vào nguồn yêu thương phúc miên trường.</a:t>
            </a:r>
            <a:endParaRPr lang="en-US" sz="6000" b="0" dirty="0">
              <a:solidFill>
                <a:schemeClr val="bg1"/>
              </a:solidFill>
              <a:effectLst/>
            </a:endParaRPr>
          </a:p>
        </p:txBody>
      </p:sp>
    </p:spTree>
    <p:extLst>
      <p:ext uri="{BB962C8B-B14F-4D97-AF65-F5344CB8AC3E}">
        <p14:creationId xmlns:p14="http://schemas.microsoft.com/office/powerpoint/2010/main" val="375740890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dirty="0" smtClean="0">
                <a:solidFill>
                  <a:srgbClr val="FFFF00"/>
                </a:solidFill>
              </a:rPr>
              <a:t>ĐK</a:t>
            </a:r>
            <a:r>
              <a:rPr lang="vi-VN" sz="6000" dirty="0">
                <a:solidFill>
                  <a:srgbClr val="FFFF00"/>
                </a:solidFill>
              </a:rPr>
              <a:t>: </a:t>
            </a:r>
            <a:r>
              <a:rPr lang="vi-VN" sz="6000" dirty="0">
                <a:solidFill>
                  <a:schemeClr val="bg1"/>
                </a:solidFill>
              </a:rPr>
              <a:t>Giờ đây xin tiến dâng Cha, trần gian bao tháng năm qua. Ngày vui đâu có bao nhiêu, bước chân đi vội qua nhanh tuổi đời xế bóng.</a:t>
            </a:r>
            <a:endParaRPr lang="en-US" sz="6000" b="0" dirty="0">
              <a:solidFill>
                <a:schemeClr val="bg1"/>
              </a:solidFill>
              <a:effectLst/>
            </a:endParaRPr>
          </a:p>
        </p:txBody>
      </p:sp>
    </p:spTree>
    <p:extLst>
      <p:ext uri="{BB962C8B-B14F-4D97-AF65-F5344CB8AC3E}">
        <p14:creationId xmlns:p14="http://schemas.microsoft.com/office/powerpoint/2010/main" val="370733565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dirty="0" smtClean="0">
                <a:solidFill>
                  <a:srgbClr val="FFFF00"/>
                </a:solidFill>
              </a:rPr>
              <a:t>Pk3</a:t>
            </a:r>
            <a:r>
              <a:rPr lang="vi-VN" sz="6000" dirty="0">
                <a:solidFill>
                  <a:srgbClr val="FFFF00"/>
                </a:solidFill>
              </a:rPr>
              <a:t>: </a:t>
            </a:r>
            <a:r>
              <a:rPr lang="vi-VN" sz="6000" dirty="0">
                <a:solidFill>
                  <a:schemeClr val="bg1"/>
                </a:solidFill>
              </a:rPr>
              <a:t>Đời con xin dâng, xin </a:t>
            </a:r>
            <a:r>
              <a:rPr lang="vi-VN" sz="6000" dirty="0" smtClean="0">
                <a:solidFill>
                  <a:schemeClr val="bg1"/>
                </a:solidFill>
              </a:rPr>
              <a:t>dâng </a:t>
            </a:r>
            <a:r>
              <a:rPr lang="vi-VN" sz="6000" dirty="0">
                <a:solidFill>
                  <a:schemeClr val="bg1"/>
                </a:solidFill>
              </a:rPr>
              <a:t>xin dâng, chúa ơi thân phận con mỏng manh, thoáng qua như giọt nước tan nhanh. Chúa thương chấp nhận để con vui giấc an bình.</a:t>
            </a:r>
            <a:endParaRPr lang="en-US" sz="6000" b="0" dirty="0">
              <a:solidFill>
                <a:schemeClr val="bg1"/>
              </a:solidFill>
              <a:effectLst/>
            </a:endParaRPr>
          </a:p>
        </p:txBody>
      </p:sp>
    </p:spTree>
    <p:extLst>
      <p:ext uri="{BB962C8B-B14F-4D97-AF65-F5344CB8AC3E}">
        <p14:creationId xmlns:p14="http://schemas.microsoft.com/office/powerpoint/2010/main" val="296286477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dirty="0" smtClean="0">
                <a:solidFill>
                  <a:srgbClr val="FFFF00"/>
                </a:solidFill>
              </a:rPr>
              <a:t>ĐK</a:t>
            </a:r>
            <a:r>
              <a:rPr lang="vi-VN" sz="6000" dirty="0">
                <a:solidFill>
                  <a:srgbClr val="FFFF00"/>
                </a:solidFill>
              </a:rPr>
              <a:t>: </a:t>
            </a:r>
            <a:r>
              <a:rPr lang="vi-VN" sz="6000" dirty="0">
                <a:solidFill>
                  <a:schemeClr val="bg1"/>
                </a:solidFill>
              </a:rPr>
              <a:t>Giờ đây xin tiến dâng Cha, trần gian bao tháng năm qua. Ngày vui đâu có bao nhiêu, bước chân đi vội qua nhanh tuổi đời xế bóng.</a:t>
            </a:r>
            <a:endParaRPr lang="en-US" sz="6000" b="0" dirty="0">
              <a:solidFill>
                <a:schemeClr val="bg1"/>
              </a:solidFill>
              <a:effectLst/>
            </a:endParaRPr>
          </a:p>
        </p:txBody>
      </p:sp>
    </p:spTree>
    <p:extLst>
      <p:ext uri="{BB962C8B-B14F-4D97-AF65-F5344CB8AC3E}">
        <p14:creationId xmlns:p14="http://schemas.microsoft.com/office/powerpoint/2010/main" val="402693572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spTree>
    <p:extLst>
      <p:ext uri="{BB962C8B-B14F-4D97-AF65-F5344CB8AC3E}">
        <p14:creationId xmlns:p14="http://schemas.microsoft.com/office/powerpoint/2010/main" val="228148205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9"/>
            <a:ext cx="9144000" cy="5142882"/>
          </a:xfrm>
          <a:prstGeom prst="rect">
            <a:avLst/>
          </a:prstGeom>
        </p:spPr>
      </p:pic>
    </p:spTree>
    <p:extLst>
      <p:ext uri="{BB962C8B-B14F-4D97-AF65-F5344CB8AC3E}">
        <p14:creationId xmlns:p14="http://schemas.microsoft.com/office/powerpoint/2010/main" val="105124454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dirty="0" err="1" smtClean="0">
                <a:solidFill>
                  <a:srgbClr val="FFFF00"/>
                </a:solidFill>
                <a:effectLst/>
              </a:rPr>
              <a:t>Ca</a:t>
            </a:r>
            <a:r>
              <a:rPr lang="en-US" sz="6000" b="0" dirty="0" smtClean="0">
                <a:solidFill>
                  <a:srgbClr val="FFFF00"/>
                </a:solidFill>
                <a:effectLst/>
              </a:rPr>
              <a:t> </a:t>
            </a:r>
            <a:r>
              <a:rPr lang="en-US" sz="6000" b="0" dirty="0" err="1" smtClean="0">
                <a:solidFill>
                  <a:srgbClr val="FFFF00"/>
                </a:solidFill>
                <a:effectLst/>
              </a:rPr>
              <a:t>Nguyện</a:t>
            </a:r>
            <a:r>
              <a:rPr lang="en-US" sz="6000" b="0" dirty="0" smtClean="0">
                <a:solidFill>
                  <a:srgbClr val="FFFF00"/>
                </a:solidFill>
                <a:effectLst/>
              </a:rPr>
              <a:t> </a:t>
            </a:r>
            <a:r>
              <a:rPr lang="en-US" sz="6000" b="0" dirty="0" err="1" smtClean="0">
                <a:solidFill>
                  <a:srgbClr val="FFFF00"/>
                </a:solidFill>
                <a:effectLst/>
              </a:rPr>
              <a:t>Hiệp</a:t>
            </a:r>
            <a:r>
              <a:rPr lang="en-US" sz="6000" b="0" dirty="0" smtClean="0">
                <a:solidFill>
                  <a:srgbClr val="FFFF00"/>
                </a:solidFill>
                <a:effectLst/>
              </a:rPr>
              <a:t> </a:t>
            </a:r>
            <a:r>
              <a:rPr lang="en-US" sz="6000" b="0" dirty="0" err="1" smtClean="0">
                <a:solidFill>
                  <a:srgbClr val="FFFF00"/>
                </a:solidFill>
                <a:effectLst/>
              </a:rPr>
              <a:t>Lễ</a:t>
            </a:r>
            <a:r>
              <a:rPr lang="en-US" sz="6000" b="0" dirty="0" smtClean="0">
                <a:solidFill>
                  <a:srgbClr val="FFFF00"/>
                </a:solidFill>
                <a:effectLst/>
              </a:rPr>
              <a:t/>
            </a:r>
            <a:br>
              <a:rPr lang="en-US" sz="6000" b="0" dirty="0" smtClean="0">
                <a:solidFill>
                  <a:srgbClr val="FFFF00"/>
                </a:solidFill>
                <a:effectLst/>
              </a:rPr>
            </a:br>
            <a:r>
              <a:rPr lang="vi-VN" sz="6000" dirty="0">
                <a:solidFill>
                  <a:srgbClr val="FFFF00"/>
                </a:solidFill>
              </a:rPr>
              <a:t>Nước Trời Như Hạt Giống </a:t>
            </a:r>
            <a:r>
              <a:rPr lang="vi-VN" sz="5400" dirty="0" smtClean="0">
                <a:solidFill>
                  <a:srgbClr val="FFFF00"/>
                </a:solidFill>
              </a:rPr>
              <a:t/>
            </a:r>
            <a:br>
              <a:rPr lang="vi-VN" sz="5400" dirty="0" smtClean="0">
                <a:solidFill>
                  <a:srgbClr val="FFFF00"/>
                </a:solidFill>
              </a:rPr>
            </a:br>
            <a:r>
              <a:rPr lang="vi-VN" i="1" dirty="0" smtClean="0">
                <a:solidFill>
                  <a:schemeClr val="bg1"/>
                </a:solidFill>
              </a:rPr>
              <a:t>Huỳnh </a:t>
            </a:r>
            <a:r>
              <a:rPr lang="vi-VN" i="1" dirty="0">
                <a:solidFill>
                  <a:schemeClr val="bg1"/>
                </a:solidFill>
              </a:rPr>
              <a:t>Minh </a:t>
            </a:r>
            <a:r>
              <a:rPr lang="vi-VN" i="1" dirty="0" smtClean="0">
                <a:solidFill>
                  <a:schemeClr val="bg1"/>
                </a:solidFill>
              </a:rPr>
              <a:t>Kỳ</a:t>
            </a:r>
            <a:r>
              <a:rPr lang="vi-VN" i="1" dirty="0">
                <a:solidFill>
                  <a:schemeClr val="bg1"/>
                </a:solidFill>
              </a:rPr>
              <a:t> </a:t>
            </a:r>
            <a:r>
              <a:rPr lang="vi-VN" i="1" dirty="0" smtClean="0">
                <a:solidFill>
                  <a:schemeClr val="bg1"/>
                </a:solidFill>
              </a:rPr>
              <a:t>&amp; Đinh </a:t>
            </a:r>
            <a:r>
              <a:rPr lang="vi-VN" i="1" dirty="0">
                <a:solidFill>
                  <a:schemeClr val="bg1"/>
                </a:solidFill>
              </a:rPr>
              <a:t>Công </a:t>
            </a:r>
            <a:r>
              <a:rPr lang="vi-VN" i="1" dirty="0" smtClean="0">
                <a:solidFill>
                  <a:schemeClr val="bg1"/>
                </a:solidFill>
              </a:rPr>
              <a:t>Huỳnh</a:t>
            </a:r>
            <a:r>
              <a:rPr lang="en-US" b="0" i="1" dirty="0" smtClean="0">
                <a:solidFill>
                  <a:schemeClr val="bg1"/>
                </a:solidFill>
                <a:effectLst/>
              </a:rPr>
              <a:t/>
            </a:r>
            <a:br>
              <a:rPr lang="en-US" b="0" i="1" dirty="0" smtClean="0">
                <a:solidFill>
                  <a:schemeClr val="bg1"/>
                </a:solidFill>
                <a:effectLst/>
              </a:rPr>
            </a:br>
            <a:endParaRPr lang="en-US" b="0" i="1" dirty="0">
              <a:solidFill>
                <a:schemeClr val="bg1"/>
              </a:solidFill>
              <a:effectLst/>
            </a:endParaRPr>
          </a:p>
        </p:txBody>
      </p:sp>
    </p:spTree>
    <p:extLst>
      <p:ext uri="{BB962C8B-B14F-4D97-AF65-F5344CB8AC3E}">
        <p14:creationId xmlns:p14="http://schemas.microsoft.com/office/powerpoint/2010/main" val="353878427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dirty="0">
                <a:solidFill>
                  <a:srgbClr val="FFFF00"/>
                </a:solidFill>
              </a:rPr>
              <a:t>P</a:t>
            </a:r>
            <a:r>
              <a:rPr lang="en-US" sz="4800" b="0" dirty="0" smtClean="0">
                <a:solidFill>
                  <a:srgbClr val="FFFF00"/>
                </a:solidFill>
                <a:effectLst/>
              </a:rPr>
              <a:t>k1:</a:t>
            </a:r>
            <a:r>
              <a:rPr lang="en-US" sz="4800" b="0" dirty="0" smtClean="0">
                <a:solidFill>
                  <a:schemeClr val="bg1"/>
                </a:solidFill>
                <a:effectLst/>
              </a:rPr>
              <a:t> </a:t>
            </a:r>
            <a:r>
              <a:rPr lang="vi-VN" sz="4800" dirty="0">
                <a:solidFill>
                  <a:schemeClr val="bg1"/>
                </a:solidFill>
              </a:rPr>
              <a:t>Nước Thiên Chúa giống như người kia đã gieo hạt mầm. Qua đêm ngày hạt sẽ đâm chồi và nẩy mầm lên. Đất làm cho thân lúa mọc lên và lớn thành cây. Trĩu nặng bông kết hạt lúa tốt chờ đến mùa gặt.</a:t>
            </a:r>
            <a:endParaRPr lang="en-US" sz="4800" b="0" dirty="0">
              <a:solidFill>
                <a:schemeClr val="bg1"/>
              </a:solidFill>
              <a:effectLst/>
            </a:endParaRPr>
          </a:p>
        </p:txBody>
      </p:sp>
    </p:spTree>
    <p:extLst>
      <p:ext uri="{BB962C8B-B14F-4D97-AF65-F5344CB8AC3E}">
        <p14:creationId xmlns:p14="http://schemas.microsoft.com/office/powerpoint/2010/main" val="5203507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dirty="0" smtClean="0">
                <a:solidFill>
                  <a:srgbClr val="FFFF00"/>
                </a:solidFill>
                <a:effectLst/>
              </a:rPr>
              <a:t>ĐK:</a:t>
            </a:r>
            <a:r>
              <a:rPr lang="en-US" sz="4800" b="0" dirty="0" smtClean="0">
                <a:solidFill>
                  <a:schemeClr val="bg1"/>
                </a:solidFill>
                <a:effectLst/>
              </a:rPr>
              <a:t> </a:t>
            </a:r>
            <a:r>
              <a:rPr lang="vi-VN" sz="4800" dirty="0">
                <a:solidFill>
                  <a:schemeClr val="bg1"/>
                </a:solidFill>
              </a:rPr>
              <a:t>Lạy </a:t>
            </a:r>
            <a:r>
              <a:rPr lang="vi-VN" sz="4800" dirty="0" smtClean="0">
                <a:solidFill>
                  <a:schemeClr val="bg1"/>
                </a:solidFill>
              </a:rPr>
              <a:t>Chúa, </a:t>
            </a:r>
            <a:r>
              <a:rPr lang="vi-VN" sz="4800" dirty="0">
                <a:solidFill>
                  <a:schemeClr val="bg1"/>
                </a:solidFill>
              </a:rPr>
              <a:t>Cho con sống niềm tin xây dựng nước </a:t>
            </a:r>
            <a:r>
              <a:rPr lang="vi-VN" sz="4800" dirty="0" smtClean="0">
                <a:solidFill>
                  <a:schemeClr val="bg1"/>
                </a:solidFill>
              </a:rPr>
              <a:t>Ngài, </a:t>
            </a:r>
            <a:r>
              <a:rPr lang="vi-VN" sz="4800" dirty="0">
                <a:solidFill>
                  <a:schemeClr val="bg1"/>
                </a:solidFill>
              </a:rPr>
              <a:t>bằng hạt giống Tin Mừng, bằng Lời Chúa yêu thương. Lạy </a:t>
            </a:r>
            <a:r>
              <a:rPr lang="vi-VN" sz="4800" dirty="0" smtClean="0">
                <a:solidFill>
                  <a:schemeClr val="bg1"/>
                </a:solidFill>
              </a:rPr>
              <a:t>Chúa, </a:t>
            </a:r>
            <a:r>
              <a:rPr lang="vi-VN" sz="4800" dirty="0">
                <a:solidFill>
                  <a:schemeClr val="bg1"/>
                </a:solidFill>
              </a:rPr>
              <a:t>Cho con sống cuộc đời hy vọng trong </a:t>
            </a:r>
            <a:r>
              <a:rPr lang="vi-VN" sz="4800" dirty="0" smtClean="0">
                <a:solidFill>
                  <a:schemeClr val="bg1"/>
                </a:solidFill>
              </a:rPr>
              <a:t>Ngài, </a:t>
            </a:r>
            <a:r>
              <a:rPr lang="vi-VN" sz="4800" dirty="0">
                <a:solidFill>
                  <a:schemeClr val="bg1"/>
                </a:solidFill>
              </a:rPr>
              <a:t>để hạt giống Tin </a:t>
            </a:r>
            <a:r>
              <a:rPr lang="vi-VN" sz="4800" dirty="0" smtClean="0">
                <a:solidFill>
                  <a:schemeClr val="bg1"/>
                </a:solidFill>
              </a:rPr>
              <a:t>Mừng, </a:t>
            </a:r>
            <a:r>
              <a:rPr lang="vi-VN" sz="4800" dirty="0">
                <a:solidFill>
                  <a:schemeClr val="bg1"/>
                </a:solidFill>
              </a:rPr>
              <a:t>nở tươi tốt thắm xinh.</a:t>
            </a:r>
            <a:endParaRPr lang="en-US" sz="4800"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err="1" smtClean="0">
                <a:solidFill>
                  <a:srgbClr val="FFFF00"/>
                </a:solidFill>
                <a:effectLst/>
              </a:rPr>
              <a:t>Ca</a:t>
            </a:r>
            <a:r>
              <a:rPr lang="en-US" sz="6600" b="0" dirty="0" smtClean="0">
                <a:solidFill>
                  <a:srgbClr val="FFFF00"/>
                </a:solidFill>
                <a:effectLst/>
              </a:rPr>
              <a:t> </a:t>
            </a:r>
            <a:r>
              <a:rPr lang="en-US" sz="6600" b="0" dirty="0" err="1" smtClean="0">
                <a:solidFill>
                  <a:srgbClr val="FFFF00"/>
                </a:solidFill>
                <a:effectLst/>
              </a:rPr>
              <a:t>Nhập</a:t>
            </a:r>
            <a:r>
              <a:rPr lang="en-US" sz="6600" b="0" dirty="0" smtClean="0">
                <a:solidFill>
                  <a:srgbClr val="FFFF00"/>
                </a:solidFill>
                <a:effectLst/>
              </a:rPr>
              <a:t> </a:t>
            </a:r>
            <a:r>
              <a:rPr lang="en-US" sz="6600" b="0" dirty="0" err="1" smtClean="0">
                <a:solidFill>
                  <a:srgbClr val="FFFF00"/>
                </a:solidFill>
                <a:effectLst/>
              </a:rPr>
              <a:t>Lễ</a:t>
            </a:r>
            <a:r>
              <a:rPr lang="en-US" sz="6600" b="0" dirty="0" smtClean="0">
                <a:solidFill>
                  <a:srgbClr val="FFFF00"/>
                </a:solidFill>
                <a:effectLst/>
              </a:rPr>
              <a:t/>
            </a:r>
            <a:br>
              <a:rPr lang="en-US" sz="6600" b="0" dirty="0" smtClean="0">
                <a:solidFill>
                  <a:srgbClr val="FFFF00"/>
                </a:solidFill>
                <a:effectLst/>
              </a:rPr>
            </a:br>
            <a:r>
              <a:rPr lang="en-US" sz="6600" dirty="0" smtClean="0">
                <a:solidFill>
                  <a:srgbClr val="FFFF00"/>
                </a:solidFill>
              </a:rPr>
              <a:t>LÒNG </a:t>
            </a:r>
            <a:r>
              <a:rPr lang="en-US" sz="6600" dirty="0">
                <a:solidFill>
                  <a:srgbClr val="FFFF00"/>
                </a:solidFill>
              </a:rPr>
              <a:t>HÂN HOAN</a:t>
            </a:r>
            <a:r>
              <a:rPr lang="en-US" sz="6000" b="0" dirty="0" smtClean="0">
                <a:solidFill>
                  <a:srgbClr val="FFFF00"/>
                </a:solidFill>
                <a:effectLst/>
              </a:rPr>
              <a:t/>
            </a:r>
            <a:br>
              <a:rPr lang="en-US" sz="6000" b="0" dirty="0" smtClean="0">
                <a:solidFill>
                  <a:srgbClr val="FFFF00"/>
                </a:solidFill>
                <a:effectLst/>
              </a:rPr>
            </a:br>
            <a:r>
              <a:rPr lang="en-US" sz="4800" i="1" dirty="0" err="1" smtClean="0">
                <a:solidFill>
                  <a:schemeClr val="bg1"/>
                </a:solidFill>
              </a:rPr>
              <a:t>Đinh</a:t>
            </a:r>
            <a:r>
              <a:rPr lang="en-US" sz="4800" i="1" dirty="0" smtClean="0">
                <a:solidFill>
                  <a:schemeClr val="bg1"/>
                </a:solidFill>
              </a:rPr>
              <a:t> </a:t>
            </a:r>
            <a:r>
              <a:rPr lang="en-US" sz="4800" i="1" dirty="0" err="1">
                <a:solidFill>
                  <a:schemeClr val="bg1"/>
                </a:solidFill>
              </a:rPr>
              <a:t>Công</a:t>
            </a:r>
            <a:r>
              <a:rPr lang="en-US" sz="4800" i="1" dirty="0">
                <a:solidFill>
                  <a:schemeClr val="bg1"/>
                </a:solidFill>
              </a:rPr>
              <a:t> </a:t>
            </a:r>
            <a:r>
              <a:rPr lang="en-US" sz="4800" i="1" dirty="0" err="1">
                <a:solidFill>
                  <a:schemeClr val="bg1"/>
                </a:solidFill>
              </a:rPr>
              <a:t>Huỳnh</a:t>
            </a:r>
            <a:endParaRPr lang="en-US" sz="4800" b="0" i="1" dirty="0">
              <a:solidFill>
                <a:schemeClr val="bg1"/>
              </a:solidFill>
              <a:effectLst/>
            </a:endParaRPr>
          </a:p>
        </p:txBody>
      </p:sp>
    </p:spTree>
    <p:extLst>
      <p:ext uri="{BB962C8B-B14F-4D97-AF65-F5344CB8AC3E}">
        <p14:creationId xmlns:p14="http://schemas.microsoft.com/office/powerpoint/2010/main" val="46082422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dirty="0">
                <a:solidFill>
                  <a:srgbClr val="FFFF00"/>
                </a:solidFill>
              </a:rPr>
              <a:t>P</a:t>
            </a:r>
            <a:r>
              <a:rPr lang="en-US" sz="4800" b="0" dirty="0" smtClean="0">
                <a:solidFill>
                  <a:srgbClr val="FFFF00"/>
                </a:solidFill>
                <a:effectLst/>
              </a:rPr>
              <a:t>k2:</a:t>
            </a:r>
            <a:r>
              <a:rPr lang="en-US" sz="4800" b="0" dirty="0" smtClean="0">
                <a:solidFill>
                  <a:schemeClr val="bg1"/>
                </a:solidFill>
                <a:effectLst/>
              </a:rPr>
              <a:t> </a:t>
            </a:r>
            <a:r>
              <a:rPr lang="vi-VN" sz="4800" dirty="0" smtClean="0">
                <a:solidFill>
                  <a:schemeClr val="bg1"/>
                </a:solidFill>
              </a:rPr>
              <a:t>Hãy </a:t>
            </a:r>
            <a:r>
              <a:rPr lang="vi-VN" sz="4800" dirty="0">
                <a:solidFill>
                  <a:schemeClr val="bg1"/>
                </a:solidFill>
              </a:rPr>
              <a:t>gieo xuống với bao niềm tin sống trong hy vọng. Luôn âm thầm nhỏ bé như hạt chờ trỗi mình lên. Chúa sẽ cho đâm những cành to trổ lá nhiều hoa. Sẽ tỏa lan với nhiều bóng mát hồng thắm cuộc đời.</a:t>
            </a:r>
            <a:endParaRPr lang="en-US" sz="48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dirty="0" smtClean="0">
                <a:solidFill>
                  <a:srgbClr val="FFFF00"/>
                </a:solidFill>
                <a:effectLst/>
              </a:rPr>
              <a:t>ĐK:</a:t>
            </a:r>
            <a:r>
              <a:rPr lang="en-US" sz="4800" b="0" dirty="0" smtClean="0">
                <a:solidFill>
                  <a:schemeClr val="bg1"/>
                </a:solidFill>
                <a:effectLst/>
              </a:rPr>
              <a:t> </a:t>
            </a:r>
            <a:r>
              <a:rPr lang="vi-VN" sz="4800" dirty="0">
                <a:solidFill>
                  <a:schemeClr val="bg1"/>
                </a:solidFill>
              </a:rPr>
              <a:t>Lạy </a:t>
            </a:r>
            <a:r>
              <a:rPr lang="vi-VN" sz="4800" dirty="0" smtClean="0">
                <a:solidFill>
                  <a:schemeClr val="bg1"/>
                </a:solidFill>
              </a:rPr>
              <a:t>Chúa, </a:t>
            </a:r>
            <a:r>
              <a:rPr lang="vi-VN" sz="4800" dirty="0">
                <a:solidFill>
                  <a:schemeClr val="bg1"/>
                </a:solidFill>
              </a:rPr>
              <a:t>Cho con sống niềm tin xây dựng nước </a:t>
            </a:r>
            <a:r>
              <a:rPr lang="vi-VN" sz="4800" dirty="0" smtClean="0">
                <a:solidFill>
                  <a:schemeClr val="bg1"/>
                </a:solidFill>
              </a:rPr>
              <a:t>Ngài, </a:t>
            </a:r>
            <a:r>
              <a:rPr lang="vi-VN" sz="4800" dirty="0">
                <a:solidFill>
                  <a:schemeClr val="bg1"/>
                </a:solidFill>
              </a:rPr>
              <a:t>bằng hạt giống Tin Mừng, bằng Lời Chúa yêu thương. Lạy </a:t>
            </a:r>
            <a:r>
              <a:rPr lang="vi-VN" sz="4800" dirty="0" smtClean="0">
                <a:solidFill>
                  <a:schemeClr val="bg1"/>
                </a:solidFill>
              </a:rPr>
              <a:t>Chúa, </a:t>
            </a:r>
            <a:r>
              <a:rPr lang="vi-VN" sz="4800" dirty="0">
                <a:solidFill>
                  <a:schemeClr val="bg1"/>
                </a:solidFill>
              </a:rPr>
              <a:t>Cho con sống cuộc đời hy vọng trong </a:t>
            </a:r>
            <a:r>
              <a:rPr lang="vi-VN" sz="4800" dirty="0" smtClean="0">
                <a:solidFill>
                  <a:schemeClr val="bg1"/>
                </a:solidFill>
              </a:rPr>
              <a:t>Ngài, </a:t>
            </a:r>
            <a:r>
              <a:rPr lang="vi-VN" sz="4800" dirty="0">
                <a:solidFill>
                  <a:schemeClr val="bg1"/>
                </a:solidFill>
              </a:rPr>
              <a:t>để hạt giống Tin </a:t>
            </a:r>
            <a:r>
              <a:rPr lang="vi-VN" sz="4800" dirty="0" smtClean="0">
                <a:solidFill>
                  <a:schemeClr val="bg1"/>
                </a:solidFill>
              </a:rPr>
              <a:t>Mừng, </a:t>
            </a:r>
            <a:r>
              <a:rPr lang="vi-VN" sz="4800" dirty="0">
                <a:solidFill>
                  <a:schemeClr val="bg1"/>
                </a:solidFill>
              </a:rPr>
              <a:t>nở tươi tốt thắm xinh.</a:t>
            </a:r>
            <a:endParaRPr lang="en-US" sz="4800" b="0" dirty="0">
              <a:solidFill>
                <a:schemeClr val="bg1"/>
              </a:solidFill>
              <a:effectLst/>
            </a:endParaRPr>
          </a:p>
        </p:txBody>
      </p:sp>
    </p:spTree>
    <p:extLst>
      <p:ext uri="{BB962C8B-B14F-4D97-AF65-F5344CB8AC3E}">
        <p14:creationId xmlns:p14="http://schemas.microsoft.com/office/powerpoint/2010/main" val="240634987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4800" dirty="0">
                <a:solidFill>
                  <a:srgbClr val="FFFF00"/>
                </a:solidFill>
              </a:rPr>
              <a:t>P</a:t>
            </a:r>
            <a:r>
              <a:rPr lang="en-US" sz="4800" b="0" dirty="0" smtClean="0">
                <a:solidFill>
                  <a:srgbClr val="FFFF00"/>
                </a:solidFill>
                <a:effectLst/>
              </a:rPr>
              <a:t>k3:</a:t>
            </a:r>
            <a:r>
              <a:rPr lang="en-US" sz="4800" b="0" dirty="0" smtClean="0">
                <a:solidFill>
                  <a:schemeClr val="bg1"/>
                </a:solidFill>
                <a:effectLst/>
              </a:rPr>
              <a:t> </a:t>
            </a:r>
            <a:r>
              <a:rPr lang="vi-VN" sz="4800" dirty="0">
                <a:solidFill>
                  <a:schemeClr val="bg1"/>
                </a:solidFill>
              </a:rPr>
              <a:t>Chúa là Đấng đã cho đời con lớn lên mỗi ngày. Tuy âm thầm mà vẫn mãnh liệt nhờ những hồng ân. Nếu đời con không Chúa chở che chẳng thể mọc lên. Xin Ngài luôn giúp con biết sống bền bỉ đợi chờ.</a:t>
            </a:r>
            <a:endParaRPr lang="en-US" sz="48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dirty="0" smtClean="0">
                <a:solidFill>
                  <a:srgbClr val="FFFF00"/>
                </a:solidFill>
                <a:effectLst/>
              </a:rPr>
              <a:t>ĐK:</a:t>
            </a:r>
            <a:r>
              <a:rPr lang="en-US" sz="4800" b="0" dirty="0" smtClean="0">
                <a:solidFill>
                  <a:schemeClr val="bg1"/>
                </a:solidFill>
                <a:effectLst/>
              </a:rPr>
              <a:t> </a:t>
            </a:r>
            <a:r>
              <a:rPr lang="vi-VN" sz="4800" dirty="0">
                <a:solidFill>
                  <a:schemeClr val="bg1"/>
                </a:solidFill>
              </a:rPr>
              <a:t>Lạy </a:t>
            </a:r>
            <a:r>
              <a:rPr lang="vi-VN" sz="4800" dirty="0" smtClean="0">
                <a:solidFill>
                  <a:schemeClr val="bg1"/>
                </a:solidFill>
              </a:rPr>
              <a:t>Chúa, </a:t>
            </a:r>
            <a:r>
              <a:rPr lang="vi-VN" sz="4800" dirty="0">
                <a:solidFill>
                  <a:schemeClr val="bg1"/>
                </a:solidFill>
              </a:rPr>
              <a:t>Cho con sống niềm tin xây dựng nước </a:t>
            </a:r>
            <a:r>
              <a:rPr lang="vi-VN" sz="4800" dirty="0" smtClean="0">
                <a:solidFill>
                  <a:schemeClr val="bg1"/>
                </a:solidFill>
              </a:rPr>
              <a:t>Ngài, </a:t>
            </a:r>
            <a:r>
              <a:rPr lang="vi-VN" sz="4800" dirty="0">
                <a:solidFill>
                  <a:schemeClr val="bg1"/>
                </a:solidFill>
              </a:rPr>
              <a:t>bằng hạt giống Tin Mừng, bằng Lời Chúa yêu thương. Lạy </a:t>
            </a:r>
            <a:r>
              <a:rPr lang="vi-VN" sz="4800" dirty="0" smtClean="0">
                <a:solidFill>
                  <a:schemeClr val="bg1"/>
                </a:solidFill>
              </a:rPr>
              <a:t>Chúa, </a:t>
            </a:r>
            <a:r>
              <a:rPr lang="vi-VN" sz="4800" dirty="0">
                <a:solidFill>
                  <a:schemeClr val="bg1"/>
                </a:solidFill>
              </a:rPr>
              <a:t>Cho con sống cuộc đời hy vọng trong </a:t>
            </a:r>
            <a:r>
              <a:rPr lang="vi-VN" sz="4800" dirty="0" smtClean="0">
                <a:solidFill>
                  <a:schemeClr val="bg1"/>
                </a:solidFill>
              </a:rPr>
              <a:t>Ngài, </a:t>
            </a:r>
            <a:r>
              <a:rPr lang="vi-VN" sz="4800" dirty="0">
                <a:solidFill>
                  <a:schemeClr val="bg1"/>
                </a:solidFill>
              </a:rPr>
              <a:t>để hạt giống Tin </a:t>
            </a:r>
            <a:r>
              <a:rPr lang="vi-VN" sz="4800" dirty="0" smtClean="0">
                <a:solidFill>
                  <a:schemeClr val="bg1"/>
                </a:solidFill>
              </a:rPr>
              <a:t>Mừng, </a:t>
            </a:r>
            <a:r>
              <a:rPr lang="vi-VN" sz="4800" dirty="0">
                <a:solidFill>
                  <a:schemeClr val="bg1"/>
                </a:solidFill>
              </a:rPr>
              <a:t>nở tươi tốt thắm xinh.</a:t>
            </a:r>
            <a:endParaRPr lang="en-US" sz="4800" b="0" dirty="0">
              <a:solidFill>
                <a:schemeClr val="bg1"/>
              </a:solidFill>
              <a:effectLst/>
            </a:endParaRPr>
          </a:p>
        </p:txBody>
      </p:sp>
    </p:spTree>
    <p:extLst>
      <p:ext uri="{BB962C8B-B14F-4D97-AF65-F5344CB8AC3E}">
        <p14:creationId xmlns:p14="http://schemas.microsoft.com/office/powerpoint/2010/main" val="301554279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86"/>
            <a:ext cx="9144000" cy="5138928"/>
          </a:xfrm>
          <a:prstGeom prst="rect">
            <a:avLst/>
          </a:prstGeom>
        </p:spPr>
      </p:pic>
    </p:spTree>
    <p:extLst>
      <p:ext uri="{BB962C8B-B14F-4D97-AF65-F5344CB8AC3E}">
        <p14:creationId xmlns:p14="http://schemas.microsoft.com/office/powerpoint/2010/main" val="415073917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8000" b="0" dirty="0" err="1" smtClean="0">
                <a:solidFill>
                  <a:srgbClr val="FFFF00"/>
                </a:solidFill>
                <a:effectLst/>
              </a:rPr>
              <a:t>Ca</a:t>
            </a:r>
            <a:r>
              <a:rPr lang="en-US" sz="8000" b="0" dirty="0" smtClean="0">
                <a:solidFill>
                  <a:srgbClr val="FFFF00"/>
                </a:solidFill>
                <a:effectLst/>
              </a:rPr>
              <a:t> </a:t>
            </a:r>
            <a:r>
              <a:rPr lang="en-US" sz="8000" b="0" dirty="0" err="1" smtClean="0">
                <a:solidFill>
                  <a:srgbClr val="FFFF00"/>
                </a:solidFill>
                <a:effectLst/>
              </a:rPr>
              <a:t>Kết</a:t>
            </a:r>
            <a:r>
              <a:rPr lang="en-US" sz="8000" b="0" dirty="0" smtClean="0">
                <a:solidFill>
                  <a:srgbClr val="FFFF00"/>
                </a:solidFill>
                <a:effectLst/>
              </a:rPr>
              <a:t> </a:t>
            </a:r>
            <a:r>
              <a:rPr lang="en-US" sz="8000" b="0" dirty="0" err="1" smtClean="0">
                <a:solidFill>
                  <a:srgbClr val="FFFF00"/>
                </a:solidFill>
                <a:effectLst/>
              </a:rPr>
              <a:t>Lễ</a:t>
            </a:r>
            <a:r>
              <a:rPr lang="en-US" sz="8000" b="0" dirty="0" smtClean="0">
                <a:solidFill>
                  <a:srgbClr val="FFFF00"/>
                </a:solidFill>
                <a:effectLst/>
              </a:rPr>
              <a:t/>
            </a:r>
            <a:br>
              <a:rPr lang="en-US" sz="8000" b="0" dirty="0" smtClean="0">
                <a:solidFill>
                  <a:srgbClr val="FFFF00"/>
                </a:solidFill>
                <a:effectLst/>
              </a:rPr>
            </a:br>
            <a:r>
              <a:rPr lang="en-US" sz="6600" b="0" dirty="0" err="1" smtClean="0">
                <a:solidFill>
                  <a:srgbClr val="FFFF00"/>
                </a:solidFill>
                <a:effectLst/>
              </a:rPr>
              <a:t>Thánh</a:t>
            </a:r>
            <a:r>
              <a:rPr lang="en-US" sz="6600" b="0" dirty="0" smtClean="0">
                <a:solidFill>
                  <a:srgbClr val="FFFF00"/>
                </a:solidFill>
                <a:effectLst/>
              </a:rPr>
              <a:t> </a:t>
            </a:r>
            <a:r>
              <a:rPr lang="en-US" sz="6600" b="0" dirty="0" err="1" smtClean="0">
                <a:solidFill>
                  <a:srgbClr val="FFFF00"/>
                </a:solidFill>
                <a:effectLst/>
              </a:rPr>
              <a:t>Tâm</a:t>
            </a:r>
            <a:r>
              <a:rPr lang="en-US" sz="6600" b="0" dirty="0" smtClean="0">
                <a:solidFill>
                  <a:srgbClr val="FFFF00"/>
                </a:solidFill>
                <a:effectLst/>
              </a:rPr>
              <a:t> </a:t>
            </a:r>
            <a:r>
              <a:rPr lang="en-US" sz="6600" b="0" dirty="0" err="1" smtClean="0">
                <a:solidFill>
                  <a:srgbClr val="FFFF00"/>
                </a:solidFill>
                <a:effectLst/>
              </a:rPr>
              <a:t>Chúa</a:t>
            </a:r>
            <a:r>
              <a:rPr lang="en-US" sz="6600" b="0" dirty="0" smtClean="0">
                <a:solidFill>
                  <a:srgbClr val="FFFF00"/>
                </a:solidFill>
                <a:effectLst/>
              </a:rPr>
              <a:t> </a:t>
            </a:r>
            <a:r>
              <a:rPr lang="en-US" sz="6600" b="0" dirty="0" err="1" smtClean="0">
                <a:solidFill>
                  <a:srgbClr val="FFFF00"/>
                </a:solidFill>
                <a:effectLst/>
              </a:rPr>
              <a:t>Giêsu</a:t>
            </a:r>
            <a:r>
              <a:rPr lang="en-US" sz="8000" b="0" dirty="0" smtClean="0">
                <a:solidFill>
                  <a:srgbClr val="FFFF00"/>
                </a:solidFill>
                <a:effectLst/>
              </a:rPr>
              <a:t/>
            </a:r>
            <a:br>
              <a:rPr lang="en-US" sz="8000" b="0" dirty="0" smtClean="0">
                <a:solidFill>
                  <a:srgbClr val="FFFF00"/>
                </a:solidFill>
                <a:effectLst/>
              </a:rPr>
            </a:br>
            <a:r>
              <a:rPr lang="en-US" sz="4800" b="0" i="1" dirty="0" err="1" smtClean="0">
                <a:solidFill>
                  <a:schemeClr val="bg1"/>
                </a:solidFill>
                <a:effectLst/>
              </a:rPr>
              <a:t>Huyền</a:t>
            </a:r>
            <a:r>
              <a:rPr lang="en-US" sz="4800" b="0" i="1" dirty="0" smtClean="0">
                <a:solidFill>
                  <a:schemeClr val="bg1"/>
                </a:solidFill>
                <a:effectLst/>
              </a:rPr>
              <a:t> </a:t>
            </a:r>
            <a:r>
              <a:rPr lang="en-US" sz="4800" b="0" i="1" smtClean="0">
                <a:solidFill>
                  <a:schemeClr val="bg1"/>
                </a:solidFill>
                <a:effectLst/>
              </a:rPr>
              <a:t>Linh</a:t>
            </a:r>
            <a:endParaRPr lang="en-US" sz="6000" b="0" i="1"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600" dirty="0" smtClean="0">
                <a:solidFill>
                  <a:srgbClr val="FFFF00"/>
                </a:solidFill>
              </a:rPr>
              <a:t>Pk1:  </a:t>
            </a:r>
            <a:r>
              <a:rPr lang="vi-VN" sz="4600" dirty="0" smtClean="0">
                <a:solidFill>
                  <a:schemeClr val="bg1"/>
                </a:solidFill>
              </a:rPr>
              <a:t>Thánh Tâm Chúa Giê-su, nguồn êm ái dịu dàng, xin hãy ban xuống lòng con ngọn lửa say yêu một Chúa. Thánh Tâm Chúa Giê-su, tràn lan tình thương xót, xin thương giúp người đang sống trong tội biết tìm đến Thánh Tâm Cha. </a:t>
            </a:r>
            <a:endParaRPr lang="en-US" sz="46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2455555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5400" dirty="0" smtClean="0">
                <a:solidFill>
                  <a:srgbClr val="FFFF00"/>
                </a:solidFill>
              </a:rPr>
              <a:t>ĐK</a:t>
            </a:r>
            <a:r>
              <a:rPr lang="vi-VN" sz="5400" dirty="0">
                <a:solidFill>
                  <a:srgbClr val="FFFF00"/>
                </a:solidFill>
              </a:rPr>
              <a:t>: </a:t>
            </a:r>
            <a:r>
              <a:rPr lang="vi-VN" sz="5400" dirty="0">
                <a:solidFill>
                  <a:schemeClr val="bg1"/>
                </a:solidFill>
              </a:rPr>
              <a:t>Lòng ngập tràn hân hoan khi bước vào Thánh cung diệu hiền. Miệng con vang lời trìu mến, được đến tham dự tiệc Thánh Ngài ban.  </a:t>
            </a:r>
            <a:endParaRPr lang="en-US" sz="5400" b="0" dirty="0">
              <a:solidFill>
                <a:schemeClr val="bg1"/>
              </a:solidFill>
              <a:effectLst/>
            </a:endParaRPr>
          </a:p>
        </p:txBody>
      </p:sp>
    </p:spTree>
    <p:extLst>
      <p:ext uri="{BB962C8B-B14F-4D97-AF65-F5344CB8AC3E}">
        <p14:creationId xmlns:p14="http://schemas.microsoft.com/office/powerpoint/2010/main" val="33546221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5400" dirty="0" smtClean="0">
                <a:solidFill>
                  <a:srgbClr val="FFFF00"/>
                </a:solidFill>
              </a:rPr>
              <a:t>**</a:t>
            </a:r>
            <a:r>
              <a:rPr lang="vi-VN" sz="5400" dirty="0" smtClean="0">
                <a:solidFill>
                  <a:schemeClr val="bg1"/>
                </a:solidFill>
              </a:rPr>
              <a:t> Hồn </a:t>
            </a:r>
            <a:r>
              <a:rPr lang="vi-VN" sz="5400" dirty="0">
                <a:solidFill>
                  <a:schemeClr val="bg1"/>
                </a:solidFill>
              </a:rPr>
              <a:t>dạt dào lâng lâng, lòng nghẹn ngào ca dâng. Cùng đoàn người ca vang, lòng thành tín Chúa qua bao năm chẳng phai.</a:t>
            </a:r>
            <a:endParaRPr lang="en-US" sz="5400" b="0" dirty="0">
              <a:solidFill>
                <a:schemeClr val="bg1"/>
              </a:solidFill>
              <a:effectLst/>
            </a:endParaRPr>
          </a:p>
        </p:txBody>
      </p:sp>
    </p:spTree>
    <p:extLst>
      <p:ext uri="{BB962C8B-B14F-4D97-AF65-F5344CB8AC3E}">
        <p14:creationId xmlns:p14="http://schemas.microsoft.com/office/powerpoint/2010/main" val="3648269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Autofit/>
          </a:bodyPr>
          <a:lstStyle/>
          <a:p>
            <a:pPr algn="just"/>
            <a:r>
              <a:rPr lang="vi-VN" sz="5400" dirty="0" smtClean="0">
                <a:solidFill>
                  <a:srgbClr val="FFFF00"/>
                </a:solidFill>
              </a:rPr>
              <a:t>Pk1: </a:t>
            </a:r>
            <a:r>
              <a:rPr lang="vi-VN" sz="5400" dirty="0" smtClean="0">
                <a:solidFill>
                  <a:schemeClr val="bg1"/>
                </a:solidFill>
              </a:rPr>
              <a:t>Tìm </a:t>
            </a:r>
            <a:r>
              <a:rPr lang="vi-VN" sz="5400" dirty="0">
                <a:solidFill>
                  <a:schemeClr val="bg1"/>
                </a:solidFill>
              </a:rPr>
              <a:t>về suối </a:t>
            </a:r>
            <a:r>
              <a:rPr lang="vi-VN" sz="5400" dirty="0" smtClean="0">
                <a:solidFill>
                  <a:schemeClr val="bg1"/>
                </a:solidFill>
              </a:rPr>
              <a:t>mát, </a:t>
            </a:r>
            <a:r>
              <a:rPr lang="vi-VN" sz="5400" dirty="0">
                <a:solidFill>
                  <a:schemeClr val="bg1"/>
                </a:solidFill>
              </a:rPr>
              <a:t>trào dâng sức thiêng không cạn nguồn, tháng năm để con khao khát. Tìm về Thiên </a:t>
            </a:r>
            <a:r>
              <a:rPr lang="vi-VN" sz="5400" dirty="0" smtClean="0">
                <a:solidFill>
                  <a:schemeClr val="bg1"/>
                </a:solidFill>
              </a:rPr>
              <a:t>Nhan, </a:t>
            </a:r>
            <a:r>
              <a:rPr lang="vi-VN" sz="5400" dirty="0">
                <a:solidFill>
                  <a:schemeClr val="bg1"/>
                </a:solidFill>
              </a:rPr>
              <a:t>hát vang </a:t>
            </a:r>
            <a:r>
              <a:rPr lang="vi-VN" sz="5400" dirty="0" smtClean="0">
                <a:solidFill>
                  <a:schemeClr val="bg1"/>
                </a:solidFill>
              </a:rPr>
              <a:t>câu </a:t>
            </a:r>
            <a:r>
              <a:rPr lang="vi-VN" sz="5400" dirty="0">
                <a:solidFill>
                  <a:schemeClr val="bg1"/>
                </a:solidFill>
              </a:rPr>
              <a:t>ca </a:t>
            </a:r>
            <a:r>
              <a:rPr lang="vi-VN" sz="5400" dirty="0" smtClean="0">
                <a:solidFill>
                  <a:schemeClr val="bg1"/>
                </a:solidFill>
              </a:rPr>
              <a:t>bao dịu </a:t>
            </a:r>
            <a:r>
              <a:rPr lang="vi-VN" sz="5400" dirty="0">
                <a:solidFill>
                  <a:schemeClr val="bg1"/>
                </a:solidFill>
              </a:rPr>
              <a:t>dàng, tình khúc trìu mến yêu thương.</a:t>
            </a:r>
            <a:endParaRPr lang="en-US" sz="5400" b="0" dirty="0">
              <a:solidFill>
                <a:schemeClr val="bg1"/>
              </a:solidFill>
              <a:effectLst/>
            </a:endParaRPr>
          </a:p>
        </p:txBody>
      </p:sp>
    </p:spTree>
    <p:extLst>
      <p:ext uri="{BB962C8B-B14F-4D97-AF65-F5344CB8AC3E}">
        <p14:creationId xmlns:p14="http://schemas.microsoft.com/office/powerpoint/2010/main" val="33546221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589</TotalTime>
  <Words>1633</Words>
  <Application>Microsoft Office PowerPoint</Application>
  <PresentationFormat>On-screen Show (16:9)</PresentationFormat>
  <Paragraphs>72</Paragraphs>
  <Slides>68</Slides>
  <Notes>0</Notes>
  <HiddenSlides>0</HiddenSlides>
  <MMClips>0</MMClips>
  <ScaleCrop>false</ScaleCrop>
  <HeadingPairs>
    <vt:vector size="4" baseType="variant">
      <vt:variant>
        <vt:lpstr>Theme</vt:lpstr>
      </vt:variant>
      <vt:variant>
        <vt:i4>9</vt:i4>
      </vt:variant>
      <vt:variant>
        <vt:lpstr>Slide Titles</vt:lpstr>
      </vt:variant>
      <vt:variant>
        <vt:i4>68</vt:i4>
      </vt:variant>
    </vt:vector>
  </HeadingPairs>
  <TitlesOfParts>
    <vt:vector size="77" baseType="lpstr">
      <vt:lpstr>Office Theme</vt:lpstr>
      <vt:lpstr>12_Office Theme</vt:lpstr>
      <vt:lpstr>2_Office Theme</vt:lpstr>
      <vt:lpstr>36_Default Design</vt:lpstr>
      <vt:lpstr>10_Office Theme</vt:lpstr>
      <vt:lpstr>37_Default Design</vt:lpstr>
      <vt:lpstr>3_Office Theme</vt:lpstr>
      <vt:lpstr>4_Office Theme</vt:lpstr>
      <vt:lpstr>5_Office Theme</vt:lpstr>
      <vt:lpstr>PowerPoint Presentation</vt:lpstr>
      <vt:lpstr>TẬP HÁT CỘNG ĐOÀN</vt:lpstr>
      <vt:lpstr>Đk: Lạy Chúa, được tạ ơn Chúa thực thú vị thay.</vt:lpstr>
      <vt:lpstr>Alleluia-Alleluia                     Hạt giống là Lời Thiên Chúa, Người gieo giống là Đức Ki-tô, những ai tuân giữ Lời Người sẽ tồn tại muôn đời.        Alleluia…</vt:lpstr>
      <vt:lpstr>PowerPoint Presentation</vt:lpstr>
      <vt:lpstr>Ca Nhập Lễ LÒNG HÂN HOAN Đinh Công Huỳnh</vt:lpstr>
      <vt:lpstr>ĐK: Lòng ngập tràn hân hoan khi bước vào Thánh cung diệu hiền. Miệng con vang lời trìu mến, được đến tham dự tiệc Thánh Ngài ban.  </vt:lpstr>
      <vt:lpstr>** Hồn dạt dào lâng lâng, lòng nghẹn ngào ca dâng. Cùng đoàn người ca vang, lòng thành tín Chúa qua bao năm chẳng phai.</vt:lpstr>
      <vt:lpstr>Pk1: Tìm về suối mát, trào dâng sức thiêng không cạn nguồn, tháng năm để con khao khát. Tìm về Thiên Nhan, hát vang câu ca bao dịu dàng, tình khúc trìu mến yêu thương.</vt:lpstr>
      <vt:lpstr>ĐK: Lòng ngập tràn hân hoan khi bước vào Thánh cung diệu hiền. Miệng con vang lời trìu mến, được đến tham dự tiệc Thánh Ngài ban.  </vt:lpstr>
      <vt:lpstr>** Hồn dạt dào lâng lâng, lòng nghẹn ngào ca dâng. Cùng đoàn người ca vang, lòng thành tín Chúa qua bao năm chẳng phai.</vt:lpstr>
      <vt:lpstr>PowerPoint Presentation</vt:lpstr>
      <vt:lpstr> </vt:lpstr>
      <vt:lpstr> </vt:lpstr>
      <vt:lpstr> </vt:lpstr>
      <vt:lpstr> </vt:lpstr>
      <vt:lpstr> </vt:lpstr>
      <vt:lpstr> </vt:lpstr>
      <vt:lpstr> </vt:lpstr>
      <vt:lpstr>PowerPoint Presentation</vt:lpstr>
      <vt:lpstr>PowerPoint Presentation</vt:lpstr>
      <vt:lpstr>THÁNH VỊNH 91 CHÚA NHẬT XI THƯỜNG NIÊN NĂM B  LM KIM LONG 03 Câu</vt:lpstr>
      <vt:lpstr>Đk: Lạy Chúa, được tạ ơn Chúa thực thú vị thay.</vt:lpstr>
      <vt:lpstr>Tk1: Ôi thú vị thay được tạ ơn Chúa, được mừng hát danh Ngài, lạy Đấng Tối Cao. Từ bình minh, tuyên xưng kỳ công của Ngài. Suốt đêm trường, quảng bá lòng Ngài tín trung.</vt:lpstr>
      <vt:lpstr>Đk: Lạy Chúa, được tạ ơn Chúa thực thú vị thay.</vt:lpstr>
      <vt:lpstr>Tk2: Như khóm dừa xanh này người công chính, như hương bá vươn mình từ núi Ly-băng. được trồng lên, ngay trong nhà của Chúa Trời, Giữa khuôn vườn, ở trước đền thờ Chúa ta.</vt:lpstr>
      <vt:lpstr>Đk: Lạy Chúa, được tạ ơn Chúa thực thú vị thay.</vt:lpstr>
      <vt:lpstr>Tk3: Tuy đã già nhưng còn trổ hoa trái, thân cây vẫn căng đầy nhựa sống xanh tươi. Để truyền rao, nơi nơi Ngài luôn chính trực, núi ẩn mình, bởi Chúa, Ngài chẳng bất công.</vt:lpstr>
      <vt:lpstr>Đk: Lạy Chúa, được tạ ơn Chúa thực thú vị thay.</vt:lpstr>
      <vt:lpstr>PowerPoint Presentation</vt:lpstr>
      <vt:lpstr>Alleluia-Alleluia                     Hạt giống là Lời Thiên Chúa, Người gieo giống là Đức Ki-tô, những ai tuân giữ Lời Người sẽ tồn tại muôn đời.   Alleluia…</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Pk1: Nguyện xin dâng lên, dâng lên dâng lên, thiết tha chân thành con tiến dâng, Chúa thương chấp nhận lễ hy sinh, chính Con Một Ngài là GIÊ-SU Đấng Cứu Độ.</vt:lpstr>
      <vt:lpstr>ĐK: Giờ đây xin tiến dâng Cha, trần gian bao tháng năm qua. Ngày vui đâu có bao nhiêu, bước chân đi vội qua nhanh tuổi đời xế bóng.</vt:lpstr>
      <vt:lpstr>Pk2: Nguyện xin Cha thương ban ơn cứu rỗi, để con đi vào nơi nghỉ an. Thế gian không còn những lo toan, Chúa đưa con vào nguồn yêu thương phúc miên trường.</vt:lpstr>
      <vt:lpstr>ĐK: Giờ đây xin tiến dâng Cha, trần gian bao tháng năm qua. Ngày vui đâu có bao nhiêu, bước chân đi vội qua nhanh tuổi đời xế bóng.</vt:lpstr>
      <vt:lpstr>Pk3: Đời con xin dâng, xin dâng xin dâng, chúa ơi thân phận con mỏng manh, thoáng qua như giọt nước tan nhanh. Chúa thương chấp nhận để con vui giấc an bình.</vt:lpstr>
      <vt:lpstr>ĐK: Giờ đây xin tiến dâng Cha, trần gian bao tháng năm qua. Ngày vui đâu có bao nhiêu, bước chân đi vội qua nhanh tuổi đời xế bóng.</vt:lpstr>
      <vt:lpstr>PowerPoint Presentation</vt:lpstr>
      <vt:lpstr>PowerPoint Presentation</vt:lpstr>
      <vt:lpstr>Ca Nguyện Hiệp Lễ Nước Trời Như Hạt Giống  Huỳnh Minh Kỳ &amp; Đinh Công Huỳnh </vt:lpstr>
      <vt:lpstr>Pk1: Nước Thiên Chúa giống như người kia đã gieo hạt mầm. Qua đêm ngày hạt sẽ đâm chồi và nẩy mầm lên. Đất làm cho thân lúa mọc lên và lớn thành cây. Trĩu nặng bông kết hạt lúa tốt chờ đến mùa gặt.</vt:lpstr>
      <vt:lpstr>ĐK: Lạy Chúa, Cho con sống niềm tin xây dựng nước Ngài, bằng hạt giống Tin Mừng, bằng Lời Chúa yêu thương. Lạy Chúa, Cho con sống cuộc đời hy vọng trong Ngài, để hạt giống Tin Mừng, nở tươi tốt thắm xinh.</vt:lpstr>
      <vt:lpstr>Pk2: Hãy gieo xuống với bao niềm tin sống trong hy vọng. Luôn âm thầm nhỏ bé như hạt chờ trỗi mình lên. Chúa sẽ cho đâm những cành to trổ lá nhiều hoa. Sẽ tỏa lan với nhiều bóng mát hồng thắm cuộc đời.</vt:lpstr>
      <vt:lpstr>ĐK: Lạy Chúa, Cho con sống niềm tin xây dựng nước Ngài, bằng hạt giống Tin Mừng, bằng Lời Chúa yêu thương. Lạy Chúa, Cho con sống cuộc đời hy vọng trong Ngài, để hạt giống Tin Mừng, nở tươi tốt thắm xinh.</vt:lpstr>
      <vt:lpstr>Pk3: Chúa là Đấng đã cho đời con lớn lên mỗi ngày. Tuy âm thầm mà vẫn mãnh liệt nhờ những hồng ân. Nếu đời con không Chúa chở che chẳng thể mọc lên. Xin Ngài luôn giúp con biết sống bền bỉ đợi chờ.</vt:lpstr>
      <vt:lpstr>ĐK: Lạy Chúa, Cho con sống niềm tin xây dựng nước Ngài, bằng hạt giống Tin Mừng, bằng Lời Chúa yêu thương. Lạy Chúa, Cho con sống cuộc đời hy vọng trong Ngài, để hạt giống Tin Mừng, nở tươi tốt thắm xinh.</vt:lpstr>
      <vt:lpstr>PowerPoint Presentation</vt:lpstr>
      <vt:lpstr>PowerPoint Presentation</vt:lpstr>
      <vt:lpstr>Ca Kết Lễ Thánh Tâm Chúa Giêsu Huyền Linh</vt:lpstr>
      <vt:lpstr>Pk1:  Thánh Tâm Chúa Giê-su, nguồn êm ái dịu dàng, xin hãy ban xuống lòng con ngọn lửa say yêu một Chúa. Thánh Tâm Chúa Giê-su, tràn lan tình thương xót, xin thương giúp người đang sống trong tội biết tìm đến Thánh Tâm Cha.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RePack by Diakov</cp:lastModifiedBy>
  <cp:revision>24</cp:revision>
  <dcterms:created xsi:type="dcterms:W3CDTF">2023-05-21T07:25:42Z</dcterms:created>
  <dcterms:modified xsi:type="dcterms:W3CDTF">2024-06-14T12:27:42Z</dcterms:modified>
</cp:coreProperties>
</file>