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24" r:id="rId6"/>
    <p:sldMasterId id="2147483736" r:id="rId7"/>
    <p:sldMasterId id="2147483772" r:id="rId8"/>
    <p:sldMasterId id="2147483784" r:id="rId9"/>
    <p:sldMasterId id="2147483796" r:id="rId10"/>
    <p:sldMasterId id="2147483820" r:id="rId11"/>
    <p:sldMasterId id="2147483832" r:id="rId12"/>
  </p:sldMasterIdLst>
  <p:sldIdLst>
    <p:sldId id="380" r:id="rId13"/>
    <p:sldId id="376" r:id="rId14"/>
    <p:sldId id="460" r:id="rId15"/>
    <p:sldId id="467" r:id="rId16"/>
    <p:sldId id="443" r:id="rId17"/>
    <p:sldId id="256" r:id="rId18"/>
    <p:sldId id="257" r:id="rId19"/>
    <p:sldId id="418" r:id="rId20"/>
    <p:sldId id="258" r:id="rId21"/>
    <p:sldId id="469" r:id="rId22"/>
    <p:sldId id="444" r:id="rId23"/>
    <p:sldId id="384" r:id="rId24"/>
    <p:sldId id="386" r:id="rId25"/>
    <p:sldId id="387" r:id="rId26"/>
    <p:sldId id="388" r:id="rId27"/>
    <p:sldId id="389" r:id="rId28"/>
    <p:sldId id="390" r:id="rId29"/>
    <p:sldId id="391" r:id="rId30"/>
    <p:sldId id="445" r:id="rId31"/>
    <p:sldId id="415" r:id="rId32"/>
    <p:sldId id="449" r:id="rId33"/>
    <p:sldId id="450" r:id="rId34"/>
    <p:sldId id="451" r:id="rId35"/>
    <p:sldId id="452" r:id="rId36"/>
    <p:sldId id="453" r:id="rId37"/>
    <p:sldId id="454" r:id="rId38"/>
    <p:sldId id="455" r:id="rId39"/>
    <p:sldId id="456" r:id="rId40"/>
    <p:sldId id="457" r:id="rId41"/>
    <p:sldId id="458" r:id="rId42"/>
    <p:sldId id="417" r:id="rId43"/>
    <p:sldId id="468" r:id="rId44"/>
    <p:sldId id="441" r:id="rId45"/>
    <p:sldId id="383" r:id="rId46"/>
    <p:sldId id="400" r:id="rId47"/>
    <p:sldId id="401" r:id="rId48"/>
    <p:sldId id="402" r:id="rId49"/>
    <p:sldId id="403" r:id="rId50"/>
    <p:sldId id="404" r:id="rId51"/>
    <p:sldId id="405" r:id="rId52"/>
    <p:sldId id="406" r:id="rId53"/>
    <p:sldId id="407" r:id="rId54"/>
    <p:sldId id="408" r:id="rId55"/>
    <p:sldId id="409" r:id="rId56"/>
    <p:sldId id="410" r:id="rId57"/>
    <p:sldId id="411" r:id="rId58"/>
    <p:sldId id="412" r:id="rId59"/>
    <p:sldId id="477" r:id="rId60"/>
    <p:sldId id="414" r:id="rId61"/>
    <p:sldId id="271" r:id="rId62"/>
    <p:sldId id="272" r:id="rId63"/>
    <p:sldId id="273" r:id="rId64"/>
    <p:sldId id="470" r:id="rId65"/>
    <p:sldId id="274" r:id="rId66"/>
    <p:sldId id="471" r:id="rId67"/>
    <p:sldId id="276" r:id="rId68"/>
    <p:sldId id="466" r:id="rId69"/>
    <p:sldId id="381" r:id="rId70"/>
    <p:sldId id="277" r:id="rId71"/>
    <p:sldId id="278" r:id="rId72"/>
    <p:sldId id="472" r:id="rId73"/>
    <p:sldId id="279" r:id="rId74"/>
    <p:sldId id="290" r:id="rId75"/>
    <p:sldId id="473" r:id="rId76"/>
    <p:sldId id="474" r:id="rId77"/>
    <p:sldId id="291" r:id="rId78"/>
    <p:sldId id="475" r:id="rId79"/>
    <p:sldId id="476" r:id="rId80"/>
    <p:sldId id="292" r:id="rId81"/>
    <p:sldId id="447" r:id="rId82"/>
    <p:sldId id="293" r:id="rId83"/>
    <p:sldId id="294" r:id="rId84"/>
    <p:sldId id="295" r:id="rId85"/>
    <p:sldId id="448"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theme" Target="theme/theme1.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26937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3543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663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150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9682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12582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386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5239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9983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070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5429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36254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21183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8119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1923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7387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37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5867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3842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0760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09372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641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14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788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9799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6500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66266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8228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7370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2469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0588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96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97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77309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46665"/>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5168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4.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Cùng ngàn sinh linh ca lên đi, hòa thành muôn kinh ca lên đi. Câu thơ đẹp tình khúc hát tôn vinh tiến Chúa quang minh, Đấng mến thương muôn đời.</a:t>
            </a:r>
            <a:endParaRPr lang="en-US" sz="5400" b="0" dirty="0">
              <a:solidFill>
                <a:schemeClr val="bg1"/>
              </a:solidFill>
              <a:effectLst/>
            </a:endParaRPr>
          </a:p>
        </p:txBody>
      </p:sp>
    </p:spTree>
    <p:extLst>
      <p:ext uri="{BB962C8B-B14F-4D97-AF65-F5344CB8AC3E}">
        <p14:creationId xmlns:p14="http://schemas.microsoft.com/office/powerpoint/2010/main" val="379166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r>
              <a:rPr lang="en-US" sz="7200" b="0" i="1" dirty="0">
                <a:solidFill>
                  <a:srgbClr val="FFFF00"/>
                </a:solidFill>
                <a:effectLst/>
                <a:latin typeface="+mj-lt"/>
                <a:cs typeface="Times New Roman" panose="02020603050405020304" pitchFamily="18" charset="0"/>
              </a:rPr>
              <a:t>KINH VINH </a:t>
            </a:r>
            <a:r>
              <a:rPr lang="en-US" sz="7200" b="0" i="1" dirty="0" smtClean="0">
                <a:solidFill>
                  <a:srgbClr val="FFFF00"/>
                </a:solidFill>
                <a:effectLst/>
                <a:latin typeface="+mj-lt"/>
                <a:cs typeface="Times New Roman" panose="02020603050405020304" pitchFamily="18" charset="0"/>
              </a:rPr>
              <a:t>DANH</a:t>
            </a:r>
          </a:p>
          <a:p>
            <a:pPr eaLnBrk="1" hangingPunct="1"/>
            <a:r>
              <a:rPr lang="en-US" sz="7200" b="0" i="1" dirty="0" err="1" smtClean="0">
                <a:solidFill>
                  <a:srgbClr val="FFFF00"/>
                </a:solidFill>
                <a:effectLst/>
                <a:latin typeface="+mj-lt"/>
                <a:cs typeface="Times New Roman" panose="02020603050405020304" pitchFamily="18" charset="0"/>
              </a:rPr>
              <a:t>Ca</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Lên</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Đi</a:t>
            </a:r>
            <a:r>
              <a:rPr lang="en-US" sz="7200" b="0" i="1" dirty="0" smtClean="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smtClean="0">
                <a:solidFill>
                  <a:schemeClr val="bg1"/>
                </a:solidFill>
                <a:effectLst/>
                <a:latin typeface="+mj-lt"/>
                <a:cs typeface="Times New Roman" panose="02020603050405020304" pitchFamily="18" charset="0"/>
              </a:rPr>
              <a:t>Và </a:t>
            </a:r>
            <a:r>
              <a:rPr lang="vi-VN" sz="5400" b="0">
                <a:solidFill>
                  <a:schemeClr val="bg1"/>
                </a:solidFill>
                <a:effectLst/>
                <a:latin typeface="+mj-lt"/>
                <a:cs typeface="Times New Roman" panose="02020603050405020304" pitchFamily="18" charset="0"/>
              </a:rPr>
              <a:t>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ngợi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chúc</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tụng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thờ</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lạy</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tôn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cảm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tạ</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vì</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vinh</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quang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cao</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cả</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3845925"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Gióp</a:t>
            </a:r>
            <a:r>
              <a:rPr lang="en-US" sz="3600" dirty="0">
                <a:solidFill>
                  <a:srgbClr val="FFFF00"/>
                </a:solidFill>
              </a:rPr>
              <a:t>.</a:t>
            </a:r>
          </a:p>
        </p:txBody>
      </p:sp>
      <p:sp>
        <p:nvSpPr>
          <p:cNvPr id="7" name="TextBox 6"/>
          <p:cNvSpPr txBox="1"/>
          <p:nvPr/>
        </p:nvSpPr>
        <p:spPr>
          <a:xfrm>
            <a:off x="228600" y="4324350"/>
            <a:ext cx="8121134" cy="584775"/>
          </a:xfrm>
          <a:prstGeom prst="rect">
            <a:avLst/>
          </a:prstGeom>
          <a:noFill/>
        </p:spPr>
        <p:txBody>
          <a:bodyPr wrap="none" rtlCol="0">
            <a:spAutoFit/>
          </a:bodyPr>
          <a:lstStyle/>
          <a:p>
            <a:r>
              <a:rPr lang="vi-VN" sz="3200" dirty="0">
                <a:solidFill>
                  <a:srgbClr val="FFFF00"/>
                </a:solidFill>
              </a:rPr>
              <a:t>Đây là nơi các đợt sóng cao phải vỡ tan tành.</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VỊNH 106</a:t>
            </a:r>
            <a:br>
              <a:rPr lang="en-US" dirty="0" smtClean="0">
                <a:solidFill>
                  <a:srgbClr val="FFFF00"/>
                </a:solidFill>
              </a:rPr>
            </a:br>
            <a:r>
              <a:rPr lang="en-US" dirty="0" smtClean="0">
                <a:solidFill>
                  <a:srgbClr val="FFFF00"/>
                </a:solidFill>
              </a:rPr>
              <a:t>CHÚA NHẬT XII THƯỜNG NIÊN</a:t>
            </a:r>
            <a:br>
              <a:rPr lang="en-US" dirty="0" smtClean="0">
                <a:solidFill>
                  <a:srgbClr val="FFFF00"/>
                </a:solidFill>
              </a:rPr>
            </a:br>
            <a:r>
              <a:rPr lang="en-US" dirty="0" smtClean="0">
                <a:solidFill>
                  <a:srgbClr val="FFFF00"/>
                </a:solidFill>
              </a:rPr>
              <a:t>NĂM B - 4 </a:t>
            </a:r>
            <a:r>
              <a:rPr lang="en-US" dirty="0" err="1">
                <a:solidFill>
                  <a:srgbClr val="FFFF00"/>
                </a:solidFill>
              </a:rPr>
              <a:t>C</a:t>
            </a:r>
            <a:r>
              <a:rPr lang="en-US" dirty="0" err="1" smtClean="0">
                <a:solidFill>
                  <a:srgbClr val="FFFF00"/>
                </a:solidFill>
              </a:rPr>
              <a:t>âu</a:t>
            </a:r>
            <a:r>
              <a:rPr lang="en-US" dirty="0" smtClean="0">
                <a:solidFill>
                  <a:srgbClr val="FFFF00"/>
                </a:solidFill>
              </a:rPr>
              <a:t/>
            </a:r>
            <a:br>
              <a:rPr lang="en-US" dirty="0" smtClean="0">
                <a:solidFill>
                  <a:srgbClr val="FFFF00"/>
                </a:solidFill>
              </a:rPr>
            </a:br>
            <a:r>
              <a:rPr lang="en-US" i="1" dirty="0" smtClean="0">
                <a:solidFill>
                  <a:schemeClr val="bg1"/>
                </a:solidFill>
              </a:rPr>
              <a:t>Lm Kim Long</a:t>
            </a:r>
            <a:endParaRPr lang="en-US" i="1" dirty="0">
              <a:solidFill>
                <a:schemeClr val="bg1"/>
              </a:solidFill>
            </a:endParaRPr>
          </a:p>
        </p:txBody>
      </p:sp>
    </p:spTree>
    <p:extLst>
      <p:ext uri="{BB962C8B-B14F-4D97-AF65-F5344CB8AC3E}">
        <p14:creationId xmlns:p14="http://schemas.microsoft.com/office/powerpoint/2010/main" val="979824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648004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a:solidFill>
                  <a:schemeClr val="bg1"/>
                </a:solidFill>
              </a:rPr>
              <a:t> </a:t>
            </a:r>
            <a:r>
              <a:rPr lang="vi-VN" sz="5400" dirty="0">
                <a:solidFill>
                  <a:schemeClr val="bg1"/>
                </a:solidFill>
              </a:rPr>
              <a:t>Hết những </a:t>
            </a:r>
            <a:r>
              <a:rPr lang="vi-VN" sz="5400" dirty="0" smtClean="0">
                <a:solidFill>
                  <a:schemeClr val="bg1"/>
                </a:solidFill>
              </a:rPr>
              <a:t>ai, </a:t>
            </a:r>
            <a:r>
              <a:rPr lang="vi-VN" sz="5400" dirty="0">
                <a:solidFill>
                  <a:schemeClr val="bg1"/>
                </a:solidFill>
              </a:rPr>
              <a:t>xuôi ngược vượt biển buôn cùng </a:t>
            </a:r>
            <a:r>
              <a:rPr lang="vi-VN" sz="5400" dirty="0" smtClean="0">
                <a:solidFill>
                  <a:schemeClr val="bg1"/>
                </a:solidFill>
              </a:rPr>
              <a:t>bán. </a:t>
            </a:r>
            <a:r>
              <a:rPr lang="vi-VN" sz="5400" dirty="0">
                <a:solidFill>
                  <a:schemeClr val="bg1"/>
                </a:solidFill>
              </a:rPr>
              <a:t>vượt triều sóng lèo lái con tàu, bao </a:t>
            </a:r>
            <a:r>
              <a:rPr lang="vi-VN" sz="5400" dirty="0" smtClean="0">
                <a:solidFill>
                  <a:schemeClr val="bg1"/>
                </a:solidFill>
              </a:rPr>
              <a:t>lần, </a:t>
            </a:r>
            <a:r>
              <a:rPr lang="vi-VN" sz="5400" dirty="0">
                <a:solidFill>
                  <a:schemeClr val="bg1"/>
                </a:solidFill>
              </a:rPr>
              <a:t>nhìn tận tường việc của Chúa, là bao uy công giữa biển khơi.</a:t>
            </a:r>
            <a:endParaRPr lang="en-US" sz="5400" dirty="0">
              <a:solidFill>
                <a:schemeClr val="bg1"/>
              </a:solidFill>
            </a:endParaRPr>
          </a:p>
        </p:txBody>
      </p:sp>
    </p:spTree>
    <p:extLst>
      <p:ext uri="{BB962C8B-B14F-4D97-AF65-F5344CB8AC3E}">
        <p14:creationId xmlns:p14="http://schemas.microsoft.com/office/powerpoint/2010/main" val="265274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237307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Tk2:</a:t>
            </a:r>
            <a:r>
              <a:rPr lang="en-US" sz="5400" dirty="0">
                <a:solidFill>
                  <a:schemeClr val="bg1"/>
                </a:solidFill>
              </a:rPr>
              <a:t> </a:t>
            </a:r>
            <a:r>
              <a:rPr lang="vi-VN" sz="5400" dirty="0">
                <a:solidFill>
                  <a:schemeClr val="bg1"/>
                </a:solidFill>
              </a:rPr>
              <a:t>Chính Chúa </a:t>
            </a:r>
            <a:r>
              <a:rPr lang="vi-VN" sz="5400" dirty="0" smtClean="0">
                <a:solidFill>
                  <a:schemeClr val="bg1"/>
                </a:solidFill>
              </a:rPr>
              <a:t>đây, </a:t>
            </a:r>
            <a:r>
              <a:rPr lang="vi-VN" sz="5400" dirty="0">
                <a:solidFill>
                  <a:schemeClr val="bg1"/>
                </a:solidFill>
              </a:rPr>
              <a:t>ra lệnh bùng lên bao triều sóng, từng triều sóng xô lấp dập </a:t>
            </a:r>
            <a:r>
              <a:rPr lang="vi-VN" sz="5400" dirty="0" smtClean="0">
                <a:solidFill>
                  <a:schemeClr val="bg1"/>
                </a:solidFill>
              </a:rPr>
              <a:t>dồn. </a:t>
            </a:r>
            <a:r>
              <a:rPr lang="vi-VN" sz="5400" dirty="0">
                <a:solidFill>
                  <a:schemeClr val="bg1"/>
                </a:solidFill>
              </a:rPr>
              <a:t>tung </a:t>
            </a:r>
            <a:r>
              <a:rPr lang="vi-VN" sz="5400" dirty="0" smtClean="0">
                <a:solidFill>
                  <a:schemeClr val="bg1"/>
                </a:solidFill>
              </a:rPr>
              <a:t>họ, </a:t>
            </a:r>
            <a:r>
              <a:rPr lang="vi-VN" sz="5400" dirty="0">
                <a:solidFill>
                  <a:schemeClr val="bg1"/>
                </a:solidFill>
              </a:rPr>
              <a:t>tận trời rồi dìm vực thẳm, họ lâm nguy như sắp mạng vong.</a:t>
            </a:r>
            <a:endParaRPr lang="en-US" sz="5400" dirty="0">
              <a:solidFill>
                <a:schemeClr val="bg1"/>
              </a:solidFill>
            </a:endParaRPr>
          </a:p>
        </p:txBody>
      </p:sp>
    </p:spTree>
    <p:extLst>
      <p:ext uri="{BB962C8B-B14F-4D97-AF65-F5344CB8AC3E}">
        <p14:creationId xmlns:p14="http://schemas.microsoft.com/office/powerpoint/2010/main" val="427045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863033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Chính lúc </a:t>
            </a:r>
            <a:r>
              <a:rPr lang="vi-VN" sz="5400" dirty="0" smtClean="0">
                <a:solidFill>
                  <a:schemeClr val="bg1"/>
                </a:solidFill>
              </a:rPr>
              <a:t>lâm, </a:t>
            </a:r>
            <a:r>
              <a:rPr lang="vi-VN" sz="5400" dirty="0">
                <a:solidFill>
                  <a:schemeClr val="bg1"/>
                </a:solidFill>
              </a:rPr>
              <a:t>cơ cùng họ nhớ kêu cầu Chúa, Ngài </a:t>
            </a:r>
            <a:r>
              <a:rPr lang="vi-VN" sz="5400" dirty="0" smtClean="0">
                <a:solidFill>
                  <a:schemeClr val="bg1"/>
                </a:solidFill>
              </a:rPr>
              <a:t>giải </a:t>
            </a:r>
            <a:r>
              <a:rPr lang="vi-VN" sz="5400" dirty="0">
                <a:solidFill>
                  <a:schemeClr val="bg1"/>
                </a:solidFill>
              </a:rPr>
              <a:t>thoát khởi cơn hiểm nghèo. Tay Ngài truyền dừng lại trận bão táp, truyền cho bao con sóng lặng im.</a:t>
            </a:r>
            <a:endParaRPr lang="en-US" sz="5400" dirty="0">
              <a:solidFill>
                <a:schemeClr val="bg1"/>
              </a:solidFill>
            </a:endParaRPr>
          </a:p>
        </p:txBody>
      </p:sp>
    </p:spTree>
    <p:extLst>
      <p:ext uri="{BB962C8B-B14F-4D97-AF65-F5344CB8AC3E}">
        <p14:creationId xmlns:p14="http://schemas.microsoft.com/office/powerpoint/2010/main" val="1761700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1322384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vi-VN" sz="5400" dirty="0">
                <a:solidFill>
                  <a:schemeClr val="bg1"/>
                </a:solidFill>
              </a:rPr>
              <a:t>Sóng nước </a:t>
            </a:r>
            <a:r>
              <a:rPr lang="vi-VN" sz="5400" dirty="0" smtClean="0">
                <a:solidFill>
                  <a:schemeClr val="bg1"/>
                </a:solidFill>
              </a:rPr>
              <a:t>nay, </a:t>
            </a:r>
            <a:r>
              <a:rPr lang="vi-VN" sz="5400" dirty="0">
                <a:solidFill>
                  <a:schemeClr val="bg1"/>
                </a:solidFill>
              </a:rPr>
              <a:t>im </a:t>
            </a:r>
            <a:r>
              <a:rPr lang="vi-VN" sz="5400" dirty="0" smtClean="0">
                <a:solidFill>
                  <a:schemeClr val="bg1"/>
                </a:solidFill>
              </a:rPr>
              <a:t>lặng </a:t>
            </a:r>
            <a:r>
              <a:rPr lang="vi-VN" sz="5400" dirty="0">
                <a:solidFill>
                  <a:schemeClr val="bg1"/>
                </a:solidFill>
              </a:rPr>
              <a:t>họ sướng vui mừng rỡ, và Ngài dẫn về bến </a:t>
            </a:r>
            <a:r>
              <a:rPr lang="vi-VN" sz="5400" dirty="0" smtClean="0">
                <a:solidFill>
                  <a:schemeClr val="bg1"/>
                </a:solidFill>
              </a:rPr>
              <a:t>mong </a:t>
            </a:r>
            <a:r>
              <a:rPr lang="vi-VN" sz="5400" dirty="0">
                <a:solidFill>
                  <a:schemeClr val="bg1"/>
                </a:solidFill>
              </a:rPr>
              <a:t>chờ. Nay họ hiệp lời cảm tạ Thiên Chúa, vì tình </a:t>
            </a:r>
            <a:r>
              <a:rPr lang="vi-VN" sz="5400" dirty="0" smtClean="0">
                <a:solidFill>
                  <a:schemeClr val="bg1"/>
                </a:solidFill>
              </a:rPr>
              <a:t>thương </a:t>
            </a:r>
            <a:r>
              <a:rPr lang="vi-VN" sz="5400" dirty="0">
                <a:solidFill>
                  <a:schemeClr val="bg1"/>
                </a:solidFill>
              </a:rPr>
              <a:t>vì những kỳ công. </a:t>
            </a:r>
            <a:endParaRPr lang="en-US" sz="5400" dirty="0">
              <a:solidFill>
                <a:schemeClr val="bg1"/>
              </a:solidFill>
            </a:endParaRPr>
          </a:p>
        </p:txBody>
      </p:sp>
    </p:spTree>
    <p:extLst>
      <p:ext uri="{BB962C8B-B14F-4D97-AF65-F5344CB8AC3E}">
        <p14:creationId xmlns:p14="http://schemas.microsoft.com/office/powerpoint/2010/main" val="1247637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2759646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FFFF00"/>
                </a:solidFill>
              </a:rPr>
              <a:t>Đk:</a:t>
            </a:r>
            <a:r>
              <a:rPr lang="en-US" sz="6600">
                <a:solidFill>
                  <a:schemeClr val="bg1"/>
                </a:solidFill>
              </a:rPr>
              <a:t> </a:t>
            </a:r>
            <a:r>
              <a:rPr lang="vi-VN" sz="6600">
                <a:solidFill>
                  <a:schemeClr val="bg1"/>
                </a:solidFill>
              </a:rPr>
              <a:t>Hãy tạ ơn Chúa vì Chúa nhân từ, ngàn đời Chúa vẫn trọn tình thương.</a:t>
            </a:r>
            <a:endParaRPr lang="en-US" sz="6600">
              <a:solidFill>
                <a:schemeClr val="bg1"/>
              </a:solidFill>
            </a:endParaRPr>
          </a:p>
        </p:txBody>
      </p:sp>
    </p:spTree>
    <p:extLst>
      <p:ext uri="{BB962C8B-B14F-4D97-AF65-F5344CB8AC3E}">
        <p14:creationId xmlns:p14="http://schemas.microsoft.com/office/powerpoint/2010/main" val="3545237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8384026" cy="163121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200" dirty="0">
                <a:solidFill>
                  <a:srgbClr val="FFFF00"/>
                </a:solidFill>
              </a:rPr>
              <a:t>Bài trích thư thứ hai của thánh Phao-lô tông </a:t>
            </a:r>
            <a:r>
              <a:rPr lang="vi-VN" sz="3200" dirty="0" smtClean="0">
                <a:solidFill>
                  <a:srgbClr val="FFFF00"/>
                </a:solidFill>
              </a:rPr>
              <a:t>đồ</a:t>
            </a:r>
            <a:endParaRPr lang="en-US" sz="3200" dirty="0" smtClean="0">
              <a:solidFill>
                <a:srgbClr val="FFFF00"/>
              </a:solidFill>
            </a:endParaRPr>
          </a:p>
          <a:p>
            <a:r>
              <a:rPr lang="vi-VN" sz="3200" dirty="0" smtClean="0">
                <a:solidFill>
                  <a:srgbClr val="FFFF00"/>
                </a:solidFill>
              </a:rPr>
              <a:t>gửi </a:t>
            </a:r>
            <a:r>
              <a:rPr lang="vi-VN" sz="3200" dirty="0">
                <a:solidFill>
                  <a:srgbClr val="FFFF00"/>
                </a:solidFill>
              </a:rPr>
              <a:t>tín hữu Cô-rin-tô.</a:t>
            </a:r>
            <a:endParaRPr lang="en-US" sz="3200" dirty="0">
              <a:solidFill>
                <a:srgbClr val="FFFF00"/>
              </a:solidFill>
            </a:endParaRPr>
          </a:p>
        </p:txBody>
      </p:sp>
      <p:sp>
        <p:nvSpPr>
          <p:cNvPr id="7" name="TextBox 6"/>
          <p:cNvSpPr txBox="1"/>
          <p:nvPr/>
        </p:nvSpPr>
        <p:spPr>
          <a:xfrm>
            <a:off x="76199" y="4171950"/>
            <a:ext cx="4945585" cy="707886"/>
          </a:xfrm>
          <a:prstGeom prst="rect">
            <a:avLst/>
          </a:prstGeom>
          <a:noFill/>
        </p:spPr>
        <p:txBody>
          <a:bodyPr wrap="none" rtlCol="0">
            <a:spAutoFit/>
          </a:bodyPr>
          <a:lstStyle/>
          <a:p>
            <a:r>
              <a:rPr lang="vi-VN" sz="4000" dirty="0">
                <a:solidFill>
                  <a:srgbClr val="FFFF00"/>
                </a:solidFill>
              </a:rPr>
              <a:t>Cái mới đã có đây rồi.</a:t>
            </a:r>
            <a:endParaRPr lang="en-US" sz="40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3581400"/>
          </a:xfrm>
        </p:spPr>
        <p:txBody>
          <a:bodyPr>
            <a:noAutofit/>
          </a:bodyPr>
          <a:lstStyle/>
          <a:p>
            <a:pPr algn="just"/>
            <a:r>
              <a:rPr lang="vi-VN" sz="6000" dirty="0" smtClean="0">
                <a:solidFill>
                  <a:srgbClr val="FFFF00"/>
                </a:solidFill>
              </a:rPr>
              <a:t>Alleluia-Alleluia</a:t>
            </a:r>
            <a:r>
              <a:rPr lang="vi-VN" sz="6000" dirty="0" smtClean="0">
                <a:solidFill>
                  <a:schemeClr val="bg1"/>
                </a:solidFill>
              </a:rPr>
              <a:t>            Một </a:t>
            </a:r>
            <a:r>
              <a:rPr lang="vi-VN" sz="6000" dirty="0">
                <a:solidFill>
                  <a:schemeClr val="bg1"/>
                </a:solidFill>
              </a:rPr>
              <a:t>tiên </a:t>
            </a:r>
            <a:r>
              <a:rPr lang="vi-VN" sz="6000" dirty="0" smtClean="0">
                <a:solidFill>
                  <a:schemeClr val="bg1"/>
                </a:solidFill>
              </a:rPr>
              <a:t>tri, </a:t>
            </a:r>
            <a:r>
              <a:rPr lang="vi-VN" sz="6000" dirty="0">
                <a:solidFill>
                  <a:schemeClr val="bg1"/>
                </a:solidFill>
              </a:rPr>
              <a:t>vĩ đại đã xuất hiện giữa chúng ta, và Thiên </a:t>
            </a:r>
            <a:r>
              <a:rPr lang="vi-VN" sz="6000" dirty="0" smtClean="0">
                <a:solidFill>
                  <a:schemeClr val="bg1"/>
                </a:solidFill>
              </a:rPr>
              <a:t>Chúa, </a:t>
            </a:r>
            <a:r>
              <a:rPr lang="vi-VN" sz="6000" dirty="0">
                <a:solidFill>
                  <a:schemeClr val="bg1"/>
                </a:solidFill>
              </a:rPr>
              <a:t>đã viếng thăm dân Ngài. </a:t>
            </a:r>
            <a:r>
              <a:rPr lang="vi-VN" sz="6000" dirty="0" smtClean="0">
                <a:solidFill>
                  <a:schemeClr val="bg1"/>
                </a:solidFill>
              </a:rPr>
              <a:t>   </a:t>
            </a:r>
            <a:r>
              <a:rPr lang="vi-VN" sz="6000" dirty="0" smtClean="0">
                <a:solidFill>
                  <a:srgbClr val="FFFF00"/>
                </a:solidFill>
              </a:rPr>
              <a:t>Alleluia</a:t>
            </a:r>
            <a:r>
              <a:rPr lang="vi-VN" sz="6000" dirty="0">
                <a:solidFill>
                  <a:srgbClr val="FFFF00"/>
                </a:solidFill>
              </a:rPr>
              <a:t>…</a:t>
            </a:r>
          </a:p>
        </p:txBody>
      </p:sp>
    </p:spTree>
    <p:extLst>
      <p:ext uri="{BB962C8B-B14F-4D97-AF65-F5344CB8AC3E}">
        <p14:creationId xmlns:p14="http://schemas.microsoft.com/office/powerpoint/2010/main" val="1058503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3581400"/>
          </a:xfrm>
        </p:spPr>
        <p:txBody>
          <a:bodyPr>
            <a:noAutofit/>
          </a:bodyPr>
          <a:lstStyle/>
          <a:p>
            <a:pPr algn="just"/>
            <a:r>
              <a:rPr lang="vi-VN" sz="6000" dirty="0" smtClean="0">
                <a:solidFill>
                  <a:srgbClr val="FFFF00"/>
                </a:solidFill>
              </a:rPr>
              <a:t>Alleluia-Alleluia</a:t>
            </a:r>
            <a:r>
              <a:rPr lang="vi-VN" sz="6000" dirty="0" smtClean="0">
                <a:solidFill>
                  <a:schemeClr val="bg1"/>
                </a:solidFill>
              </a:rPr>
              <a:t>            Một </a:t>
            </a:r>
            <a:r>
              <a:rPr lang="vi-VN" sz="6000" dirty="0">
                <a:solidFill>
                  <a:schemeClr val="bg1"/>
                </a:solidFill>
              </a:rPr>
              <a:t>tiên </a:t>
            </a:r>
            <a:r>
              <a:rPr lang="vi-VN" sz="6000" dirty="0" smtClean="0">
                <a:solidFill>
                  <a:schemeClr val="bg1"/>
                </a:solidFill>
              </a:rPr>
              <a:t>tri, </a:t>
            </a:r>
            <a:r>
              <a:rPr lang="vi-VN" sz="6000" dirty="0">
                <a:solidFill>
                  <a:schemeClr val="bg1"/>
                </a:solidFill>
              </a:rPr>
              <a:t>vĩ đại đã xuất hiện giữa chúng ta, và Thiên </a:t>
            </a:r>
            <a:r>
              <a:rPr lang="vi-VN" sz="6000" dirty="0" smtClean="0">
                <a:solidFill>
                  <a:schemeClr val="bg1"/>
                </a:solidFill>
              </a:rPr>
              <a:t>Chúa, </a:t>
            </a:r>
            <a:r>
              <a:rPr lang="vi-VN" sz="6000" dirty="0">
                <a:solidFill>
                  <a:schemeClr val="bg1"/>
                </a:solidFill>
              </a:rPr>
              <a:t>đã viếng thăm dân Ngài. </a:t>
            </a:r>
            <a:r>
              <a:rPr lang="vi-VN" sz="6000" dirty="0" smtClean="0">
                <a:solidFill>
                  <a:schemeClr val="bg1"/>
                </a:solidFill>
              </a:rPr>
              <a:t>   </a:t>
            </a:r>
            <a:r>
              <a:rPr lang="vi-VN" sz="6000" dirty="0" smtClean="0">
                <a:solidFill>
                  <a:srgbClr val="FFFF00"/>
                </a:solidFill>
              </a:rPr>
              <a:t>Alleluia</a:t>
            </a:r>
            <a:r>
              <a:rPr lang="vi-VN" sz="6000" dirty="0">
                <a:solidFill>
                  <a:srgbClr val="FFFF00"/>
                </a:solidFill>
              </a:rPr>
              <a:t>…</a:t>
            </a:r>
          </a:p>
        </p:txBody>
      </p:sp>
    </p:spTree>
    <p:extLst>
      <p:ext uri="{BB962C8B-B14F-4D97-AF65-F5344CB8AC3E}">
        <p14:creationId xmlns:p14="http://schemas.microsoft.com/office/powerpoint/2010/main" val="2555088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6096" y="11430"/>
            <a:ext cx="3575304" cy="4939814"/>
          </a:xfrm>
          <a:prstGeom prst="rect">
            <a:avLst/>
          </a:prstGeom>
        </p:spPr>
        <p:txBody>
          <a:bodyPr wrap="square">
            <a:spAutoFit/>
          </a:bodyPr>
          <a:lstStyle/>
          <a:p>
            <a:pPr algn="just"/>
            <a:r>
              <a:rPr lang="en-US" sz="3500" dirty="0" err="1" smtClean="0">
                <a:solidFill>
                  <a:prstClr val="white"/>
                </a:solidFill>
              </a:rPr>
              <a:t>Anh</a:t>
            </a:r>
            <a:r>
              <a:rPr lang="en-US" sz="3500" dirty="0" smtClean="0">
                <a:solidFill>
                  <a:prstClr val="white"/>
                </a:solidFill>
              </a:rPr>
              <a:t> </a:t>
            </a:r>
            <a:r>
              <a:rPr lang="en-US" sz="3500" dirty="0" err="1" smtClean="0">
                <a:solidFill>
                  <a:prstClr val="white"/>
                </a:solidFill>
              </a:rPr>
              <a:t>chị</a:t>
            </a:r>
            <a:r>
              <a:rPr lang="en-US" sz="3500" dirty="0" smtClean="0">
                <a:solidFill>
                  <a:prstClr val="white"/>
                </a:solidFill>
              </a:rPr>
              <a:t> </a:t>
            </a:r>
            <a:r>
              <a:rPr lang="en-US" sz="3500" dirty="0" err="1" smtClean="0">
                <a:solidFill>
                  <a:prstClr val="white"/>
                </a:solidFill>
              </a:rPr>
              <a:t>em</a:t>
            </a:r>
            <a:r>
              <a:rPr lang="en-US" sz="3500" dirty="0" smtClean="0">
                <a:solidFill>
                  <a:prstClr val="white"/>
                </a:solidFill>
              </a:rPr>
              <a:t> </a:t>
            </a:r>
            <a:r>
              <a:rPr lang="en-US" sz="3500" dirty="0" err="1" smtClean="0">
                <a:solidFill>
                  <a:prstClr val="white"/>
                </a:solidFill>
              </a:rPr>
              <a:t>thân</a:t>
            </a:r>
            <a:r>
              <a:rPr lang="en-US" sz="3500" dirty="0" smtClean="0">
                <a:solidFill>
                  <a:prstClr val="white"/>
                </a:solidFill>
              </a:rPr>
              <a:t> </a:t>
            </a:r>
            <a:r>
              <a:rPr lang="en-US" sz="3500" dirty="0" err="1" smtClean="0">
                <a:solidFill>
                  <a:prstClr val="white"/>
                </a:solidFill>
              </a:rPr>
              <a:t>mến</a:t>
            </a:r>
            <a:r>
              <a:rPr lang="en-US" sz="3500" dirty="0" smtClean="0">
                <a:solidFill>
                  <a:prstClr val="white"/>
                </a:solidFill>
              </a:rPr>
              <a:t>, </a:t>
            </a:r>
            <a:r>
              <a:rPr lang="en-US" sz="3500" dirty="0" err="1" smtClean="0">
                <a:solidFill>
                  <a:prstClr val="white"/>
                </a:solidFill>
              </a:rPr>
              <a:t>chỉ</a:t>
            </a:r>
            <a:r>
              <a:rPr lang="en-US" sz="3500" dirty="0" smtClean="0">
                <a:solidFill>
                  <a:prstClr val="white"/>
                </a:solidFill>
              </a:rPr>
              <a:t> </a:t>
            </a:r>
            <a:r>
              <a:rPr lang="en-US" sz="3500" dirty="0" err="1" smtClean="0">
                <a:solidFill>
                  <a:prstClr val="white"/>
                </a:solidFill>
              </a:rPr>
              <a:t>có</a:t>
            </a:r>
            <a:r>
              <a:rPr lang="en-US" sz="3500" dirty="0" smtClean="0">
                <a:solidFill>
                  <a:prstClr val="white"/>
                </a:solidFill>
              </a:rPr>
              <a:t> </a:t>
            </a:r>
            <a:r>
              <a:rPr lang="en-US" sz="3500" dirty="0" err="1" smtClean="0">
                <a:solidFill>
                  <a:prstClr val="white"/>
                </a:solidFill>
              </a:rPr>
              <a:t>Chúa</a:t>
            </a:r>
            <a:r>
              <a:rPr lang="en-US" sz="3500" dirty="0" smtClean="0">
                <a:solidFill>
                  <a:prstClr val="white"/>
                </a:solidFill>
              </a:rPr>
              <a:t> </a:t>
            </a:r>
            <a:r>
              <a:rPr lang="en-US" sz="3500" dirty="0" err="1" smtClean="0">
                <a:solidFill>
                  <a:prstClr val="white"/>
                </a:solidFill>
              </a:rPr>
              <a:t>mới</a:t>
            </a:r>
            <a:r>
              <a:rPr lang="en-US" sz="3500" dirty="0" smtClean="0">
                <a:solidFill>
                  <a:prstClr val="white"/>
                </a:solidFill>
              </a:rPr>
              <a:t> </a:t>
            </a:r>
            <a:r>
              <a:rPr lang="en-US" sz="3500" dirty="0" err="1" smtClean="0">
                <a:solidFill>
                  <a:prstClr val="white"/>
                </a:solidFill>
              </a:rPr>
              <a:t>đem</a:t>
            </a:r>
            <a:r>
              <a:rPr lang="en-US" sz="3500" dirty="0" smtClean="0">
                <a:solidFill>
                  <a:prstClr val="white"/>
                </a:solidFill>
              </a:rPr>
              <a:t> </a:t>
            </a:r>
            <a:r>
              <a:rPr lang="en-US" sz="3500" dirty="0" err="1" smtClean="0">
                <a:solidFill>
                  <a:prstClr val="white"/>
                </a:solidFill>
              </a:rPr>
              <a:t>lại</a:t>
            </a:r>
            <a:r>
              <a:rPr lang="en-US" sz="3500" dirty="0" smtClean="0">
                <a:solidFill>
                  <a:prstClr val="white"/>
                </a:solidFill>
              </a:rPr>
              <a:t> </a:t>
            </a:r>
            <a:r>
              <a:rPr lang="en-US" sz="3500" dirty="0" err="1" smtClean="0">
                <a:solidFill>
                  <a:prstClr val="white"/>
                </a:solidFill>
              </a:rPr>
              <a:t>cho</a:t>
            </a:r>
            <a:r>
              <a:rPr lang="en-US" sz="3500" dirty="0" smtClean="0">
                <a:solidFill>
                  <a:prstClr val="white"/>
                </a:solidFill>
              </a:rPr>
              <a:t> con </a:t>
            </a:r>
            <a:r>
              <a:rPr lang="en-US" sz="3500" dirty="0" err="1" smtClean="0">
                <a:solidFill>
                  <a:prstClr val="white"/>
                </a:solidFill>
              </a:rPr>
              <a:t>người</a:t>
            </a:r>
            <a:r>
              <a:rPr lang="en-US" sz="3500" dirty="0" smtClean="0">
                <a:solidFill>
                  <a:prstClr val="white"/>
                </a:solidFill>
              </a:rPr>
              <a:t> </a:t>
            </a:r>
            <a:r>
              <a:rPr lang="en-US" sz="3500" dirty="0" err="1" smtClean="0">
                <a:solidFill>
                  <a:prstClr val="white"/>
                </a:solidFill>
              </a:rPr>
              <a:t>bình</a:t>
            </a:r>
            <a:r>
              <a:rPr lang="en-US" sz="3500" dirty="0" smtClean="0">
                <a:solidFill>
                  <a:prstClr val="white"/>
                </a:solidFill>
              </a:rPr>
              <a:t> an </a:t>
            </a:r>
            <a:r>
              <a:rPr lang="en-US" sz="3500" dirty="0" err="1" smtClean="0">
                <a:solidFill>
                  <a:prstClr val="white"/>
                </a:solidFill>
              </a:rPr>
              <a:t>thật</a:t>
            </a:r>
            <a:r>
              <a:rPr lang="en-US" sz="3500" dirty="0" smtClean="0">
                <a:solidFill>
                  <a:prstClr val="white"/>
                </a:solidFill>
              </a:rPr>
              <a:t> </a:t>
            </a:r>
            <a:r>
              <a:rPr lang="en-US" sz="3500" dirty="0" err="1" smtClean="0">
                <a:solidFill>
                  <a:prstClr val="white"/>
                </a:solidFill>
              </a:rPr>
              <a:t>sự</a:t>
            </a:r>
            <a:r>
              <a:rPr lang="en-US" sz="3500" dirty="0" smtClean="0">
                <a:solidFill>
                  <a:prstClr val="white"/>
                </a:solidFill>
              </a:rPr>
              <a:t>. </a:t>
            </a:r>
            <a:r>
              <a:rPr lang="en-US" sz="3500" dirty="0" err="1" smtClean="0">
                <a:solidFill>
                  <a:prstClr val="white"/>
                </a:solidFill>
              </a:rPr>
              <a:t>Luôn</a:t>
            </a:r>
            <a:r>
              <a:rPr lang="en-US" sz="3500" dirty="0" smtClean="0">
                <a:solidFill>
                  <a:prstClr val="white"/>
                </a:solidFill>
              </a:rPr>
              <a:t> tin </a:t>
            </a:r>
            <a:r>
              <a:rPr lang="en-US" sz="3500" dirty="0" err="1" smtClean="0">
                <a:solidFill>
                  <a:prstClr val="white"/>
                </a:solidFill>
              </a:rPr>
              <a:t>tưởng</a:t>
            </a:r>
            <a:r>
              <a:rPr lang="en-US" sz="3500" dirty="0" smtClean="0">
                <a:solidFill>
                  <a:prstClr val="white"/>
                </a:solidFill>
              </a:rPr>
              <a:t> </a:t>
            </a:r>
            <a:r>
              <a:rPr lang="en-US" sz="3500" dirty="0" err="1" smtClean="0">
                <a:solidFill>
                  <a:prstClr val="white"/>
                </a:solidFill>
              </a:rPr>
              <a:t>vào</a:t>
            </a:r>
            <a:r>
              <a:rPr lang="en-US" sz="3500" dirty="0" smtClean="0">
                <a:solidFill>
                  <a:prstClr val="white"/>
                </a:solidFill>
              </a:rPr>
              <a:t> </a:t>
            </a:r>
            <a:r>
              <a:rPr lang="en-US" sz="3500" dirty="0" err="1" smtClean="0">
                <a:solidFill>
                  <a:prstClr val="white"/>
                </a:solidFill>
              </a:rPr>
              <a:t>quyền</a:t>
            </a:r>
            <a:r>
              <a:rPr lang="en-US" sz="3500" dirty="0" smtClean="0">
                <a:solidFill>
                  <a:prstClr val="white"/>
                </a:solidFill>
              </a:rPr>
              <a:t> </a:t>
            </a:r>
            <a:r>
              <a:rPr lang="en-US" sz="3500" dirty="0" err="1" smtClean="0">
                <a:solidFill>
                  <a:prstClr val="white"/>
                </a:solidFill>
              </a:rPr>
              <a:t>năng</a:t>
            </a:r>
            <a:r>
              <a:rPr lang="en-US" sz="3500" dirty="0" smtClean="0">
                <a:solidFill>
                  <a:prstClr val="white"/>
                </a:solidFill>
              </a:rPr>
              <a:t> </a:t>
            </a:r>
            <a:r>
              <a:rPr lang="en-US" sz="3500" dirty="0" err="1" smtClean="0">
                <a:solidFill>
                  <a:prstClr val="white"/>
                </a:solidFill>
              </a:rPr>
              <a:t>của</a:t>
            </a:r>
            <a:r>
              <a:rPr lang="en-US" sz="3500" dirty="0" smtClean="0">
                <a:solidFill>
                  <a:prstClr val="white"/>
                </a:solidFill>
              </a:rPr>
              <a:t> </a:t>
            </a:r>
            <a:r>
              <a:rPr lang="en-US" sz="3500" dirty="0" err="1" smtClean="0">
                <a:solidFill>
                  <a:prstClr val="white"/>
                </a:solidFill>
              </a:rPr>
              <a:t>Chúa</a:t>
            </a:r>
            <a:r>
              <a:rPr lang="en-US" sz="3500" dirty="0" smtClean="0">
                <a:solidFill>
                  <a:prstClr val="white"/>
                </a:solidFill>
              </a:rPr>
              <a:t>, </a:t>
            </a:r>
            <a:r>
              <a:rPr lang="en-US" sz="3500" dirty="0" err="1" smtClean="0">
                <a:solidFill>
                  <a:prstClr val="white"/>
                </a:solidFill>
              </a:rPr>
              <a:t>chúng</a:t>
            </a:r>
            <a:r>
              <a:rPr lang="en-US" sz="3500" dirty="0" smtClean="0">
                <a:solidFill>
                  <a:prstClr val="white"/>
                </a:solidFill>
              </a:rPr>
              <a:t> ta </a:t>
            </a:r>
            <a:r>
              <a:rPr lang="en-US" sz="3500" dirty="0" err="1" smtClean="0">
                <a:solidFill>
                  <a:prstClr val="white"/>
                </a:solidFill>
              </a:rPr>
              <a:t>cùng</a:t>
            </a:r>
            <a:r>
              <a:rPr lang="en-US" sz="3500" dirty="0" smtClean="0">
                <a:solidFill>
                  <a:prstClr val="white"/>
                </a:solidFill>
              </a:rPr>
              <a:t> </a:t>
            </a:r>
            <a:r>
              <a:rPr lang="en-US" sz="3500" dirty="0" err="1" smtClean="0">
                <a:solidFill>
                  <a:prstClr val="white"/>
                </a:solidFill>
              </a:rPr>
              <a:t>dâng</a:t>
            </a:r>
            <a:r>
              <a:rPr lang="en-US" sz="3500" dirty="0" smtClean="0">
                <a:solidFill>
                  <a:prstClr val="white"/>
                </a:solidFill>
              </a:rPr>
              <a:t> </a:t>
            </a:r>
            <a:r>
              <a:rPr lang="en-US" sz="3500" dirty="0" err="1" smtClean="0">
                <a:solidFill>
                  <a:prstClr val="white"/>
                </a:solidFill>
              </a:rPr>
              <a:t>lời</a:t>
            </a:r>
            <a:r>
              <a:rPr lang="en-US" sz="3500" dirty="0" smtClean="0">
                <a:solidFill>
                  <a:prstClr val="white"/>
                </a:solidFill>
              </a:rPr>
              <a:t> </a:t>
            </a:r>
            <a:r>
              <a:rPr lang="en-US" sz="3500" dirty="0" err="1" smtClean="0">
                <a:solidFill>
                  <a:prstClr val="white"/>
                </a:solidFill>
              </a:rPr>
              <a:t>cầu</a:t>
            </a:r>
            <a:r>
              <a:rPr lang="en-US" sz="3500" dirty="0" smtClean="0">
                <a:solidFill>
                  <a:prstClr val="white"/>
                </a:solidFill>
              </a:rPr>
              <a:t> </a:t>
            </a:r>
            <a:r>
              <a:rPr lang="en-US" sz="3500" dirty="0" err="1" smtClean="0">
                <a:solidFill>
                  <a:prstClr val="white"/>
                </a:solidFill>
              </a:rPr>
              <a:t>xin</a:t>
            </a:r>
            <a:r>
              <a:rPr lang="en-US" sz="3500" dirty="0" smtClean="0">
                <a:solidFill>
                  <a:prstClr val="white"/>
                </a:solidFill>
              </a:rPr>
              <a:t>.</a:t>
            </a:r>
            <a:endParaRPr lang="en-US" sz="3500" dirty="0">
              <a:solidFill>
                <a:prstClr val="white"/>
              </a:solidFill>
            </a:endParaRPr>
          </a:p>
        </p:txBody>
      </p:sp>
    </p:spTree>
    <p:extLst>
      <p:ext uri="{BB962C8B-B14F-4D97-AF65-F5344CB8AC3E}">
        <p14:creationId xmlns:p14="http://schemas.microsoft.com/office/powerpoint/2010/main" val="17689662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2570911"/>
            <a:ext cx="5943600" cy="1446550"/>
          </a:xfrm>
          <a:prstGeom prst="rect">
            <a:avLst/>
          </a:prstGeom>
        </p:spPr>
        <p:txBody>
          <a:bodyPr wrap="square">
            <a:spAutoFit/>
          </a:bodyPr>
          <a:lstStyle/>
          <a:p>
            <a:pPr algn="ctr"/>
            <a:r>
              <a:rPr lang="en-US" sz="4800" dirty="0" err="1" smtClean="0">
                <a:solidFill>
                  <a:srgbClr val="FFFF00"/>
                </a:solidFill>
              </a:rPr>
              <a:t>Dâng</a:t>
            </a:r>
            <a:r>
              <a:rPr lang="en-US" sz="4800" dirty="0" smtClean="0">
                <a:solidFill>
                  <a:srgbClr val="FFFF00"/>
                </a:solidFill>
              </a:rPr>
              <a:t> </a:t>
            </a:r>
            <a:r>
              <a:rPr lang="en-US" sz="4800" dirty="0" err="1" smtClean="0">
                <a:solidFill>
                  <a:srgbClr val="FFFF00"/>
                </a:solidFill>
              </a:rPr>
              <a:t>Niềm</a:t>
            </a:r>
            <a:r>
              <a:rPr lang="en-US" sz="4800" dirty="0" smtClean="0">
                <a:solidFill>
                  <a:srgbClr val="FFFF00"/>
                </a:solidFill>
              </a:rPr>
              <a:t> </a:t>
            </a:r>
            <a:r>
              <a:rPr lang="en-US" sz="4800" dirty="0" err="1" smtClean="0">
                <a:solidFill>
                  <a:srgbClr val="FFFF00"/>
                </a:solidFill>
              </a:rPr>
              <a:t>Cảm</a:t>
            </a:r>
            <a:r>
              <a:rPr lang="en-US" sz="4800" dirty="0" smtClean="0">
                <a:solidFill>
                  <a:srgbClr val="FFFF00"/>
                </a:solidFill>
              </a:rPr>
              <a:t> </a:t>
            </a:r>
            <a:r>
              <a:rPr lang="en-US" sz="4800" dirty="0" err="1" smtClean="0">
                <a:solidFill>
                  <a:srgbClr val="FFFF00"/>
                </a:solidFill>
              </a:rPr>
              <a:t>Mến</a:t>
            </a:r>
            <a:r>
              <a:rPr lang="en-US" sz="4000" dirty="0">
                <a:solidFill>
                  <a:srgbClr val="FFFF00"/>
                </a:solidFill>
              </a:rPr>
              <a:t/>
            </a:r>
            <a:br>
              <a:rPr lang="en-US" sz="4000" dirty="0">
                <a:solidFill>
                  <a:srgbClr val="FFFF00"/>
                </a:solidFill>
              </a:rPr>
            </a:br>
            <a:r>
              <a:rPr lang="en-US" sz="4000" i="1" dirty="0" err="1" smtClean="0">
                <a:solidFill>
                  <a:schemeClr val="bg1"/>
                </a:solidFill>
              </a:rPr>
              <a:t>Phanxicô</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38709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Pk1</a:t>
            </a:r>
            <a:r>
              <a:rPr lang="vi-VN" sz="5400" dirty="0">
                <a:solidFill>
                  <a:srgbClr val="FFFF00"/>
                </a:solidFill>
              </a:rPr>
              <a:t>: </a:t>
            </a:r>
            <a:r>
              <a:rPr lang="vi-VN" sz="5400" dirty="0">
                <a:solidFill>
                  <a:schemeClr val="bg1"/>
                </a:solidFill>
              </a:rPr>
              <a:t>Như dòng nến trôi trên bàn thờ, tâm hồn </a:t>
            </a:r>
            <a:r>
              <a:rPr lang="vi-VN" sz="5400" dirty="0" smtClean="0">
                <a:solidFill>
                  <a:schemeClr val="bg1"/>
                </a:solidFill>
              </a:rPr>
              <a:t>con, </a:t>
            </a:r>
            <a:r>
              <a:rPr lang="vi-VN" sz="5400" dirty="0">
                <a:solidFill>
                  <a:schemeClr val="bg1"/>
                </a:solidFill>
              </a:rPr>
              <a:t>lâng lâng niềm cảm mến vô bờ. Xin tiến </a:t>
            </a:r>
            <a:r>
              <a:rPr lang="vi-VN" sz="5400" dirty="0" smtClean="0">
                <a:solidFill>
                  <a:schemeClr val="bg1"/>
                </a:solidFill>
              </a:rPr>
              <a:t>dâng, </a:t>
            </a:r>
            <a:r>
              <a:rPr lang="vi-VN" sz="5400" dirty="0">
                <a:solidFill>
                  <a:schemeClr val="bg1"/>
                </a:solidFill>
              </a:rPr>
              <a:t>đây con tim ươm bao ước vọng. Hằng muốn sắt son một </a:t>
            </a:r>
            <a:r>
              <a:rPr lang="vi-VN" sz="5400" dirty="0" smtClean="0">
                <a:solidFill>
                  <a:schemeClr val="bg1"/>
                </a:solidFill>
              </a:rPr>
              <a:t>đời, </a:t>
            </a:r>
            <a:r>
              <a:rPr lang="vi-VN" sz="5400" dirty="0">
                <a:solidFill>
                  <a:schemeClr val="bg1"/>
                </a:solidFill>
              </a:rPr>
              <a:t>mến yêu. </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Kính tiến </a:t>
            </a:r>
            <a:r>
              <a:rPr lang="vi-VN" sz="5400" dirty="0" smtClean="0">
                <a:solidFill>
                  <a:schemeClr val="bg1"/>
                </a:solidFill>
              </a:rPr>
              <a:t>Chúa, </a:t>
            </a:r>
            <a:r>
              <a:rPr lang="vi-VN" sz="5400" dirty="0">
                <a:solidFill>
                  <a:schemeClr val="bg1"/>
                </a:solidFill>
              </a:rPr>
              <a:t>tình yêu bao nhiêu mà có gì. Xin </a:t>
            </a:r>
            <a:r>
              <a:rPr lang="vi-VN" sz="5400" dirty="0" smtClean="0">
                <a:solidFill>
                  <a:schemeClr val="bg1"/>
                </a:solidFill>
              </a:rPr>
              <a:t>Chúa </a:t>
            </a:r>
            <a:r>
              <a:rPr lang="vi-VN" sz="5400" dirty="0">
                <a:solidFill>
                  <a:schemeClr val="bg1"/>
                </a:solidFill>
              </a:rPr>
              <a:t>thánh hóa lòng con. Tình yêu mới bước tới ngày mai.  </a:t>
            </a:r>
            <a:endParaRPr lang="en-US" sz="5400" b="0" dirty="0">
              <a:solidFill>
                <a:schemeClr val="bg1"/>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Pk2</a:t>
            </a:r>
            <a:r>
              <a:rPr lang="vi-VN" sz="5000" dirty="0">
                <a:solidFill>
                  <a:srgbClr val="FFFF00"/>
                </a:solidFill>
              </a:rPr>
              <a:t>: </a:t>
            </a:r>
            <a:r>
              <a:rPr lang="vi-VN" sz="5000" dirty="0" smtClean="0">
                <a:solidFill>
                  <a:schemeClr val="bg1"/>
                </a:solidFill>
              </a:rPr>
              <a:t>Bao </a:t>
            </a:r>
            <a:r>
              <a:rPr lang="vi-VN" sz="5000" dirty="0">
                <a:solidFill>
                  <a:schemeClr val="bg1"/>
                </a:solidFill>
              </a:rPr>
              <a:t>ngày tháng xuôi theo d</a:t>
            </a:r>
            <a:r>
              <a:rPr lang="vi-VN" sz="5000" dirty="0" smtClean="0">
                <a:solidFill>
                  <a:schemeClr val="bg1"/>
                </a:solidFill>
              </a:rPr>
              <a:t>òng </a:t>
            </a:r>
            <a:r>
              <a:rPr lang="vi-VN" sz="5000" dirty="0">
                <a:solidFill>
                  <a:schemeClr val="bg1"/>
                </a:solidFill>
              </a:rPr>
              <a:t>đời, tâm hồn </a:t>
            </a:r>
            <a:r>
              <a:rPr lang="vi-VN" sz="5000" dirty="0" smtClean="0">
                <a:solidFill>
                  <a:schemeClr val="bg1"/>
                </a:solidFill>
              </a:rPr>
              <a:t>con, </a:t>
            </a:r>
            <a:r>
              <a:rPr lang="vi-VN" sz="5000" dirty="0">
                <a:solidFill>
                  <a:schemeClr val="bg1"/>
                </a:solidFill>
              </a:rPr>
              <a:t>lênh đênh tìm hạnh phúc mong chờ. Xin Chúa </a:t>
            </a:r>
            <a:r>
              <a:rPr lang="vi-VN" sz="5000" dirty="0" smtClean="0">
                <a:solidFill>
                  <a:schemeClr val="bg1"/>
                </a:solidFill>
              </a:rPr>
              <a:t>thương, </a:t>
            </a:r>
            <a:r>
              <a:rPr lang="vi-VN" sz="5000" dirty="0">
                <a:solidFill>
                  <a:schemeClr val="bg1"/>
                </a:solidFill>
              </a:rPr>
              <a:t>khi con đây trông mong đến Ngài. Là núi đá che chở </a:t>
            </a:r>
            <a:r>
              <a:rPr lang="vi-VN" sz="5000" dirty="0" smtClean="0">
                <a:solidFill>
                  <a:schemeClr val="bg1"/>
                </a:solidFill>
              </a:rPr>
              <a:t>người, </a:t>
            </a:r>
            <a:r>
              <a:rPr lang="vi-VN" sz="5000" dirty="0">
                <a:solidFill>
                  <a:schemeClr val="bg1"/>
                </a:solidFill>
              </a:rPr>
              <a:t>tháng năm.</a:t>
            </a:r>
            <a:endParaRPr lang="en-US" sz="5000" b="0" dirty="0">
              <a:solidFill>
                <a:schemeClr val="bg1"/>
              </a:solidFill>
              <a:effectLst/>
            </a:endParaRPr>
          </a:p>
        </p:txBody>
      </p:sp>
    </p:spTree>
    <p:extLst>
      <p:ext uri="{BB962C8B-B14F-4D97-AF65-F5344CB8AC3E}">
        <p14:creationId xmlns:p14="http://schemas.microsoft.com/office/powerpoint/2010/main" val="37574089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Kính tiến </a:t>
            </a:r>
            <a:r>
              <a:rPr lang="vi-VN" sz="5400" dirty="0" smtClean="0">
                <a:solidFill>
                  <a:schemeClr val="bg1"/>
                </a:solidFill>
              </a:rPr>
              <a:t>Chúa, </a:t>
            </a:r>
            <a:r>
              <a:rPr lang="vi-VN" sz="5400" dirty="0">
                <a:solidFill>
                  <a:schemeClr val="bg1"/>
                </a:solidFill>
              </a:rPr>
              <a:t>tình yêu bao nhiêu mà có gì. Xin </a:t>
            </a:r>
            <a:r>
              <a:rPr lang="vi-VN" sz="5400" dirty="0" smtClean="0">
                <a:solidFill>
                  <a:schemeClr val="bg1"/>
                </a:solidFill>
              </a:rPr>
              <a:t>Chúa </a:t>
            </a:r>
            <a:r>
              <a:rPr lang="vi-VN" sz="5400" dirty="0">
                <a:solidFill>
                  <a:schemeClr val="bg1"/>
                </a:solidFill>
              </a:rPr>
              <a:t>thánh hóa lòng con. Tình yêu mới bước tới ngày mai.  </a:t>
            </a:r>
            <a:endParaRPr lang="en-US" sz="5400" b="0" dirty="0">
              <a:solidFill>
                <a:schemeClr val="bg1"/>
              </a:solidFill>
              <a:effectLst/>
            </a:endParaRPr>
          </a:p>
        </p:txBody>
      </p:sp>
    </p:spTree>
    <p:extLst>
      <p:ext uri="{BB962C8B-B14F-4D97-AF65-F5344CB8AC3E}">
        <p14:creationId xmlns:p14="http://schemas.microsoft.com/office/powerpoint/2010/main" val="26134213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dirty="0" smtClean="0">
                <a:solidFill>
                  <a:srgbClr val="FFFF00"/>
                </a:solidFill>
              </a:rPr>
              <a:t>Pk3</a:t>
            </a:r>
            <a:r>
              <a:rPr lang="vi-VN" sz="5000" dirty="0">
                <a:solidFill>
                  <a:srgbClr val="FFFF00"/>
                </a:solidFill>
              </a:rPr>
              <a:t>: </a:t>
            </a:r>
            <a:r>
              <a:rPr lang="vi-VN" sz="5000" dirty="0">
                <a:solidFill>
                  <a:schemeClr val="bg1"/>
                </a:solidFill>
              </a:rPr>
              <a:t>Như giọt nước tan trong rượu lành, tâm hồn </a:t>
            </a:r>
            <a:r>
              <a:rPr lang="vi-VN" sz="5000" dirty="0" smtClean="0">
                <a:solidFill>
                  <a:schemeClr val="bg1"/>
                </a:solidFill>
              </a:rPr>
              <a:t>con, </a:t>
            </a:r>
            <a:r>
              <a:rPr lang="vi-VN" sz="5000" dirty="0">
                <a:solidFill>
                  <a:schemeClr val="bg1"/>
                </a:solidFill>
              </a:rPr>
              <a:t>hân hoan hòa nhịp với muôn người. Xin Chúa </a:t>
            </a:r>
            <a:r>
              <a:rPr lang="vi-VN" sz="5000" dirty="0" smtClean="0">
                <a:solidFill>
                  <a:schemeClr val="bg1"/>
                </a:solidFill>
              </a:rPr>
              <a:t>thương, </a:t>
            </a:r>
            <a:r>
              <a:rPr lang="vi-VN" sz="5000" dirty="0">
                <a:solidFill>
                  <a:schemeClr val="bg1"/>
                </a:solidFill>
              </a:rPr>
              <a:t>cho muôn nơi an vui thái bình. Tình Chúa thắm trong cuộc </a:t>
            </a:r>
            <a:r>
              <a:rPr lang="vi-VN" sz="5000" dirty="0" smtClean="0">
                <a:solidFill>
                  <a:schemeClr val="bg1"/>
                </a:solidFill>
              </a:rPr>
              <a:t>đời, </a:t>
            </a:r>
            <a:r>
              <a:rPr lang="vi-VN" sz="5000" dirty="0">
                <a:solidFill>
                  <a:schemeClr val="bg1"/>
                </a:solidFill>
              </a:rPr>
              <a:t>ước mơ. </a:t>
            </a:r>
            <a:endParaRPr lang="en-US" sz="5000" b="0" dirty="0">
              <a:solidFill>
                <a:schemeClr val="bg1"/>
              </a:solidFill>
              <a:effectLst/>
            </a:endParaRPr>
          </a:p>
        </p:txBody>
      </p:sp>
    </p:spTree>
    <p:extLst>
      <p:ext uri="{BB962C8B-B14F-4D97-AF65-F5344CB8AC3E}">
        <p14:creationId xmlns:p14="http://schemas.microsoft.com/office/powerpoint/2010/main" val="8767683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Kính tiến </a:t>
            </a:r>
            <a:r>
              <a:rPr lang="vi-VN" sz="5400" dirty="0" smtClean="0">
                <a:solidFill>
                  <a:schemeClr val="bg1"/>
                </a:solidFill>
              </a:rPr>
              <a:t>Chúa, </a:t>
            </a:r>
            <a:r>
              <a:rPr lang="vi-VN" sz="5400" dirty="0">
                <a:solidFill>
                  <a:schemeClr val="bg1"/>
                </a:solidFill>
              </a:rPr>
              <a:t>tình yêu bao nhiêu mà có gì. Xin </a:t>
            </a:r>
            <a:r>
              <a:rPr lang="vi-VN" sz="5400" dirty="0" smtClean="0">
                <a:solidFill>
                  <a:schemeClr val="bg1"/>
                </a:solidFill>
              </a:rPr>
              <a:t>Chúa </a:t>
            </a:r>
            <a:r>
              <a:rPr lang="vi-VN" sz="5400" dirty="0">
                <a:solidFill>
                  <a:schemeClr val="bg1"/>
                </a:solidFill>
              </a:rPr>
              <a:t>thánh hóa lòng con. Tình yêu mới bước tới ngày mai.  </a:t>
            </a:r>
            <a:endParaRPr lang="en-US" sz="5400" b="0" dirty="0">
              <a:solidFill>
                <a:schemeClr val="bg1"/>
              </a:solidFill>
              <a:effectLst/>
            </a:endParaRPr>
          </a:p>
        </p:txBody>
      </p:sp>
    </p:spTree>
    <p:extLst>
      <p:ext uri="{BB962C8B-B14F-4D97-AF65-F5344CB8AC3E}">
        <p14:creationId xmlns:p14="http://schemas.microsoft.com/office/powerpoint/2010/main" val="2620942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79652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smtClean="0">
                <a:solidFill>
                  <a:srgbClr val="FFFF00"/>
                </a:solidFill>
              </a:rPr>
              <a:t>Sao </a:t>
            </a:r>
            <a:r>
              <a:rPr lang="en-US" sz="6600" dirty="0" err="1" smtClean="0">
                <a:solidFill>
                  <a:srgbClr val="FFFF00"/>
                </a:solidFill>
              </a:rPr>
              <a:t>Lại</a:t>
            </a:r>
            <a:r>
              <a:rPr lang="en-US" sz="6600" dirty="0" smtClean="0">
                <a:solidFill>
                  <a:srgbClr val="FFFF00"/>
                </a:solidFill>
              </a:rPr>
              <a:t> </a:t>
            </a:r>
            <a:r>
              <a:rPr lang="en-US" sz="6600" dirty="0" err="1" smtClean="0">
                <a:solidFill>
                  <a:srgbClr val="FFFF00"/>
                </a:solidFill>
              </a:rPr>
              <a:t>Sợ</a:t>
            </a:r>
            <a:r>
              <a:rPr lang="en-US" sz="6600" dirty="0" smtClean="0">
                <a:solidFill>
                  <a:srgbClr val="FFFF00"/>
                </a:solidFill>
              </a:rPr>
              <a:t> </a:t>
            </a:r>
            <a:r>
              <a:rPr lang="en-US" sz="6600" dirty="0" err="1" smtClean="0">
                <a:solidFill>
                  <a:srgbClr val="FFFF00"/>
                </a:solidFill>
              </a:rPr>
              <a:t>Hãi</a:t>
            </a:r>
            <a:r>
              <a:rPr lang="en-US" sz="6600" b="0" dirty="0" smtClean="0">
                <a:solidFill>
                  <a:srgbClr val="FFFF00"/>
                </a:solidFill>
                <a:effectLst/>
              </a:rPr>
              <a:t/>
            </a:r>
            <a:br>
              <a:rPr lang="en-US" sz="6600" b="0" dirty="0" smtClean="0">
                <a:solidFill>
                  <a:srgbClr val="FFFF00"/>
                </a:solidFill>
                <a:effectLst/>
              </a:rPr>
            </a:br>
            <a:r>
              <a:rPr lang="en-US" i="1" dirty="0" err="1" smtClean="0">
                <a:solidFill>
                  <a:schemeClr val="bg1"/>
                </a:solidFill>
              </a:rPr>
              <a:t>Huỳnh</a:t>
            </a:r>
            <a:r>
              <a:rPr lang="en-US" i="1" dirty="0" smtClean="0">
                <a:solidFill>
                  <a:schemeClr val="bg1"/>
                </a:solidFill>
              </a:rPr>
              <a:t> Minh </a:t>
            </a:r>
            <a:r>
              <a:rPr lang="en-US" i="1" dirty="0" err="1" smtClean="0">
                <a:solidFill>
                  <a:schemeClr val="bg1"/>
                </a:solidFill>
              </a:rPr>
              <a:t>Kỳ</a:t>
            </a:r>
            <a:r>
              <a:rPr lang="en-US" i="1" dirty="0" smtClean="0">
                <a:solidFill>
                  <a:schemeClr val="bg1"/>
                </a:solidFill>
              </a:rPr>
              <a:t> &amp; </a:t>
            </a:r>
            <a:r>
              <a:rPr lang="en-US" i="1" dirty="0" err="1" smtClean="0">
                <a:solidFill>
                  <a:schemeClr val="bg1"/>
                </a:solidFill>
              </a:rPr>
              <a:t>Đinh</a:t>
            </a:r>
            <a:r>
              <a:rPr lang="en-US" i="1" dirty="0" smtClean="0">
                <a:solidFill>
                  <a:schemeClr val="bg1"/>
                </a:solidFill>
              </a:rPr>
              <a:t> </a:t>
            </a:r>
            <a:r>
              <a:rPr lang="en-US" i="1" dirty="0" err="1" smtClean="0">
                <a:solidFill>
                  <a:schemeClr val="bg1"/>
                </a:solidFill>
              </a:rPr>
              <a:t>Công</a:t>
            </a:r>
            <a:r>
              <a:rPr lang="en-US" i="1" dirty="0" smtClean="0">
                <a:solidFill>
                  <a:schemeClr val="bg1"/>
                </a:solidFill>
              </a:rPr>
              <a:t> </a:t>
            </a:r>
            <a:r>
              <a:rPr lang="en-US" i="1" dirty="0" err="1" smtClean="0">
                <a:solidFill>
                  <a:schemeClr val="bg1"/>
                </a:solidFill>
              </a:rPr>
              <a:t>Huỳnh</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Nhập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Lên</a:t>
            </a:r>
            <a:r>
              <a:rPr lang="en-US" sz="6600" dirty="0" smtClean="0">
                <a:solidFill>
                  <a:srgbClr val="FFFF00"/>
                </a:solidFill>
              </a:rPr>
              <a:t> </a:t>
            </a:r>
            <a:r>
              <a:rPr lang="en-US" sz="6600" dirty="0" err="1" smtClean="0">
                <a:solidFill>
                  <a:srgbClr val="FFFF00"/>
                </a:solidFill>
              </a:rPr>
              <a:t>Đi</a:t>
            </a:r>
            <a:r>
              <a:rPr lang="en-US" sz="6600" dirty="0" smtClean="0">
                <a:solidFill>
                  <a:srgbClr val="FFFF00"/>
                </a:solidFill>
              </a:rPr>
              <a:t> 10</a:t>
            </a:r>
            <a:r>
              <a:rPr lang="en-US" sz="6000" b="0" dirty="0" smtClean="0">
                <a:solidFill>
                  <a:srgbClr val="FFFF00"/>
                </a:solidFill>
                <a:effectLst/>
              </a:rPr>
              <a:t/>
            </a:r>
            <a:br>
              <a:rPr lang="en-US" sz="6000" b="0" dirty="0" smtClean="0">
                <a:solidFill>
                  <a:srgbClr val="FFFF00"/>
                </a:solidFill>
                <a:effectLst/>
              </a:rPr>
            </a:br>
            <a:r>
              <a:rPr lang="en-US" sz="4800" b="0" i="1" dirty="0" smtClean="0">
                <a:solidFill>
                  <a:schemeClr val="bg1"/>
                </a:solidFill>
                <a:effectLst/>
              </a:rPr>
              <a:t>Lm. </a:t>
            </a:r>
            <a:r>
              <a:rPr lang="en-US" sz="4800" i="1" dirty="0" smtClean="0">
                <a:solidFill>
                  <a:schemeClr val="bg1"/>
                </a:solidFill>
              </a:rPr>
              <a:t>Kim Long</a:t>
            </a:r>
            <a:endParaRPr lang="en-US" sz="48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Pk1</a:t>
            </a:r>
            <a:r>
              <a:rPr lang="vi-VN" sz="4800" dirty="0">
                <a:solidFill>
                  <a:srgbClr val="FFFF00"/>
                </a:solidFill>
              </a:rPr>
              <a:t>: </a:t>
            </a:r>
            <a:r>
              <a:rPr lang="vi-VN" sz="4800" dirty="0" smtClean="0">
                <a:solidFill>
                  <a:schemeClr val="bg1"/>
                </a:solidFill>
              </a:rPr>
              <a:t>Biển </a:t>
            </a:r>
            <a:r>
              <a:rPr lang="vi-VN" sz="4800" dirty="0">
                <a:solidFill>
                  <a:schemeClr val="bg1"/>
                </a:solidFill>
              </a:rPr>
              <a:t>sóng thét gào giữa ba đào cơn bão lớn. Từng lớp dâng trào nước xô vào giữa muôn trùng. Người ở nơi nào để con thuyền đang chết </a:t>
            </a:r>
            <a:r>
              <a:rPr lang="vi-VN" sz="4800" dirty="0" smtClean="0">
                <a:solidFill>
                  <a:schemeClr val="bg1"/>
                </a:solidFill>
              </a:rPr>
              <a:t>đắm. </a:t>
            </a:r>
            <a:r>
              <a:rPr lang="vi-VN" sz="4800" dirty="0">
                <a:solidFill>
                  <a:schemeClr val="bg1"/>
                </a:solidFill>
              </a:rPr>
              <a:t>Chúa ơi, chỗi dậy đe sóng biển: "Hãy lặng đi". </a:t>
            </a:r>
            <a:endParaRPr lang="en-US"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a:t>
            </a:r>
            <a:r>
              <a:rPr lang="vi-VN" sz="5000" dirty="0" smtClean="0">
                <a:solidFill>
                  <a:schemeClr val="bg1"/>
                </a:solidFill>
              </a:rPr>
              <a:t> </a:t>
            </a:r>
            <a:r>
              <a:rPr lang="vi-VN" sz="5000" dirty="0">
                <a:solidFill>
                  <a:schemeClr val="bg1"/>
                </a:solidFill>
              </a:rPr>
              <a:t>Chợt gió bỗng ngừng biển im lặng trong giây lát. Vì sóng run sợ trước uy quyền Chúa đất trời. Thuyền lướt ba đào đến bến bờ xuôi theo gió. Dẫu cho gió mạnh hay bão bùng lòng đừng lo.</a:t>
            </a:r>
            <a:endParaRPr lang="en-US" sz="5000" b="0" dirty="0">
              <a:solidFill>
                <a:schemeClr val="bg1"/>
              </a:solidFill>
              <a:effectLst/>
            </a:endParaRPr>
          </a:p>
        </p:txBody>
      </p:sp>
    </p:spTree>
    <p:extLst>
      <p:ext uri="{BB962C8B-B14F-4D97-AF65-F5344CB8AC3E}">
        <p14:creationId xmlns:p14="http://schemas.microsoft.com/office/powerpoint/2010/main" val="22338221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dirty="0" smtClean="0">
                <a:solidFill>
                  <a:srgbClr val="FFFF00"/>
                </a:solidFill>
              </a:rPr>
              <a:t>ĐK</a:t>
            </a:r>
            <a:r>
              <a:rPr lang="vi-VN" sz="5000" dirty="0">
                <a:solidFill>
                  <a:srgbClr val="FFFF00"/>
                </a:solidFill>
              </a:rPr>
              <a:t>: </a:t>
            </a:r>
            <a:r>
              <a:rPr lang="vi-VN" sz="5000" dirty="0">
                <a:solidFill>
                  <a:schemeClr val="bg1"/>
                </a:solidFill>
              </a:rPr>
              <a:t>Này con đức tin con </a:t>
            </a:r>
            <a:r>
              <a:rPr lang="vi-VN" sz="5000" dirty="0" smtClean="0">
                <a:solidFill>
                  <a:schemeClr val="bg1"/>
                </a:solidFill>
              </a:rPr>
              <a:t>đâu. </a:t>
            </a:r>
            <a:r>
              <a:rPr lang="vi-VN" sz="5000" dirty="0">
                <a:solidFill>
                  <a:schemeClr val="bg1"/>
                </a:solidFill>
              </a:rPr>
              <a:t>Này con đức tin con </a:t>
            </a:r>
            <a:r>
              <a:rPr lang="vi-VN" sz="5000" dirty="0" smtClean="0">
                <a:solidFill>
                  <a:schemeClr val="bg1"/>
                </a:solidFill>
              </a:rPr>
              <a:t>đâu. </a:t>
            </a:r>
            <a:r>
              <a:rPr lang="vi-VN" sz="5000" dirty="0">
                <a:solidFill>
                  <a:schemeClr val="bg1"/>
                </a:solidFill>
              </a:rPr>
              <a:t>Cớ sao sợ hãi khi gặp cơn giông tố. Dù có bão giông cuồng phong này con chớ lo sợ chi, bởi Ta hằng mãi luôn ủ ấp đời con.</a:t>
            </a:r>
            <a:endParaRPr lang="en-US" sz="5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Pk2: </a:t>
            </a:r>
            <a:r>
              <a:rPr lang="vi-VN" sz="4800" dirty="0" smtClean="0">
                <a:solidFill>
                  <a:schemeClr val="bg1"/>
                </a:solidFill>
              </a:rPr>
              <a:t>Cuộc </a:t>
            </a:r>
            <a:r>
              <a:rPr lang="vi-VN" sz="4800" dirty="0">
                <a:solidFill>
                  <a:schemeClr val="bg1"/>
                </a:solidFill>
              </a:rPr>
              <a:t>sống gian trần lắm thăng trầm như con sóng. Người thế tranh giành những hơn thiệt sống nhỏ mọn. Tìm kiếm danh lợi giữa chợ đời bao tranh chấp. Khuấy lên trong lòng bao oán thù và hờn căm.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4800" dirty="0" smtClean="0">
                <a:solidFill>
                  <a:srgbClr val="FFFF00"/>
                </a:solidFill>
              </a:rPr>
              <a:t>**</a:t>
            </a:r>
            <a:r>
              <a:rPr lang="vi-VN" sz="4800" dirty="0" smtClean="0">
                <a:solidFill>
                  <a:schemeClr val="bg1"/>
                </a:solidFill>
              </a:rPr>
              <a:t> </a:t>
            </a:r>
            <a:r>
              <a:rPr lang="vi-VN" sz="4800" dirty="0">
                <a:solidFill>
                  <a:schemeClr val="bg1"/>
                </a:solidFill>
              </a:rPr>
              <a:t>Nhìn sóng trong lòng giúp ta nhận ra lẽ sống. Để sóng mỗi ngày uốn tâm hồn sống tốt hơn. Đời sống gian trần sẽ mãi còn bao con sóng. Hãy luôn vững lòng nơi Chúa là nguồn cậy trông.</a:t>
            </a:r>
            <a:endParaRPr lang="en-US" sz="4800" b="0" dirty="0">
              <a:solidFill>
                <a:schemeClr val="bg1"/>
              </a:solidFill>
              <a:effectLst/>
            </a:endParaRPr>
          </a:p>
        </p:txBody>
      </p:sp>
    </p:spTree>
    <p:extLst>
      <p:ext uri="{BB962C8B-B14F-4D97-AF65-F5344CB8AC3E}">
        <p14:creationId xmlns:p14="http://schemas.microsoft.com/office/powerpoint/2010/main" val="751280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dirty="0" smtClean="0">
                <a:solidFill>
                  <a:srgbClr val="FFFF00"/>
                </a:solidFill>
              </a:rPr>
              <a:t>ĐK</a:t>
            </a:r>
            <a:r>
              <a:rPr lang="vi-VN" sz="5000" dirty="0">
                <a:solidFill>
                  <a:srgbClr val="FFFF00"/>
                </a:solidFill>
              </a:rPr>
              <a:t>: </a:t>
            </a:r>
            <a:r>
              <a:rPr lang="vi-VN" sz="5000" dirty="0">
                <a:solidFill>
                  <a:schemeClr val="bg1"/>
                </a:solidFill>
              </a:rPr>
              <a:t>Này con đức tin con </a:t>
            </a:r>
            <a:r>
              <a:rPr lang="vi-VN" sz="5000" dirty="0" smtClean="0">
                <a:solidFill>
                  <a:schemeClr val="bg1"/>
                </a:solidFill>
              </a:rPr>
              <a:t>đâu. </a:t>
            </a:r>
            <a:r>
              <a:rPr lang="vi-VN" sz="5000" dirty="0">
                <a:solidFill>
                  <a:schemeClr val="bg1"/>
                </a:solidFill>
              </a:rPr>
              <a:t>Này con đức tin con </a:t>
            </a:r>
            <a:r>
              <a:rPr lang="vi-VN" sz="5000" dirty="0" smtClean="0">
                <a:solidFill>
                  <a:schemeClr val="bg1"/>
                </a:solidFill>
              </a:rPr>
              <a:t>đâu. </a:t>
            </a:r>
            <a:r>
              <a:rPr lang="vi-VN" sz="5000" dirty="0">
                <a:solidFill>
                  <a:schemeClr val="bg1"/>
                </a:solidFill>
              </a:rPr>
              <a:t>Cớ sao sợ hãi khi gặp cơn giông tố. Dù có bão giông cuồng phong này con chớ lo sợ chi, bởi Ta hằng mãi luôn ủ ấp đời con.</a:t>
            </a:r>
            <a:endParaRPr lang="en-US" sz="5000" b="0" dirty="0">
              <a:solidFill>
                <a:schemeClr val="bg1"/>
              </a:solidFill>
              <a:effectLst/>
            </a:endParaRPr>
          </a:p>
        </p:txBody>
      </p:sp>
    </p:spTree>
    <p:extLst>
      <p:ext uri="{BB962C8B-B14F-4D97-AF65-F5344CB8AC3E}">
        <p14:creationId xmlns:p14="http://schemas.microsoft.com/office/powerpoint/2010/main" val="4224492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Pk3</a:t>
            </a:r>
            <a:r>
              <a:rPr lang="vi-VN" sz="4800" dirty="0">
                <a:solidFill>
                  <a:srgbClr val="FFFF00"/>
                </a:solidFill>
              </a:rPr>
              <a:t>: </a:t>
            </a:r>
            <a:r>
              <a:rPr lang="vi-VN" sz="4800" dirty="0" smtClean="0">
                <a:solidFill>
                  <a:schemeClr val="bg1"/>
                </a:solidFill>
              </a:rPr>
              <a:t>Nguyện </a:t>
            </a:r>
            <a:r>
              <a:rPr lang="vi-VN" sz="4800" dirty="0">
                <a:solidFill>
                  <a:schemeClr val="bg1"/>
                </a:solidFill>
              </a:rPr>
              <a:t>Chúa giúp con giữ vững niềm tin nơi Chúa. Dù đã bao lần giữa gian trần trót lỗi phạm. Cuộc sống chơi vơi giữa biển đời bao sóng gió. Chúa ơi, dắt dìu con thoát khỏi mọi sự dữ. </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rPr>
              <a:t>**</a:t>
            </a:r>
            <a:r>
              <a:rPr lang="vi-VN" sz="4800" dirty="0" smtClean="0">
                <a:solidFill>
                  <a:schemeClr val="bg1"/>
                </a:solidFill>
              </a:rPr>
              <a:t> </a:t>
            </a:r>
            <a:r>
              <a:rPr lang="vi-VN" sz="4800" dirty="0">
                <a:solidFill>
                  <a:schemeClr val="bg1"/>
                </a:solidFill>
              </a:rPr>
              <a:t>Lòng mến chân thành phó dâng trọn trong tay Chúa. Nhiều nỗi đau thương tiếp lắng lo với khó khăn. Tìm đến bên Ngài với tấm lòng tin tuyệt đối. Khấn xin ơn Ngài cho cõi lòng được bình </a:t>
            </a:r>
            <a:r>
              <a:rPr lang="vi-VN" sz="4800" dirty="0" smtClean="0">
                <a:solidFill>
                  <a:schemeClr val="bg1"/>
                </a:solidFill>
              </a:rPr>
              <a:t>an.</a:t>
            </a:r>
            <a:endParaRPr lang="en-US" sz="4800" b="0" dirty="0">
              <a:solidFill>
                <a:schemeClr val="bg1"/>
              </a:solidFill>
              <a:effectLst/>
            </a:endParaRPr>
          </a:p>
        </p:txBody>
      </p:sp>
    </p:spTree>
    <p:extLst>
      <p:ext uri="{BB962C8B-B14F-4D97-AF65-F5344CB8AC3E}">
        <p14:creationId xmlns:p14="http://schemas.microsoft.com/office/powerpoint/2010/main" val="29105735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dirty="0" smtClean="0">
                <a:solidFill>
                  <a:srgbClr val="FFFF00"/>
                </a:solidFill>
              </a:rPr>
              <a:t>ĐK</a:t>
            </a:r>
            <a:r>
              <a:rPr lang="vi-VN" sz="5000" dirty="0">
                <a:solidFill>
                  <a:srgbClr val="FFFF00"/>
                </a:solidFill>
              </a:rPr>
              <a:t>: </a:t>
            </a:r>
            <a:r>
              <a:rPr lang="vi-VN" sz="5000" dirty="0">
                <a:solidFill>
                  <a:schemeClr val="bg1"/>
                </a:solidFill>
              </a:rPr>
              <a:t>Này con đức tin con </a:t>
            </a:r>
            <a:r>
              <a:rPr lang="vi-VN" sz="5000" dirty="0" smtClean="0">
                <a:solidFill>
                  <a:schemeClr val="bg1"/>
                </a:solidFill>
              </a:rPr>
              <a:t>đâu. </a:t>
            </a:r>
            <a:r>
              <a:rPr lang="vi-VN" sz="5000" dirty="0">
                <a:solidFill>
                  <a:schemeClr val="bg1"/>
                </a:solidFill>
              </a:rPr>
              <a:t>Này con đức tin con </a:t>
            </a:r>
            <a:r>
              <a:rPr lang="vi-VN" sz="5000" dirty="0" smtClean="0">
                <a:solidFill>
                  <a:schemeClr val="bg1"/>
                </a:solidFill>
              </a:rPr>
              <a:t>đâu. </a:t>
            </a:r>
            <a:r>
              <a:rPr lang="vi-VN" sz="5000" dirty="0">
                <a:solidFill>
                  <a:schemeClr val="bg1"/>
                </a:solidFill>
              </a:rPr>
              <a:t>Cớ sao sợ hãi khi gặp cơn giông tố. Dù có bão giông cuồng phong này con chớ lo sợ chi, bởi Ta hằng mãi luôn ủ ấp đời con.</a:t>
            </a:r>
            <a:endParaRPr lang="en-US" sz="5000" b="0" dirty="0">
              <a:solidFill>
                <a:schemeClr val="bg1"/>
              </a:solidFill>
              <a:effectLst/>
            </a:endParaRPr>
          </a:p>
        </p:txBody>
      </p:sp>
    </p:spTree>
    <p:extLst>
      <p:ext uri="{BB962C8B-B14F-4D97-AF65-F5344CB8AC3E}">
        <p14:creationId xmlns:p14="http://schemas.microsoft.com/office/powerpoint/2010/main" val="41977829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dirty="0" smtClean="0">
                <a:solidFill>
                  <a:srgbClr val="FFFF00"/>
                </a:solidFill>
              </a:rPr>
              <a:t>Pk1</a:t>
            </a:r>
            <a:r>
              <a:rPr lang="vi-VN" sz="6000" dirty="0">
                <a:solidFill>
                  <a:srgbClr val="FFFF00"/>
                </a:solidFill>
              </a:rPr>
              <a:t>:  </a:t>
            </a:r>
            <a:r>
              <a:rPr lang="vi-VN" sz="6000" dirty="0">
                <a:solidFill>
                  <a:schemeClr val="bg1"/>
                </a:solidFill>
              </a:rPr>
              <a:t>Từ miền thiên cung ca lên đi, trần đời hiệp chung ca lên đi. Non xanh chập chùng sóng nước mông lung khắp cõi không trung, hãy hát vang mọi nơi. </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36866862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086350"/>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Kết</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vi-VN" sz="6600" dirty="0" smtClean="0">
                <a:solidFill>
                  <a:srgbClr val="FFFF00"/>
                </a:solidFill>
              </a:rPr>
              <a:t>Thánh Tâm Chúa Giêsu</a:t>
            </a:r>
            <a:r>
              <a:rPr lang="vi-VN" sz="8000" dirty="0">
                <a:solidFill>
                  <a:srgbClr val="FFFF00"/>
                </a:solidFill>
              </a:rPr>
              <a:t/>
            </a:r>
            <a:br>
              <a:rPr lang="vi-VN" sz="8000" dirty="0">
                <a:solidFill>
                  <a:srgbClr val="FFFF00"/>
                </a:solidFill>
              </a:rPr>
            </a:br>
            <a:r>
              <a:rPr lang="en-US" sz="4800" b="0" i="1" dirty="0" smtClean="0">
                <a:solidFill>
                  <a:schemeClr val="bg1"/>
                </a:solidFill>
                <a:effectLst/>
              </a:rPr>
              <a:t>Lm </a:t>
            </a:r>
            <a:r>
              <a:rPr lang="en-US" sz="4800" i="1" dirty="0" err="1">
                <a:solidFill>
                  <a:schemeClr val="bg1"/>
                </a:solidFill>
              </a:rPr>
              <a:t>Hoài</a:t>
            </a:r>
            <a:r>
              <a:rPr lang="en-US" sz="4800" i="1" dirty="0">
                <a:solidFill>
                  <a:schemeClr val="bg1"/>
                </a:solidFill>
              </a:rPr>
              <a:t> </a:t>
            </a:r>
            <a:r>
              <a:rPr lang="en-US" sz="4800" i="1" dirty="0" err="1" smtClean="0">
                <a:solidFill>
                  <a:schemeClr val="bg1"/>
                </a:solidFill>
              </a:rPr>
              <a:t>Đức</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dirty="0" smtClean="0">
                <a:solidFill>
                  <a:srgbClr val="FFFF00"/>
                </a:solidFill>
              </a:rPr>
              <a:t>Pk1</a:t>
            </a:r>
            <a:r>
              <a:rPr lang="vi-VN" sz="5000" dirty="0">
                <a:solidFill>
                  <a:srgbClr val="FFFF00"/>
                </a:solidFill>
              </a:rPr>
              <a:t>: </a:t>
            </a:r>
            <a:r>
              <a:rPr lang="vi-VN" sz="5000" dirty="0" smtClean="0">
                <a:solidFill>
                  <a:schemeClr val="bg1"/>
                </a:solidFill>
              </a:rPr>
              <a:t>Giê-su </a:t>
            </a:r>
            <a:r>
              <a:rPr lang="vi-VN" sz="5000" dirty="0">
                <a:solidFill>
                  <a:schemeClr val="bg1"/>
                </a:solidFill>
              </a:rPr>
              <a:t>Chúng con tới đây sấp mình. Chân thành dâng Chúa tấm lòng thờ kính. Đoàn con mong ước tháng năm sống đời an ninh. Chúa </a:t>
            </a:r>
            <a:r>
              <a:rPr lang="vi-VN" sz="5000" dirty="0" smtClean="0">
                <a:solidFill>
                  <a:schemeClr val="bg1"/>
                </a:solidFill>
              </a:rPr>
              <a:t>ơi </a:t>
            </a:r>
            <a:r>
              <a:rPr lang="vi-VN" sz="5000" dirty="0">
                <a:solidFill>
                  <a:schemeClr val="bg1"/>
                </a:solidFill>
              </a:rPr>
              <a:t>Hãy ban xuống cho Việt Nam thanh bình.</a:t>
            </a:r>
            <a:endParaRPr lang="en-US" sz="50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Thánh Tâm Giê-su từ bi vô ngần. Không bao giờ chê chối lời ai nài van. Giờ này đoàn con dâng lên lời nguyện xin tha thiết. Thánh Tâm Giê-su là Vua đất Việt muôn đời. </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411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ĐK</a:t>
            </a:r>
            <a:r>
              <a:rPr lang="vi-VN" sz="5400" dirty="0">
                <a:solidFill>
                  <a:srgbClr val="FFFF00"/>
                </a:solidFill>
              </a:rPr>
              <a:t>:  </a:t>
            </a:r>
            <a:r>
              <a:rPr lang="vi-VN" sz="5400" dirty="0">
                <a:solidFill>
                  <a:schemeClr val="bg1"/>
                </a:solidFill>
              </a:rPr>
              <a:t>Cùng ngàn sinh linh ca lên đi, hòa thành muôn kinh ca lên đi. Câu thơ đẹp tình khúc hát tôn vinh tiến Chúa quang minh, Đấng mến thương muôn đời.</a:t>
            </a:r>
            <a:endParaRPr lang="en-US" sz="5400" b="0" dirty="0">
              <a:solidFill>
                <a:schemeClr val="bg1"/>
              </a:solidFill>
              <a:effectLst/>
            </a:endParaRPr>
          </a:p>
        </p:txBody>
      </p:sp>
    </p:spTree>
    <p:extLst>
      <p:ext uri="{BB962C8B-B14F-4D97-AF65-F5344CB8AC3E}">
        <p14:creationId xmlns:p14="http://schemas.microsoft.com/office/powerpoint/2010/main" val="218468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dirty="0" smtClean="0">
                <a:solidFill>
                  <a:srgbClr val="FFFF00"/>
                </a:solidFill>
              </a:rPr>
              <a:t>Pk2</a:t>
            </a:r>
            <a:r>
              <a:rPr lang="vi-VN" sz="5400" dirty="0">
                <a:solidFill>
                  <a:srgbClr val="FFFF00"/>
                </a:solidFill>
              </a:rPr>
              <a:t>:  </a:t>
            </a:r>
            <a:r>
              <a:rPr lang="vi-VN" sz="5400" dirty="0">
                <a:solidFill>
                  <a:schemeClr val="bg1"/>
                </a:solidFill>
              </a:rPr>
              <a:t>Từ trời hừng đông ca lên đi, ngàn vạn kỳ công ca lên đi. Hoa tươi ruộng đồng nắng thắm non sông sóng lúa mênh mông, hãy hát vang mọi nơi.</a:t>
            </a:r>
            <a:endParaRPr lang="en-US" sz="54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1818</Words>
  <Application>Microsoft Office PowerPoint</Application>
  <PresentationFormat>On-screen Show (16:9)</PresentationFormat>
  <Paragraphs>76</Paragraphs>
  <Slides>74</Slides>
  <Notes>0</Notes>
  <HiddenSlides>0</HiddenSlides>
  <MMClips>0</MMClips>
  <ScaleCrop>false</ScaleCrop>
  <HeadingPairs>
    <vt:vector size="4" baseType="variant">
      <vt:variant>
        <vt:lpstr>Theme</vt:lpstr>
      </vt:variant>
      <vt:variant>
        <vt:i4>12</vt:i4>
      </vt:variant>
      <vt:variant>
        <vt:lpstr>Slide Titles</vt:lpstr>
      </vt:variant>
      <vt:variant>
        <vt:i4>74</vt:i4>
      </vt:variant>
    </vt:vector>
  </HeadingPairs>
  <TitlesOfParts>
    <vt:vector size="86" baseType="lpstr">
      <vt:lpstr>Office Theme</vt:lpstr>
      <vt:lpstr>12_Office Theme</vt:lpstr>
      <vt:lpstr>36_Default Design</vt:lpstr>
      <vt:lpstr>10_Office Theme</vt:lpstr>
      <vt:lpstr>37_Default Design</vt:lpstr>
      <vt:lpstr>3_Office Theme</vt:lpstr>
      <vt:lpstr>4_Office Theme</vt:lpstr>
      <vt:lpstr>2_Office Theme</vt:lpstr>
      <vt:lpstr>7_Office Theme</vt:lpstr>
      <vt:lpstr>6_Office Theme</vt:lpstr>
      <vt:lpstr>9_Office Theme</vt:lpstr>
      <vt:lpstr>5_Office Theme</vt:lpstr>
      <vt:lpstr>PowerPoint Presentation</vt:lpstr>
      <vt:lpstr>TẬP HÁT CỘNG ĐOÀN</vt:lpstr>
      <vt:lpstr>Đk: Hãy tạ ơn Chúa vì Chúa nhân từ, ngàn đời Chúa vẫn trọn tình thương.</vt:lpstr>
      <vt:lpstr>Alleluia-Alleluia            Một tiên tri, vĩ đại đã xuất hiện giữa chúng ta, và Thiên Chúa, đã viếng thăm dân Ngài.    Alleluia…</vt:lpstr>
      <vt:lpstr>PowerPoint Presentation</vt:lpstr>
      <vt:lpstr>Ca Nhập Lễ Ca Lên Đi 10 Lm. Kim Long</vt:lpstr>
      <vt:lpstr>Pk1:  Từ miền thiên cung ca lên đi, trần đời hiệp chung ca lên đi. Non xanh chập chùng sóng nước mông lung khắp cõi không trung, hãy hát vang mọi nơi. </vt:lpstr>
      <vt:lpstr>ĐK:  Cùng ngàn sinh linh ca lên đi, hòa thành muôn kinh ca lên đi. Câu thơ đẹp tình khúc hát tôn vinh tiến Chúa quang minh, Đấng mến thương muôn đời.</vt:lpstr>
      <vt:lpstr>Pk2:  Từ trời hừng đông ca lên đi, ngàn vạn kỳ công ca lên đi. Hoa tươi ruộng đồng nắng thắm non sông sóng lúa mênh mông, hãy hát vang mọi nơi.</vt:lpstr>
      <vt:lpstr>ĐK:  Cùng ngàn sinh linh ca lên đi, hòa thành muôn kinh ca lên đi. Câu thơ đẹp tình khúc hát tôn vinh tiến Chúa quang minh, Đấng mến thương muôn đời.</vt:lpstr>
      <vt:lpstr>PowerPoint Presentation</vt:lpstr>
      <vt:lpstr> </vt:lpstr>
      <vt:lpstr> </vt:lpstr>
      <vt:lpstr> </vt:lpstr>
      <vt:lpstr> </vt:lpstr>
      <vt:lpstr> </vt:lpstr>
      <vt:lpstr> </vt:lpstr>
      <vt:lpstr> </vt:lpstr>
      <vt:lpstr>PowerPoint Presentation</vt:lpstr>
      <vt:lpstr>PowerPoint Presentation</vt:lpstr>
      <vt:lpstr>THÁNH VỊNH 106 CHÚA NHẬT XII THƯỜNG NIÊN NĂM B - 4 Câu Lm Kim Long</vt:lpstr>
      <vt:lpstr>Đk: Hãy tạ ơn Chúa vì Chúa nhân từ, ngàn đời Chúa vẫn trọn tình thương.</vt:lpstr>
      <vt:lpstr>Tk1: Hết những ai, xuôi ngược vượt biển buôn cùng bán. vượt triều sóng lèo lái con tàu, bao lần, nhìn tận tường việc của Chúa, là bao uy công giữa biển khơi.</vt:lpstr>
      <vt:lpstr>Đk: Hãy tạ ơn Chúa vì Chúa nhân từ, ngàn đời Chúa vẫn trọn tình thương.</vt:lpstr>
      <vt:lpstr>Tk2: Chính Chúa đây, ra lệnh bùng lên bao triều sóng, từng triều sóng xô lấp dập dồn. tung họ, tận trời rồi dìm vực thẳm, họ lâm nguy như sắp mạng vong.</vt:lpstr>
      <vt:lpstr>Đk: Hãy tạ ơn Chúa vì Chúa nhân từ, ngàn đời Chúa vẫn trọn tình thương.</vt:lpstr>
      <vt:lpstr>Tk3: Chính lúc lâm, cơ cùng họ nhớ kêu cầu Chúa, Ngài giải thoát khởi cơn hiểm nghèo. Tay Ngài truyền dừng lại trận bão táp, truyền cho bao con sóng lặng im.</vt:lpstr>
      <vt:lpstr>Đk: Hãy tạ ơn Chúa vì Chúa nhân từ, ngàn đời Chúa vẫn trọn tình thương.</vt:lpstr>
      <vt:lpstr>Tk4: Sóng nước nay, im lặng họ sướng vui mừng rỡ, và Ngài dẫn về bến mong chờ. Nay họ hiệp lời cảm tạ Thiên Chúa, vì tình thương vì những kỳ công. </vt:lpstr>
      <vt:lpstr>Đk: Hãy tạ ơn Chúa vì Chúa nhân từ, ngàn đời Chúa vẫn trọn tình thương.</vt:lpstr>
      <vt:lpstr>PowerPoint Presentation</vt:lpstr>
      <vt:lpstr>Alleluia-Alleluia            Một tiên tri, vĩ đại đã xuất hiện giữa chúng ta, và Thiên Chúa, đã viếng thăm dân Ngài.    Alleluia…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Như dòng nến trôi trên bàn thờ, tâm hồn con, lâng lâng niềm cảm mến vô bờ. Xin tiến dâng, đây con tim ươm bao ước vọng. Hằng muốn sắt son một đời, mến yêu. </vt:lpstr>
      <vt:lpstr>ĐK: Kính tiến Chúa, tình yêu bao nhiêu mà có gì. Xin Chúa thánh hóa lòng con. Tình yêu mới bước tới ngày mai.  </vt:lpstr>
      <vt:lpstr>Pk2: Bao ngày tháng xuôi theo dòng đời, tâm hồn con, lênh đênh tìm hạnh phúc mong chờ. Xin Chúa thương, khi con đây trông mong đến Ngài. Là núi đá che chở người, tháng năm.</vt:lpstr>
      <vt:lpstr>ĐK: Kính tiến Chúa, tình yêu bao nhiêu mà có gì. Xin Chúa thánh hóa lòng con. Tình yêu mới bước tới ngày mai.  </vt:lpstr>
      <vt:lpstr>Pk3: Như giọt nước tan trong rượu lành, tâm hồn con, hân hoan hòa nhịp với muôn người. Xin Chúa thương, cho muôn nơi an vui thái bình. Tình Chúa thắm trong cuộc đời, ước mơ. </vt:lpstr>
      <vt:lpstr>ĐK: Kính tiến Chúa, tình yêu bao nhiêu mà có gì. Xin Chúa thánh hóa lòng con. Tình yêu mới bước tới ngày mai.  </vt:lpstr>
      <vt:lpstr>PowerPoint Presentation</vt:lpstr>
      <vt:lpstr>PowerPoint Presentation</vt:lpstr>
      <vt:lpstr>PowerPoint Presentation</vt:lpstr>
      <vt:lpstr>Ca Nguyện Hiệp Lễ Sao Lại Sợ Hãi Huỳnh Minh Kỳ &amp; Đinh Công Huỳnh</vt:lpstr>
      <vt:lpstr>Pk1: Biển sóng thét gào giữa ba đào cơn bão lớn. Từng lớp dâng trào nước xô vào giữa muôn trùng. Người ở nơi nào để con thuyền đang chết đắm. Chúa ơi, chỗi dậy đe sóng biển: "Hãy lặng đi". </vt:lpstr>
      <vt:lpstr>** Chợt gió bỗng ngừng biển im lặng trong giây lát. Vì sóng run sợ trước uy quyền Chúa đất trời. Thuyền lướt ba đào đến bến bờ xuôi theo gió. Dẫu cho gió mạnh hay bão bùng lòng đừng lo.</vt:lpstr>
      <vt:lpstr>ĐK: Này con đức tin con đâu. Này con đức tin con đâu. Cớ sao sợ hãi khi gặp cơn giông tố. Dù có bão giông cuồng phong này con chớ lo sợ chi, bởi Ta hằng mãi luôn ủ ấp đời con.</vt:lpstr>
      <vt:lpstr>Pk2: Cuộc sống gian trần lắm thăng trầm như con sóng. Người thế tranh giành những hơn thiệt sống nhỏ mọn. Tìm kiếm danh lợi giữa chợ đời bao tranh chấp. Khuấy lên trong lòng bao oán thù và hờn căm. </vt:lpstr>
      <vt:lpstr>** Nhìn sóng trong lòng giúp ta nhận ra lẽ sống. Để sóng mỗi ngày uốn tâm hồn sống tốt hơn. Đời sống gian trần sẽ mãi còn bao con sóng. Hãy luôn vững lòng nơi Chúa là nguồn cậy trông.</vt:lpstr>
      <vt:lpstr>ĐK: Này con đức tin con đâu. Này con đức tin con đâu. Cớ sao sợ hãi khi gặp cơn giông tố. Dù có bão giông cuồng phong này con chớ lo sợ chi, bởi Ta hằng mãi luôn ủ ấp đời con.</vt:lpstr>
      <vt:lpstr>Pk3: Nguyện Chúa giúp con giữ vững niềm tin nơi Chúa. Dù đã bao lần giữa gian trần trót lỗi phạm. Cuộc sống chơi vơi giữa biển đời bao sóng gió. Chúa ơi, dắt dìu con thoát khỏi mọi sự dữ. </vt:lpstr>
      <vt:lpstr>** Lòng mến chân thành phó dâng trọn trong tay Chúa. Nhiều nỗi đau thương tiếp lắng lo với khó khăn. Tìm đến bên Ngài với tấm lòng tin tuyệt đối. Khấn xin ơn Ngài cho cõi lòng được bình an.</vt:lpstr>
      <vt:lpstr>ĐK: Này con đức tin con đâu. Này con đức tin con đâu. Cớ sao sợ hãi khi gặp cơn giông tố. Dù có bão giông cuồng phong này con chớ lo sợ chi, bởi Ta hằng mãi luôn ủ ấp đời con.</vt:lpstr>
      <vt:lpstr>PowerPoint Presentation</vt:lpstr>
      <vt:lpstr>PowerPoint Presentation</vt:lpstr>
      <vt:lpstr>Ca Kết Lễ Thánh Tâm Chúa Giêsu Lm Hoài Đức</vt:lpstr>
      <vt:lpstr>Pk1: Giê-su Chúng con tới đây sấp mình. Chân thành dâng Chúa tấm lòng thờ kính. Đoàn con mong ước tháng năm sống đời an ninh. Chúa ơi Hãy ban xuống cho Việt Nam thanh bình.</vt:lpstr>
      <vt:lpstr>ĐK: Thánh Tâm Giê-su từ bi vô ngần. Không bao giờ chê chối lời ai nài van. Giờ này đoàn con dâng lên lời nguyện xin tha thiết. Thánh Tâm Giê-su là Vua đất Việt muôn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33</cp:revision>
  <dcterms:created xsi:type="dcterms:W3CDTF">2023-05-21T07:25:42Z</dcterms:created>
  <dcterms:modified xsi:type="dcterms:W3CDTF">2024-06-20T13:25:06Z</dcterms:modified>
</cp:coreProperties>
</file>