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868" r:id="rId12"/>
    <p:sldMasterId id="2147483904" r:id="rId13"/>
    <p:sldMasterId id="2147483916" r:id="rId14"/>
    <p:sldMasterId id="2147483928" r:id="rId15"/>
  </p:sldMasterIdLst>
  <p:sldIdLst>
    <p:sldId id="470" r:id="rId16"/>
    <p:sldId id="376" r:id="rId17"/>
    <p:sldId id="491" r:id="rId18"/>
    <p:sldId id="492" r:id="rId19"/>
    <p:sldId id="488" r:id="rId20"/>
    <p:sldId id="256" r:id="rId21"/>
    <p:sldId id="443" r:id="rId22"/>
    <p:sldId id="444" r:id="rId23"/>
    <p:sldId id="445" r:id="rId24"/>
    <p:sldId id="497" r:id="rId25"/>
    <p:sldId id="489" r:id="rId26"/>
    <p:sldId id="384" r:id="rId27"/>
    <p:sldId id="386" r:id="rId28"/>
    <p:sldId id="387" r:id="rId29"/>
    <p:sldId id="388" r:id="rId30"/>
    <p:sldId id="389" r:id="rId31"/>
    <p:sldId id="390" r:id="rId32"/>
    <p:sldId id="391" r:id="rId33"/>
    <p:sldId id="476" r:id="rId34"/>
    <p:sldId id="415" r:id="rId35"/>
    <p:sldId id="479" r:id="rId36"/>
    <p:sldId id="480" r:id="rId37"/>
    <p:sldId id="481" r:id="rId38"/>
    <p:sldId id="482" r:id="rId39"/>
    <p:sldId id="483" r:id="rId40"/>
    <p:sldId id="484" r:id="rId41"/>
    <p:sldId id="485" r:id="rId42"/>
    <p:sldId id="486" r:id="rId43"/>
    <p:sldId id="417" r:id="rId44"/>
    <p:sldId id="496" r:id="rId45"/>
    <p:sldId id="475" r:id="rId46"/>
    <p:sldId id="474"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271" r:id="rId63"/>
    <p:sldId id="272" r:id="rId64"/>
    <p:sldId id="273" r:id="rId65"/>
    <p:sldId id="498" r:id="rId66"/>
    <p:sldId id="276" r:id="rId67"/>
    <p:sldId id="381" r:id="rId68"/>
    <p:sldId id="277" r:id="rId69"/>
    <p:sldId id="278" r:id="rId70"/>
    <p:sldId id="499" r:id="rId71"/>
    <p:sldId id="279" r:id="rId72"/>
    <p:sldId id="500" r:id="rId73"/>
    <p:sldId id="501" r:id="rId74"/>
    <p:sldId id="290" r:id="rId75"/>
    <p:sldId id="503" r:id="rId76"/>
    <p:sldId id="504" r:id="rId77"/>
    <p:sldId id="291" r:id="rId78"/>
    <p:sldId id="505" r:id="rId79"/>
    <p:sldId id="506" r:id="rId80"/>
    <p:sldId id="467" r:id="rId81"/>
    <p:sldId id="507" r:id="rId82"/>
    <p:sldId id="508" r:id="rId83"/>
    <p:sldId id="495" r:id="rId84"/>
    <p:sldId id="493" r:id="rId85"/>
    <p:sldId id="293" r:id="rId86"/>
    <p:sldId id="294" r:id="rId87"/>
    <p:sldId id="295" r:id="rId88"/>
    <p:sldId id="509" r:id="rId89"/>
    <p:sldId id="510" r:id="rId90"/>
    <p:sldId id="511" r:id="rId91"/>
    <p:sldId id="494"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theme" Target="theme/theme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8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41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315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15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59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970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14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4366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6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75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18/06/2024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18/06/2024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18/06/2024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18/06/2024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18/06/2024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18/06/2024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3114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18/06/2024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98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143500"/>
          </a:xfrm>
        </p:spPr>
        <p:txBody>
          <a:bodyPr anchor="ctr">
            <a:noAutofit/>
          </a:bodyPr>
          <a:lstStyle/>
          <a:p>
            <a:pPr algn="just">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Hát lên mừng </a:t>
            </a:r>
            <a:r>
              <a:rPr lang="vi-VN" sz="6000" dirty="0" smtClean="0">
                <a:solidFill>
                  <a:schemeClr val="bg1"/>
                </a:solidFill>
                <a:latin typeface="+mj-lt"/>
              </a:rPr>
              <a:t>Chúa, </a:t>
            </a:r>
            <a:r>
              <a:rPr lang="vi-VN" sz="6000" dirty="0">
                <a:solidFill>
                  <a:schemeClr val="bg1"/>
                </a:solidFill>
                <a:latin typeface="+mj-lt"/>
              </a:rPr>
              <a:t>chúc tụng thánh danh. Hát lên mừng </a:t>
            </a:r>
            <a:r>
              <a:rPr lang="vi-VN" sz="6000" dirty="0" smtClean="0">
                <a:solidFill>
                  <a:schemeClr val="bg1"/>
                </a:solidFill>
                <a:latin typeface="+mj-lt"/>
              </a:rPr>
              <a:t>Chúa, </a:t>
            </a:r>
            <a:r>
              <a:rPr lang="vi-VN" sz="6000" dirty="0">
                <a:solidFill>
                  <a:schemeClr val="bg1"/>
                </a:solidFill>
                <a:latin typeface="+mj-lt"/>
              </a:rPr>
              <a:t>chúc tụng thánh danh.</a:t>
            </a:r>
          </a:p>
          <a:p>
            <a:pPr algn="just">
              <a:lnSpc>
                <a:spcPct val="90000"/>
              </a:lnSpc>
              <a:spcBef>
                <a:spcPts val="0"/>
              </a:spcBef>
            </a:pPr>
            <a:endParaRPr lang="vi-VN" sz="7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1354167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288627"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Khôn</a:t>
            </a:r>
            <a:r>
              <a:rPr lang="en-US" sz="3600" dirty="0">
                <a:solidFill>
                  <a:srgbClr val="FFFF00"/>
                </a:solidFill>
              </a:rPr>
              <a:t> </a:t>
            </a:r>
            <a:r>
              <a:rPr lang="en-US" sz="3600" dirty="0" err="1">
                <a:solidFill>
                  <a:srgbClr val="FFFF00"/>
                </a:solidFill>
              </a:rPr>
              <a:t>ngoan</a:t>
            </a:r>
            <a:r>
              <a:rPr lang="en-US" sz="3600" dirty="0">
                <a:solidFill>
                  <a:srgbClr val="FFFF00"/>
                </a:solidFill>
              </a:rPr>
              <a:t>.</a:t>
            </a:r>
          </a:p>
        </p:txBody>
      </p:sp>
      <p:sp>
        <p:nvSpPr>
          <p:cNvPr id="7" name="TextBox 6"/>
          <p:cNvSpPr txBox="1"/>
          <p:nvPr/>
        </p:nvSpPr>
        <p:spPr>
          <a:xfrm>
            <a:off x="228600" y="3486150"/>
            <a:ext cx="6200736" cy="1077218"/>
          </a:xfrm>
          <a:prstGeom prst="rect">
            <a:avLst/>
          </a:prstGeom>
          <a:noFill/>
        </p:spPr>
        <p:txBody>
          <a:bodyPr wrap="none" rtlCol="0">
            <a:spAutoFit/>
          </a:bodyPr>
          <a:lstStyle/>
          <a:p>
            <a:r>
              <a:rPr lang="vi-VN" sz="3200" dirty="0">
                <a:solidFill>
                  <a:srgbClr val="FFFF00"/>
                </a:solidFill>
              </a:rPr>
              <a:t>Chính vì quỷ ganh </a:t>
            </a:r>
            <a:r>
              <a:rPr lang="vi-VN" sz="3200" dirty="0" smtClean="0">
                <a:solidFill>
                  <a:srgbClr val="FFFF00"/>
                </a:solidFill>
              </a:rPr>
              <a:t>tị</a:t>
            </a:r>
            <a:endParaRPr lang="en-US" sz="3200" dirty="0" smtClean="0">
              <a:solidFill>
                <a:srgbClr val="FFFF00"/>
              </a:solidFill>
            </a:endParaRPr>
          </a:p>
          <a:p>
            <a:r>
              <a:rPr lang="vi-VN" sz="3200" dirty="0" smtClean="0">
                <a:solidFill>
                  <a:srgbClr val="FFFF00"/>
                </a:solidFill>
              </a:rPr>
              <a:t>mà </a:t>
            </a:r>
            <a:r>
              <a:rPr lang="vi-VN" sz="3200" dirty="0">
                <a:solidFill>
                  <a:srgbClr val="FFFF00"/>
                </a:solidFill>
              </a:rPr>
              <a:t>cái chết đã xâm nhập thế gian.</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29</a:t>
            </a:r>
            <a:br>
              <a:rPr lang="en-US" dirty="0" smtClean="0">
                <a:solidFill>
                  <a:srgbClr val="FFFF00"/>
                </a:solidFill>
              </a:rPr>
            </a:br>
            <a:r>
              <a:rPr lang="en-US" dirty="0" smtClean="0">
                <a:solidFill>
                  <a:srgbClr val="FFFF00"/>
                </a:solidFill>
              </a:rPr>
              <a:t>CHÚA NHẬT XIII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57838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84592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dirty="0">
                <a:solidFill>
                  <a:schemeClr val="bg1"/>
                </a:solidFill>
              </a:rPr>
              <a:t> </a:t>
            </a:r>
            <a:r>
              <a:rPr lang="vi-VN" sz="4800" dirty="0" smtClean="0">
                <a:solidFill>
                  <a:schemeClr val="bg1"/>
                </a:solidFill>
              </a:rPr>
              <a:t>Con </a:t>
            </a:r>
            <a:r>
              <a:rPr lang="vi-VN" sz="4800" dirty="0">
                <a:solidFill>
                  <a:schemeClr val="bg1"/>
                </a:solidFill>
              </a:rPr>
              <a:t>tán dương Ngài, lạy Chúa, vì Chúa đã cứu con, không để quân thù đắc chí nhạo cười con. Từ cõi âm ty Ngài đã kéo con lên, tưởng đã xuống mồ mà Ngài thương cứu sống.</a:t>
            </a:r>
            <a:endParaRPr lang="en-US" sz="4800" dirty="0">
              <a:solidFill>
                <a:schemeClr val="bg1"/>
              </a:solidFill>
            </a:endParaRPr>
          </a:p>
        </p:txBody>
      </p:sp>
    </p:spTree>
    <p:extLst>
      <p:ext uri="{BB962C8B-B14F-4D97-AF65-F5344CB8AC3E}">
        <p14:creationId xmlns:p14="http://schemas.microsoft.com/office/powerpoint/2010/main" val="248244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80906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a:solidFill>
                  <a:schemeClr val="bg1"/>
                </a:solidFill>
              </a:rPr>
              <a:t> </a:t>
            </a:r>
            <a:r>
              <a:rPr lang="vi-VN" sz="4800" dirty="0">
                <a:solidFill>
                  <a:schemeClr val="bg1"/>
                </a:solidFill>
              </a:rPr>
              <a:t>Ai tín trung </a:t>
            </a:r>
            <a:r>
              <a:rPr lang="vi-VN" sz="4800" dirty="0" smtClean="0">
                <a:solidFill>
                  <a:schemeClr val="bg1"/>
                </a:solidFill>
              </a:rPr>
              <a:t>hoài, </a:t>
            </a:r>
            <a:r>
              <a:rPr lang="vi-VN" sz="4800" dirty="0">
                <a:solidFill>
                  <a:schemeClr val="bg1"/>
                </a:solidFill>
              </a:rPr>
              <a:t>cùng Chúa, nào hát kính Thánh Danh, Qua phút nổi </a:t>
            </a:r>
            <a:r>
              <a:rPr lang="vi-VN" sz="4800" dirty="0" smtClean="0">
                <a:solidFill>
                  <a:schemeClr val="bg1"/>
                </a:solidFill>
              </a:rPr>
              <a:t>giận </a:t>
            </a:r>
            <a:r>
              <a:rPr lang="vi-VN" sz="4800" dirty="0">
                <a:solidFill>
                  <a:schemeClr val="bg1"/>
                </a:solidFill>
              </a:rPr>
              <a:t>giáng phúc cả đời liên. Lệ có tuôn rơi chập tối tới canh khuya, hừng sáng lên rồi là hò reo múa hát.</a:t>
            </a:r>
            <a:endParaRPr lang="en-US" sz="4800" dirty="0">
              <a:solidFill>
                <a:schemeClr val="bg1"/>
              </a:solidFill>
            </a:endParaRPr>
          </a:p>
        </p:txBody>
      </p:sp>
    </p:spTree>
    <p:extLst>
      <p:ext uri="{BB962C8B-B14F-4D97-AF65-F5344CB8AC3E}">
        <p14:creationId xmlns:p14="http://schemas.microsoft.com/office/powerpoint/2010/main" val="387875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1689283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Tk3:</a:t>
            </a:r>
            <a:r>
              <a:rPr lang="en-US" sz="4800" dirty="0" smtClean="0">
                <a:solidFill>
                  <a:schemeClr val="bg1"/>
                </a:solidFill>
              </a:rPr>
              <a:t> </a:t>
            </a:r>
            <a:r>
              <a:rPr lang="vi-VN" sz="4800" dirty="0">
                <a:solidFill>
                  <a:schemeClr val="bg1"/>
                </a:solidFill>
              </a:rPr>
              <a:t>Xin lắng nghe lời, lạy Chúa và ghé mắt xót thương. Xin Đấng con thờ giúp đỡ phù trợ con, đổi khúc bi ca thành vũ khúc hân hoan. Xin đến muôn đời ngợi ca </a:t>
            </a:r>
            <a:r>
              <a:rPr lang="vi-VN" sz="4800" dirty="0" smtClean="0">
                <a:solidFill>
                  <a:schemeClr val="bg1"/>
                </a:solidFill>
              </a:rPr>
              <a:t>Danh </a:t>
            </a:r>
            <a:r>
              <a:rPr lang="vi-VN" sz="4800" dirty="0">
                <a:solidFill>
                  <a:schemeClr val="bg1"/>
                </a:solidFill>
              </a:rPr>
              <a:t>Chúa mãi.</a:t>
            </a:r>
            <a:endParaRPr lang="en-US" sz="4800" dirty="0">
              <a:solidFill>
                <a:schemeClr val="bg1"/>
              </a:solidFill>
            </a:endParaRPr>
          </a:p>
        </p:txBody>
      </p:sp>
    </p:spTree>
    <p:extLst>
      <p:ext uri="{BB962C8B-B14F-4D97-AF65-F5344CB8AC3E}">
        <p14:creationId xmlns:p14="http://schemas.microsoft.com/office/powerpoint/2010/main" val="105302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413506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487947"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a:t>
            </a:r>
            <a:r>
              <a:rPr lang="vi-VN" sz="3600" dirty="0" smtClean="0">
                <a:solidFill>
                  <a:srgbClr val="FFFF00"/>
                </a:solidFill>
              </a:rPr>
              <a:t>đồgửi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76200" y="3582922"/>
            <a:ext cx="7805342" cy="1200329"/>
          </a:xfrm>
          <a:prstGeom prst="rect">
            <a:avLst/>
          </a:prstGeom>
          <a:noFill/>
        </p:spPr>
        <p:txBody>
          <a:bodyPr wrap="none" rtlCol="0">
            <a:spAutoFit/>
          </a:bodyPr>
          <a:lstStyle/>
          <a:p>
            <a:r>
              <a:rPr lang="vi-VN" sz="3600" dirty="0">
                <a:solidFill>
                  <a:srgbClr val="FFFF00"/>
                </a:solidFill>
              </a:rPr>
              <a:t>Anh em có được dư giả, là để giúp </a:t>
            </a:r>
            <a:r>
              <a:rPr lang="vi-VN" sz="3600" dirty="0" smtClean="0">
                <a:solidFill>
                  <a:srgbClr val="FFFF00"/>
                </a:solidFill>
              </a:rPr>
              <a:t>đỡ</a:t>
            </a:r>
            <a:endParaRPr lang="en-US" sz="3600" dirty="0" smtClean="0">
              <a:solidFill>
                <a:srgbClr val="FFFF00"/>
              </a:solidFill>
            </a:endParaRPr>
          </a:p>
          <a:p>
            <a:r>
              <a:rPr lang="vi-VN" sz="3600" dirty="0" smtClean="0">
                <a:solidFill>
                  <a:srgbClr val="FFFF00"/>
                </a:solidFill>
              </a:rPr>
              <a:t>những </a:t>
            </a:r>
            <a:r>
              <a:rPr lang="vi-VN" sz="3600" dirty="0">
                <a:solidFill>
                  <a:srgbClr val="FFFF00"/>
                </a:solidFill>
              </a:rPr>
              <a:t>người đang lâm cảnh túng thiếu.</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Con sẽ ca tụng Ngài, lạy </a:t>
            </a:r>
            <a:r>
              <a:rPr lang="vi-VN" sz="6600" dirty="0" smtClean="0">
                <a:solidFill>
                  <a:schemeClr val="bg1"/>
                </a:solidFill>
              </a:rPr>
              <a:t>Chúa, </a:t>
            </a:r>
            <a:r>
              <a:rPr lang="vi-VN" sz="6600" dirty="0">
                <a:solidFill>
                  <a:schemeClr val="bg1"/>
                </a:solidFill>
              </a:rPr>
              <a:t>vì Chúa đã cứu </a:t>
            </a:r>
            <a:r>
              <a:rPr lang="vi-VN" sz="6600" dirty="0" smtClean="0">
                <a:solidFill>
                  <a:schemeClr val="bg1"/>
                </a:solidFill>
              </a:rPr>
              <a:t>thoát </a:t>
            </a:r>
            <a:r>
              <a:rPr lang="vi-VN" sz="6600" dirty="0">
                <a:solidFill>
                  <a:schemeClr val="bg1"/>
                </a:solidFill>
              </a:rPr>
              <a:t>con.</a:t>
            </a:r>
            <a:endParaRPr lang="en-US" sz="6600" dirty="0">
              <a:solidFill>
                <a:schemeClr val="bg1"/>
              </a:solidFill>
            </a:endParaRPr>
          </a:p>
        </p:txBody>
      </p:sp>
    </p:spTree>
    <p:extLst>
      <p:ext uri="{BB962C8B-B14F-4D97-AF65-F5344CB8AC3E}">
        <p14:creationId xmlns:p14="http://schemas.microsoft.com/office/powerpoint/2010/main" val="321349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5400" dirty="0" smtClean="0">
                <a:solidFill>
                  <a:srgbClr val="FFFF00"/>
                </a:solidFill>
              </a:rPr>
              <a:t>Alleluia-Alleluia: </a:t>
            </a:r>
            <a:r>
              <a:rPr lang="vi-VN" sz="5400" dirty="0" smtClean="0">
                <a:solidFill>
                  <a:schemeClr val="bg1"/>
                </a:solidFill>
              </a:rPr>
              <a:t>Đấng </a:t>
            </a:r>
            <a:r>
              <a:rPr lang="vi-VN" sz="5400" dirty="0">
                <a:solidFill>
                  <a:schemeClr val="bg1"/>
                </a:solidFill>
              </a:rPr>
              <a:t>cứu độ chúng ta là Đức Giê-su Ki-tô đã tiêu diệt thần chết, và dùng Tin Mừng mà làm sáng tỏ phúc trường sinh. </a:t>
            </a:r>
            <a:r>
              <a:rPr lang="vi-VN" sz="5400" dirty="0">
                <a:solidFill>
                  <a:srgbClr val="FFFF00"/>
                </a:solidFill>
              </a:rPr>
              <a:t>Alleluia…</a:t>
            </a:r>
            <a:r>
              <a:rPr lang="vi-VN" sz="5400" dirty="0">
                <a:solidFill>
                  <a:schemeClr val="bg1"/>
                </a:solidFill>
              </a:rPr>
              <a:t/>
            </a:r>
            <a:br>
              <a:rPr lang="vi-VN" sz="5400" dirty="0">
                <a:solidFill>
                  <a:schemeClr val="bg1"/>
                </a:solidFill>
              </a:rPr>
            </a:br>
            <a:endParaRPr lang="vi-VN" sz="5400" dirty="0">
              <a:solidFill>
                <a:schemeClr val="bg1"/>
              </a:solidFill>
            </a:endParaRPr>
          </a:p>
        </p:txBody>
      </p:sp>
    </p:spTree>
    <p:extLst>
      <p:ext uri="{BB962C8B-B14F-4D97-AF65-F5344CB8AC3E}">
        <p14:creationId xmlns:p14="http://schemas.microsoft.com/office/powerpoint/2010/main" val="345740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7"/>
            <a:ext cx="9144000" cy="5137766"/>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5400" dirty="0" smtClean="0">
                <a:solidFill>
                  <a:srgbClr val="FFFF00"/>
                </a:solidFill>
              </a:rPr>
              <a:t>Alleluia-Alleluia: </a:t>
            </a:r>
            <a:r>
              <a:rPr lang="vi-VN" sz="5400" dirty="0" smtClean="0">
                <a:solidFill>
                  <a:schemeClr val="bg1"/>
                </a:solidFill>
              </a:rPr>
              <a:t>Đấng </a:t>
            </a:r>
            <a:r>
              <a:rPr lang="vi-VN" sz="5400" dirty="0">
                <a:solidFill>
                  <a:schemeClr val="bg1"/>
                </a:solidFill>
              </a:rPr>
              <a:t>cứu độ chúng ta là Đức Giê-su Ki-tô đã tiêu diệt thần chết, và dùng Tin Mừng mà làm sáng tỏ phúc trường sinh. </a:t>
            </a:r>
            <a:r>
              <a:rPr lang="vi-VN" sz="5400" dirty="0">
                <a:solidFill>
                  <a:srgbClr val="FFFF00"/>
                </a:solidFill>
              </a:rPr>
              <a:t>Alleluia…</a:t>
            </a:r>
            <a:r>
              <a:rPr lang="vi-VN" sz="5400" dirty="0">
                <a:solidFill>
                  <a:schemeClr val="bg1"/>
                </a:solidFill>
              </a:rPr>
              <a:t/>
            </a:r>
            <a:br>
              <a:rPr lang="vi-VN" sz="5400" dirty="0">
                <a:solidFill>
                  <a:schemeClr val="bg1"/>
                </a:solidFill>
              </a:rPr>
            </a:br>
            <a:endParaRPr lang="vi-VN" sz="5400" dirty="0">
              <a:solidFill>
                <a:schemeClr val="bg1"/>
              </a:solidFill>
            </a:endParaRPr>
          </a:p>
        </p:txBody>
      </p:sp>
    </p:spTree>
    <p:extLst>
      <p:ext uri="{BB962C8B-B14F-4D97-AF65-F5344CB8AC3E}">
        <p14:creationId xmlns:p14="http://schemas.microsoft.com/office/powerpoint/2010/main" val="28814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285750"/>
            <a:ext cx="3429000" cy="4401205"/>
          </a:xfrm>
          <a:prstGeom prst="rect">
            <a:avLst/>
          </a:prstGeom>
        </p:spPr>
        <p:txBody>
          <a:bodyPr wrap="square">
            <a:spAutoFit/>
          </a:bodyPr>
          <a:lstStyle/>
          <a:p>
            <a:pPr algn="just"/>
            <a:r>
              <a:rPr lang="en-US" sz="2800" i="1" dirty="0" err="1" smtClean="0">
                <a:solidFill>
                  <a:schemeClr val="bg1"/>
                </a:solidFill>
              </a:rPr>
              <a:t>Anh</a:t>
            </a:r>
            <a:r>
              <a:rPr lang="en-US" sz="2800" i="1" dirty="0" smtClean="0">
                <a:solidFill>
                  <a:schemeClr val="bg1"/>
                </a:solidFill>
              </a:rPr>
              <a:t> </a:t>
            </a:r>
            <a:r>
              <a:rPr lang="en-US" sz="2800" i="1" dirty="0" err="1" smtClean="0">
                <a:solidFill>
                  <a:schemeClr val="bg1"/>
                </a:solidFill>
              </a:rPr>
              <a:t>chị</a:t>
            </a:r>
            <a:r>
              <a:rPr lang="en-US" sz="2800" i="1" dirty="0" smtClean="0">
                <a:solidFill>
                  <a:schemeClr val="bg1"/>
                </a:solidFill>
              </a:rPr>
              <a:t> </a:t>
            </a:r>
            <a:r>
              <a:rPr lang="en-US" sz="2800" i="1" dirty="0" err="1" smtClean="0">
                <a:solidFill>
                  <a:schemeClr val="bg1"/>
                </a:solidFill>
              </a:rPr>
              <a:t>em</a:t>
            </a:r>
            <a:r>
              <a:rPr lang="en-US" sz="2800" i="1" dirty="0" smtClean="0">
                <a:solidFill>
                  <a:schemeClr val="bg1"/>
                </a:solidFill>
              </a:rPr>
              <a:t> </a:t>
            </a:r>
            <a:r>
              <a:rPr lang="en-US" sz="2800" i="1" dirty="0" err="1" smtClean="0">
                <a:solidFill>
                  <a:schemeClr val="bg1"/>
                </a:solidFill>
              </a:rPr>
              <a:t>thân</a:t>
            </a:r>
            <a:r>
              <a:rPr lang="en-US" sz="2800" i="1" dirty="0" smtClean="0">
                <a:solidFill>
                  <a:schemeClr val="bg1"/>
                </a:solidFill>
              </a:rPr>
              <a:t> </a:t>
            </a:r>
            <a:r>
              <a:rPr lang="en-US" sz="2800" i="1" dirty="0" err="1" smtClean="0">
                <a:solidFill>
                  <a:schemeClr val="bg1"/>
                </a:solidFill>
              </a:rPr>
              <a:t>mến</a:t>
            </a:r>
            <a:r>
              <a:rPr lang="en-US" sz="2800" i="1" dirty="0" smtClean="0">
                <a:solidFill>
                  <a:schemeClr val="bg1"/>
                </a:solidFill>
              </a:rPr>
              <a:t>, </a:t>
            </a:r>
            <a:r>
              <a:rPr lang="en-US" sz="2800" i="1" dirty="0" err="1" smtClean="0">
                <a:solidFill>
                  <a:schemeClr val="bg1"/>
                </a:solidFill>
              </a:rPr>
              <a:t>khi</a:t>
            </a:r>
            <a:r>
              <a:rPr lang="en-US" sz="2800" i="1" dirty="0" smtClean="0">
                <a:solidFill>
                  <a:schemeClr val="bg1"/>
                </a:solidFill>
              </a:rPr>
              <a:t> loan </a:t>
            </a:r>
            <a:r>
              <a:rPr lang="en-US" sz="2800" i="1" dirty="0" err="1" smtClean="0">
                <a:solidFill>
                  <a:schemeClr val="bg1"/>
                </a:solidFill>
              </a:rPr>
              <a:t>báo</a:t>
            </a:r>
            <a:r>
              <a:rPr lang="en-US" sz="2800" i="1" dirty="0" smtClean="0">
                <a:solidFill>
                  <a:schemeClr val="bg1"/>
                </a:solidFill>
              </a:rPr>
              <a:t> Tin </a:t>
            </a:r>
            <a:r>
              <a:rPr lang="en-US" sz="2800" i="1" dirty="0" err="1" smtClean="0">
                <a:solidFill>
                  <a:schemeClr val="bg1"/>
                </a:solidFill>
              </a:rPr>
              <a:t>Mừng</a:t>
            </a:r>
            <a:r>
              <a:rPr lang="en-US" sz="2800" i="1" dirty="0" smtClean="0">
                <a:solidFill>
                  <a:schemeClr val="bg1"/>
                </a:solidFill>
              </a:rPr>
              <a:t>, </a:t>
            </a:r>
            <a:r>
              <a:rPr lang="en-US" sz="2800" i="1" dirty="0" err="1" smtClean="0">
                <a:solidFill>
                  <a:schemeClr val="bg1"/>
                </a:solidFill>
              </a:rPr>
              <a:t>Đức</a:t>
            </a:r>
            <a:r>
              <a:rPr lang="en-US" sz="2800" i="1" dirty="0" smtClean="0">
                <a:solidFill>
                  <a:schemeClr val="bg1"/>
                </a:solidFill>
              </a:rPr>
              <a:t> </a:t>
            </a:r>
            <a:r>
              <a:rPr lang="en-US" sz="2800" i="1" dirty="0" err="1" smtClean="0">
                <a:solidFill>
                  <a:schemeClr val="bg1"/>
                </a:solidFill>
              </a:rPr>
              <a:t>Giêsu</a:t>
            </a:r>
            <a:r>
              <a:rPr lang="en-US" sz="2800" i="1" dirty="0" smtClean="0">
                <a:solidFill>
                  <a:schemeClr val="bg1"/>
                </a:solidFill>
              </a:rPr>
              <a:t> </a:t>
            </a:r>
            <a:r>
              <a:rPr lang="en-US" sz="2800" i="1" dirty="0" err="1" smtClean="0">
                <a:solidFill>
                  <a:schemeClr val="bg1"/>
                </a:solidFill>
              </a:rPr>
              <a:t>đã</a:t>
            </a:r>
            <a:r>
              <a:rPr lang="en-US" sz="2800" i="1" dirty="0" smtClean="0">
                <a:solidFill>
                  <a:schemeClr val="bg1"/>
                </a:solidFill>
              </a:rPr>
              <a:t> </a:t>
            </a:r>
            <a:r>
              <a:rPr lang="en-US" sz="2800" i="1" dirty="0" err="1" smtClean="0">
                <a:solidFill>
                  <a:schemeClr val="bg1"/>
                </a:solidFill>
              </a:rPr>
              <a:t>chữa</a:t>
            </a:r>
            <a:r>
              <a:rPr lang="en-US" sz="2800" i="1" dirty="0" smtClean="0">
                <a:solidFill>
                  <a:schemeClr val="bg1"/>
                </a:solidFill>
              </a:rPr>
              <a:t> </a:t>
            </a:r>
            <a:r>
              <a:rPr lang="en-US" sz="2800" i="1" dirty="0" err="1" smtClean="0">
                <a:solidFill>
                  <a:schemeClr val="bg1"/>
                </a:solidFill>
              </a:rPr>
              <a:t>lành</a:t>
            </a:r>
            <a:r>
              <a:rPr lang="en-US" sz="2800" i="1" dirty="0" smtClean="0">
                <a:solidFill>
                  <a:schemeClr val="bg1"/>
                </a:solidFill>
              </a:rPr>
              <a:t> </a:t>
            </a:r>
            <a:r>
              <a:rPr lang="en-US" sz="2800" i="1" smtClean="0">
                <a:solidFill>
                  <a:schemeClr val="bg1"/>
                </a:solidFill>
              </a:rPr>
              <a:t>bệnh </a:t>
            </a:r>
            <a:r>
              <a:rPr lang="en-US" sz="2800" i="1" dirty="0" err="1" smtClean="0">
                <a:solidFill>
                  <a:schemeClr val="bg1"/>
                </a:solidFill>
              </a:rPr>
              <a:t>tật</a:t>
            </a:r>
            <a:r>
              <a:rPr lang="en-US" sz="2800" i="1" dirty="0" smtClean="0">
                <a:solidFill>
                  <a:schemeClr val="bg1"/>
                </a:solidFill>
              </a:rPr>
              <a:t> </a:t>
            </a:r>
            <a:r>
              <a:rPr lang="en-US" sz="2800" i="1" dirty="0" err="1" smtClean="0">
                <a:solidFill>
                  <a:schemeClr val="bg1"/>
                </a:solidFill>
              </a:rPr>
              <a:t>cho</a:t>
            </a:r>
            <a:r>
              <a:rPr lang="en-US" sz="2800" i="1" dirty="0" smtClean="0">
                <a:solidFill>
                  <a:schemeClr val="bg1"/>
                </a:solidFill>
              </a:rPr>
              <a:t> </a:t>
            </a:r>
            <a:r>
              <a:rPr lang="en-US" sz="2800" i="1" dirty="0" err="1" smtClean="0">
                <a:solidFill>
                  <a:schemeClr val="bg1"/>
                </a:solidFill>
              </a:rPr>
              <a:t>những</a:t>
            </a:r>
            <a:r>
              <a:rPr lang="en-US" sz="2800" i="1" dirty="0" smtClean="0">
                <a:solidFill>
                  <a:schemeClr val="bg1"/>
                </a:solidFill>
              </a:rPr>
              <a:t> </a:t>
            </a:r>
            <a:r>
              <a:rPr lang="en-US" sz="2800" i="1" dirty="0" err="1" smtClean="0">
                <a:solidFill>
                  <a:schemeClr val="bg1"/>
                </a:solidFill>
              </a:rPr>
              <a:t>ai</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Người</a:t>
            </a:r>
            <a:r>
              <a:rPr lang="en-US" sz="2800" i="1" dirty="0" smtClean="0">
                <a:solidFill>
                  <a:schemeClr val="bg1"/>
                </a:solidFill>
              </a:rPr>
              <a:t>. </a:t>
            </a:r>
            <a:r>
              <a:rPr lang="en-US" sz="2800" i="1" dirty="0" err="1" smtClean="0">
                <a:solidFill>
                  <a:schemeClr val="bg1"/>
                </a:solidFill>
              </a:rPr>
              <a:t>Luôn</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vào</a:t>
            </a:r>
            <a:r>
              <a:rPr lang="en-US" sz="2800" i="1" dirty="0" smtClean="0">
                <a:solidFill>
                  <a:schemeClr val="bg1"/>
                </a:solidFill>
              </a:rPr>
              <a:t> </a:t>
            </a:r>
            <a:r>
              <a:rPr lang="en-US" sz="2800" i="1" dirty="0" err="1" smtClean="0">
                <a:solidFill>
                  <a:schemeClr val="bg1"/>
                </a:solidFill>
              </a:rPr>
              <a:t>quyền</a:t>
            </a:r>
            <a:r>
              <a:rPr lang="en-US" sz="2800" i="1" dirty="0" smtClean="0">
                <a:solidFill>
                  <a:schemeClr val="bg1"/>
                </a:solidFill>
              </a:rPr>
              <a:t> </a:t>
            </a:r>
            <a:r>
              <a:rPr lang="en-US" sz="2800" i="1" dirty="0" err="1" smtClean="0">
                <a:solidFill>
                  <a:schemeClr val="bg1"/>
                </a:solidFill>
              </a:rPr>
              <a:t>năng</a:t>
            </a:r>
            <a:r>
              <a:rPr lang="en-US" sz="2800" i="1" dirty="0" smtClean="0">
                <a:solidFill>
                  <a:schemeClr val="bg1"/>
                </a:solidFill>
              </a:rPr>
              <a:t> </a:t>
            </a:r>
            <a:r>
              <a:rPr lang="en-US" sz="2800" i="1" dirty="0" err="1" smtClean="0">
                <a:solidFill>
                  <a:schemeClr val="bg1"/>
                </a:solidFill>
              </a:rPr>
              <a:t>của</a:t>
            </a:r>
            <a:r>
              <a:rPr lang="en-US" sz="2800" i="1" dirty="0" smtClean="0">
                <a:solidFill>
                  <a:schemeClr val="bg1"/>
                </a:solidFill>
              </a:rPr>
              <a:t> </a:t>
            </a:r>
            <a:r>
              <a:rPr lang="en-US" sz="2800" i="1" dirty="0" err="1" smtClean="0">
                <a:solidFill>
                  <a:schemeClr val="bg1"/>
                </a:solidFill>
              </a:rPr>
              <a:t>Chúa</a:t>
            </a:r>
            <a:r>
              <a:rPr lang="en-US" sz="2800" i="1" dirty="0" smtClean="0">
                <a:solidFill>
                  <a:schemeClr val="bg1"/>
                </a:solidFill>
              </a:rPr>
              <a:t>, </a:t>
            </a:r>
            <a:r>
              <a:rPr lang="en-US" sz="2800" i="1" dirty="0" err="1" smtClean="0">
                <a:solidFill>
                  <a:schemeClr val="bg1"/>
                </a:solidFill>
              </a:rPr>
              <a:t>chúng</a:t>
            </a:r>
            <a:r>
              <a:rPr lang="en-US" sz="2800" i="1" dirty="0" smtClean="0">
                <a:solidFill>
                  <a:schemeClr val="bg1"/>
                </a:solidFill>
              </a:rPr>
              <a:t> ta </a:t>
            </a:r>
            <a:r>
              <a:rPr lang="en-US" sz="2800" i="1" dirty="0" err="1" smtClean="0">
                <a:solidFill>
                  <a:schemeClr val="bg1"/>
                </a:solidFill>
              </a:rPr>
              <a:t>cùng</a:t>
            </a:r>
            <a:r>
              <a:rPr lang="en-US" sz="2800" i="1" dirty="0" smtClean="0">
                <a:solidFill>
                  <a:schemeClr val="bg1"/>
                </a:solidFill>
              </a:rPr>
              <a:t> </a:t>
            </a:r>
            <a:r>
              <a:rPr lang="en-US" sz="2800" i="1" dirty="0" err="1" smtClean="0">
                <a:solidFill>
                  <a:schemeClr val="bg1"/>
                </a:solidFill>
              </a:rPr>
              <a:t>dâng</a:t>
            </a:r>
            <a:r>
              <a:rPr lang="en-US" sz="2800" i="1" dirty="0" smtClean="0">
                <a:solidFill>
                  <a:schemeClr val="bg1"/>
                </a:solidFill>
              </a:rPr>
              <a:t> </a:t>
            </a:r>
            <a:r>
              <a:rPr lang="en-US" sz="2800" i="1" dirty="0" err="1" smtClean="0">
                <a:solidFill>
                  <a:schemeClr val="bg1"/>
                </a:solidFill>
              </a:rPr>
              <a:t>lời</a:t>
            </a:r>
            <a:r>
              <a:rPr lang="en-US" sz="2800" i="1" dirty="0" smtClean="0">
                <a:solidFill>
                  <a:schemeClr val="bg1"/>
                </a:solidFill>
              </a:rPr>
              <a:t> </a:t>
            </a:r>
            <a:r>
              <a:rPr lang="en-US" sz="2800" i="1" dirty="0" err="1" smtClean="0">
                <a:solidFill>
                  <a:schemeClr val="bg1"/>
                </a:solidFill>
              </a:rPr>
              <a:t>cầu</a:t>
            </a:r>
            <a:r>
              <a:rPr lang="en-US" sz="2800" i="1" dirty="0" smtClean="0">
                <a:solidFill>
                  <a:schemeClr val="bg1"/>
                </a:solidFill>
              </a:rPr>
              <a:t> </a:t>
            </a:r>
            <a:r>
              <a:rPr lang="en-US" sz="2800" i="1" dirty="0" err="1" smtClean="0">
                <a:solidFill>
                  <a:schemeClr val="bg1"/>
                </a:solidFill>
              </a:rPr>
              <a:t>xin</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570911"/>
            <a:ext cx="4572000" cy="1538883"/>
          </a:xfrm>
          <a:prstGeom prst="rect">
            <a:avLst/>
          </a:prstGeom>
        </p:spPr>
        <p:txBody>
          <a:bodyPr>
            <a:spAutoFit/>
          </a:bodyPr>
          <a:lstStyle/>
          <a:p>
            <a:pPr algn="ctr"/>
            <a:r>
              <a:rPr lang="en-US" sz="5400" dirty="0" err="1" smtClean="0">
                <a:solidFill>
                  <a:srgbClr val="FFFF00"/>
                </a:solidFill>
              </a:rPr>
              <a:t>Có</a:t>
            </a:r>
            <a:r>
              <a:rPr lang="en-US" sz="5400" dirty="0" smtClean="0">
                <a:solidFill>
                  <a:srgbClr val="FFFF00"/>
                </a:solidFill>
              </a:rPr>
              <a:t> </a:t>
            </a:r>
            <a:r>
              <a:rPr lang="en-US" sz="5400" dirty="0" err="1" smtClean="0">
                <a:solidFill>
                  <a:srgbClr val="FFFF00"/>
                </a:solidFill>
              </a:rPr>
              <a:t>Gì</a:t>
            </a:r>
            <a:r>
              <a:rPr lang="en-US" sz="5400" dirty="0" smtClean="0">
                <a:solidFill>
                  <a:srgbClr val="FFFF00"/>
                </a:solidFill>
              </a:rPr>
              <a:t> </a:t>
            </a:r>
            <a:r>
              <a:rPr lang="en-US" sz="5400" dirty="0" err="1" smtClean="0">
                <a:solidFill>
                  <a:srgbClr val="FFFF00"/>
                </a:solidFill>
              </a:rPr>
              <a:t>Để</a:t>
            </a:r>
            <a:r>
              <a:rPr lang="en-US" sz="5400" dirty="0" smtClean="0">
                <a:solidFill>
                  <a:srgbClr val="FFFF00"/>
                </a:solidFill>
              </a:rPr>
              <a:t> </a:t>
            </a:r>
            <a:r>
              <a:rPr lang="en-US" sz="5400" dirty="0" err="1">
                <a:solidFill>
                  <a:srgbClr val="FFFF00"/>
                </a:solidFill>
              </a:rPr>
              <a:t>D</a:t>
            </a:r>
            <a:r>
              <a:rPr lang="en-US" sz="5400" dirty="0" err="1" smtClean="0">
                <a:solidFill>
                  <a:srgbClr val="FFFF00"/>
                </a:solidFill>
              </a:rPr>
              <a:t>âng</a:t>
            </a:r>
            <a:r>
              <a:rPr lang="en-US" sz="4000" dirty="0">
                <a:solidFill>
                  <a:srgbClr val="FFFF00"/>
                </a:solidFill>
              </a:rPr>
              <a:t/>
            </a:r>
            <a:br>
              <a:rPr lang="en-US" sz="4000" dirty="0">
                <a:solidFill>
                  <a:srgbClr val="FFFF00"/>
                </a:solidFill>
              </a:rPr>
            </a:br>
            <a:r>
              <a:rPr lang="en-US" sz="4000" i="1" dirty="0" err="1" smtClean="0">
                <a:solidFill>
                  <a:schemeClr val="bg1"/>
                </a:solidFill>
              </a:rPr>
              <a:t>Đinh</a:t>
            </a:r>
            <a:r>
              <a:rPr lang="en-US" sz="4000" i="1" dirty="0" smtClean="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Giờ con biết lấy chi, lấy gì mà dâng lên </a:t>
            </a:r>
            <a:r>
              <a:rPr lang="vi-VN" sz="4800" dirty="0" smtClean="0">
                <a:solidFill>
                  <a:schemeClr val="bg1"/>
                </a:solidFill>
              </a:rPr>
              <a:t>Ngài. </a:t>
            </a:r>
            <a:r>
              <a:rPr lang="vi-VN" sz="4800" dirty="0">
                <a:solidFill>
                  <a:schemeClr val="bg1"/>
                </a:solidFill>
              </a:rPr>
              <a:t>Đời con dẫu đơn hèn biết lấy gì mà dâng lên </a:t>
            </a:r>
            <a:r>
              <a:rPr lang="vi-VN" sz="4800" dirty="0" smtClean="0">
                <a:solidFill>
                  <a:schemeClr val="bg1"/>
                </a:solidFill>
              </a:rPr>
              <a:t>Chúa. </a:t>
            </a:r>
            <a:r>
              <a:rPr lang="vi-VN" sz="4800" dirty="0">
                <a:solidFill>
                  <a:schemeClr val="bg1"/>
                </a:solidFill>
              </a:rPr>
              <a:t>Chỉ còn bàn tay trắng lấy gì đây dâng về </a:t>
            </a:r>
            <a:r>
              <a:rPr lang="vi-VN" sz="4800" dirty="0" smtClean="0">
                <a:solidFill>
                  <a:schemeClr val="bg1"/>
                </a:solidFill>
              </a:rPr>
              <a:t>Ngài. </a:t>
            </a:r>
            <a:r>
              <a:rPr lang="vi-VN" sz="4800" dirty="0">
                <a:solidFill>
                  <a:schemeClr val="bg1"/>
                </a:solidFill>
              </a:rPr>
              <a:t>Chỉ có trái tim son rất chân thành trào dâng thắm tình.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về ngai Chúa này đây ước mơ tuổi thơ. Xin dâng về tòa cao rượu với bánh </a:t>
            </a:r>
            <a:r>
              <a:rPr lang="vi-VN" sz="6000" dirty="0" smtClean="0">
                <a:solidFill>
                  <a:schemeClr val="bg1"/>
                </a:solidFill>
              </a:rPr>
              <a:t>í từ </a:t>
            </a:r>
            <a:r>
              <a:rPr lang="vi-VN" sz="6000" dirty="0">
                <a:solidFill>
                  <a:schemeClr val="bg1"/>
                </a:solidFill>
              </a:rPr>
              <a:t>đồng xa.</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Pk2</a:t>
            </a:r>
            <a:r>
              <a:rPr lang="vi-VN" sz="4600" dirty="0">
                <a:solidFill>
                  <a:srgbClr val="FFFF00"/>
                </a:solidFill>
              </a:rPr>
              <a:t>: </a:t>
            </a:r>
            <a:r>
              <a:rPr lang="vi-VN" sz="4600" dirty="0">
                <a:solidFill>
                  <a:schemeClr val="bg1"/>
                </a:solidFill>
              </a:rPr>
              <a:t>Tuổi thơ con trắng trong thắm nồng tựa hoa trên cành. Nhờ tia nắng ân tình đã ươm hồng tuổi xuân trong trắng. Để nên một hy lễ dâng về Chúa trót tuổi thơ. Cùng với những hy sinh rất bé nhỏ nguyện dâng tiến Ngài.</a:t>
            </a:r>
            <a:endParaRPr lang="en-US" sz="46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về ngai Chúa này đây ước mơ tuổi thơ. Xin dâng về tòa cao rượu với bánh </a:t>
            </a:r>
            <a:r>
              <a:rPr lang="vi-VN" sz="6000" dirty="0" smtClean="0">
                <a:solidFill>
                  <a:schemeClr val="bg1"/>
                </a:solidFill>
              </a:rPr>
              <a:t>í từ </a:t>
            </a:r>
            <a:r>
              <a:rPr lang="vi-VN" sz="6000" dirty="0">
                <a:solidFill>
                  <a:schemeClr val="bg1"/>
                </a:solidFill>
              </a:rPr>
              <a:t>đồng xa.</a:t>
            </a:r>
            <a:endParaRPr lang="en-US" sz="6000" b="0" dirty="0">
              <a:solidFill>
                <a:schemeClr val="bg1"/>
              </a:solidFill>
              <a:effectLst/>
            </a:endParaRPr>
          </a:p>
        </p:txBody>
      </p:sp>
    </p:spTree>
    <p:extLst>
      <p:ext uri="{BB962C8B-B14F-4D97-AF65-F5344CB8AC3E}">
        <p14:creationId xmlns:p14="http://schemas.microsoft.com/office/powerpoint/2010/main" val="2445304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Tri </a:t>
            </a:r>
            <a:r>
              <a:rPr lang="en-US" sz="6600" dirty="0" err="1" smtClean="0">
                <a:solidFill>
                  <a:srgbClr val="FFFF00"/>
                </a:solidFill>
              </a:rPr>
              <a:t>Ân</a:t>
            </a:r>
            <a:r>
              <a:rPr lang="en-US" sz="6600" dirty="0" smtClean="0">
                <a:solidFill>
                  <a:srgbClr val="FFFF00"/>
                </a:solidFill>
              </a:rPr>
              <a:t> </a:t>
            </a:r>
            <a:r>
              <a:rPr lang="en-US" sz="6600" dirty="0" err="1" smtClean="0">
                <a:solidFill>
                  <a:srgbClr val="FFFF00"/>
                </a:solidFill>
              </a:rPr>
              <a:t>Ca</a:t>
            </a:r>
            <a:r>
              <a:rPr lang="en-US" sz="6600" b="0" dirty="0" smtClean="0">
                <a:solidFill>
                  <a:srgbClr val="FFFF00"/>
                </a:solidFill>
                <a:effectLst/>
              </a:rPr>
              <a:t/>
            </a:r>
            <a:br>
              <a:rPr lang="en-US" sz="6600" b="0" dirty="0" smtClean="0">
                <a:solidFill>
                  <a:srgbClr val="FFFF00"/>
                </a:solidFill>
                <a:effectLst/>
              </a:rPr>
            </a:br>
            <a:r>
              <a:rPr lang="en-US" sz="4800" i="1" dirty="0" err="1" smtClean="0">
                <a:solidFill>
                  <a:schemeClr val="bg1"/>
                </a:solidFill>
              </a:rPr>
              <a:t>Phùng</a:t>
            </a:r>
            <a:r>
              <a:rPr lang="en-US" sz="4800" i="1" dirty="0" smtClean="0">
                <a:solidFill>
                  <a:schemeClr val="bg1"/>
                </a:solidFill>
              </a:rPr>
              <a:t> </a:t>
            </a:r>
            <a:r>
              <a:rPr lang="en-US" sz="4800" i="1" dirty="0">
                <a:solidFill>
                  <a:schemeClr val="bg1"/>
                </a:solidFill>
              </a:rPr>
              <a:t>Minh </a:t>
            </a:r>
            <a:r>
              <a:rPr lang="en-US" sz="4800" i="1" dirty="0" err="1">
                <a:solidFill>
                  <a:schemeClr val="bg1"/>
                </a:solidFill>
              </a:rPr>
              <a:t>Mẫn</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endParaRPr lang="en-US"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Nguồn </a:t>
            </a:r>
            <a:r>
              <a:rPr lang="vi-VN" sz="5400" dirty="0">
                <a:solidFill>
                  <a:schemeClr val="bg1"/>
                </a:solidFill>
              </a:rPr>
              <a:t>hồng ân tuôn xuống như mưa, lòng hằng mong ghi nhớ nhưng biết sao vừa. Tình thương Chúa chứa chan vô bờ, cho đến thiên thu con nương nhờ.</a:t>
            </a:r>
            <a:endParaRPr lang="en-US" sz="5400" b="0" dirty="0">
              <a:solidFill>
                <a:schemeClr val="bg1"/>
              </a:solidFill>
              <a:effectLst/>
            </a:endParaRPr>
          </a:p>
        </p:txBody>
      </p:sp>
    </p:spTree>
    <p:extLst>
      <p:ext uri="{BB962C8B-B14F-4D97-AF65-F5344CB8AC3E}">
        <p14:creationId xmlns:p14="http://schemas.microsoft.com/office/powerpoint/2010/main" val="13258641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Pk1</a:t>
            </a:r>
            <a:r>
              <a:rPr lang="vi-VN" dirty="0">
                <a:solidFill>
                  <a:srgbClr val="FFFF00"/>
                </a:solidFill>
              </a:rPr>
              <a:t>: </a:t>
            </a:r>
            <a:r>
              <a:rPr lang="vi-VN" dirty="0">
                <a:solidFill>
                  <a:schemeClr val="bg1"/>
                </a:solidFill>
              </a:rPr>
              <a:t>Chúa ơi, Ngài chính gia nghiệp, là nguồn cậy trông duy nhất đời con, nguồn mạch tình thương muôn kiếp không hao mòn. Tháng năm tay Chúa nâng niu vỗ về con luôn, cho trái tim con rung nhịp yêu </a:t>
            </a:r>
            <a:r>
              <a:rPr lang="vi-VN" dirty="0" smtClean="0">
                <a:solidFill>
                  <a:schemeClr val="bg1"/>
                </a:solidFill>
              </a:rPr>
              <a:t>thương, </a:t>
            </a:r>
            <a:r>
              <a:rPr lang="vi-VN" dirty="0">
                <a:solidFill>
                  <a:schemeClr val="bg1"/>
                </a:solidFill>
              </a:rPr>
              <a:t>ai được Ngài trìu mến còn </a:t>
            </a:r>
            <a:r>
              <a:rPr lang="vi-VN" dirty="0" smtClean="0">
                <a:solidFill>
                  <a:schemeClr val="bg1"/>
                </a:solidFill>
              </a:rPr>
              <a:t>phúc, </a:t>
            </a:r>
            <a:r>
              <a:rPr lang="vi-VN" dirty="0">
                <a:solidFill>
                  <a:schemeClr val="bg1"/>
                </a:solidFill>
              </a:rPr>
              <a:t>nào hơn.</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endParaRPr lang="en-US" sz="5400" b="0" dirty="0">
              <a:solidFill>
                <a:schemeClr val="bg1"/>
              </a:solidFill>
              <a:effectLst/>
            </a:endParaRPr>
          </a:p>
        </p:txBody>
      </p:sp>
    </p:spTree>
    <p:extLst>
      <p:ext uri="{BB962C8B-B14F-4D97-AF65-F5344CB8AC3E}">
        <p14:creationId xmlns:p14="http://schemas.microsoft.com/office/powerpoint/2010/main" val="3986663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Nguồn </a:t>
            </a:r>
            <a:r>
              <a:rPr lang="vi-VN" sz="5400" dirty="0">
                <a:solidFill>
                  <a:schemeClr val="bg1"/>
                </a:solidFill>
              </a:rPr>
              <a:t>hồng ân tuôn xuống như mưa, lòng hằng mong ghi nhớ nhưng biết sao vừa. Tình thương Chúa chứa chan vô bờ, cho đến thiên thu con nương nhờ.</a:t>
            </a:r>
            <a:endParaRPr lang="en-US" sz="5400" b="0" dirty="0">
              <a:solidFill>
                <a:schemeClr val="bg1"/>
              </a:solidFill>
              <a:effectLst/>
            </a:endParaRPr>
          </a:p>
        </p:txBody>
      </p:sp>
    </p:spTree>
    <p:extLst>
      <p:ext uri="{BB962C8B-B14F-4D97-AF65-F5344CB8AC3E}">
        <p14:creationId xmlns:p14="http://schemas.microsoft.com/office/powerpoint/2010/main" val="396370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Hát</a:t>
            </a:r>
            <a:r>
              <a:rPr lang="en-US" sz="6000" dirty="0" smtClean="0">
                <a:solidFill>
                  <a:srgbClr val="FFFF00"/>
                </a:solidFill>
              </a:rPr>
              <a:t> </a:t>
            </a:r>
            <a:r>
              <a:rPr lang="en-US" sz="6000" dirty="0" err="1">
                <a:solidFill>
                  <a:srgbClr val="FFFF00"/>
                </a:solidFill>
              </a:rPr>
              <a:t>Mừng</a:t>
            </a:r>
            <a:r>
              <a:rPr lang="en-US" sz="6000" dirty="0">
                <a:solidFill>
                  <a:srgbClr val="FFFF00"/>
                </a:solidFill>
              </a:rPr>
              <a:t> </a:t>
            </a:r>
            <a:r>
              <a:rPr lang="en-US" sz="6000" dirty="0" err="1">
                <a:solidFill>
                  <a:srgbClr val="FFFF00"/>
                </a:solidFill>
              </a:rPr>
              <a:t>Chúa</a:t>
            </a:r>
            <a:r>
              <a:rPr lang="en-US" sz="6000" dirty="0">
                <a:solidFill>
                  <a:srgbClr val="FFFF00"/>
                </a:solidFill>
              </a:rPr>
              <a:t> </a:t>
            </a:r>
            <a:r>
              <a:rPr lang="en-US" sz="6000" dirty="0" err="1">
                <a:solidFill>
                  <a:srgbClr val="FFFF00"/>
                </a:solidFill>
              </a:rPr>
              <a:t>Bài</a:t>
            </a:r>
            <a:r>
              <a:rPr lang="en-US" sz="6000" dirty="0">
                <a:solidFill>
                  <a:srgbClr val="FFFF00"/>
                </a:solidFill>
              </a:rPr>
              <a:t> </a:t>
            </a:r>
            <a:r>
              <a:rPr lang="en-US" sz="6000" dirty="0" err="1">
                <a:solidFill>
                  <a:srgbClr val="FFFF00"/>
                </a:solidFill>
              </a:rPr>
              <a:t>Ca</a:t>
            </a:r>
            <a:r>
              <a:rPr lang="en-US" sz="6000" dirty="0">
                <a:solidFill>
                  <a:srgbClr val="FFFF00"/>
                </a:solidFill>
              </a:rPr>
              <a:t> </a:t>
            </a:r>
            <a:r>
              <a:rPr lang="en-US" sz="6000" dirty="0" err="1">
                <a:solidFill>
                  <a:srgbClr val="FFFF00"/>
                </a:solidFill>
              </a:rPr>
              <a:t>Mới</a:t>
            </a:r>
            <a:r>
              <a:rPr lang="en-US" sz="6000" dirty="0">
                <a:solidFill>
                  <a:srgbClr val="FFFF00"/>
                </a:solidFill>
              </a:rPr>
              <a:t> </a:t>
            </a:r>
            <a:r>
              <a:rPr lang="en-US" sz="6000" b="0" dirty="0" smtClean="0">
                <a:solidFill>
                  <a:srgbClr val="FFFF00"/>
                </a:solidFill>
                <a:effectLst/>
              </a:rPr>
              <a:t/>
            </a:r>
            <a:br>
              <a:rPr lang="en-US" sz="6000" b="0" dirty="0" smtClean="0">
                <a:solidFill>
                  <a:srgbClr val="FFFF00"/>
                </a:solidFill>
                <a:effectLst/>
              </a:rPr>
            </a:br>
            <a:r>
              <a:rPr lang="en-US" sz="4800" i="1" dirty="0" err="1" smtClean="0">
                <a:solidFill>
                  <a:schemeClr val="bg1"/>
                </a:solidFill>
              </a:rPr>
              <a:t>Đinh</a:t>
            </a:r>
            <a:r>
              <a:rPr lang="en-US" sz="4800" i="1" dirty="0" smtClean="0">
                <a:solidFill>
                  <a:schemeClr val="bg1"/>
                </a:solidFill>
              </a:rPr>
              <a:t> </a:t>
            </a:r>
            <a:r>
              <a:rPr lang="en-US" sz="4800" i="1" dirty="0" err="1">
                <a:solidFill>
                  <a:schemeClr val="bg1"/>
                </a:solidFill>
              </a:rPr>
              <a:t>Công</a:t>
            </a:r>
            <a:r>
              <a:rPr lang="en-US" sz="4800" i="1" dirty="0">
                <a:solidFill>
                  <a:schemeClr val="bg1"/>
                </a:solidFill>
              </a:rPr>
              <a:t> </a:t>
            </a:r>
            <a:r>
              <a:rPr lang="en-US" sz="4800" i="1" dirty="0" err="1">
                <a:solidFill>
                  <a:schemeClr val="bg1"/>
                </a:solidFill>
              </a:rPr>
              <a:t>Huỳnh</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200" dirty="0" smtClean="0">
                <a:solidFill>
                  <a:srgbClr val="FFFF00"/>
                </a:solidFill>
              </a:rPr>
              <a:t>Pk2</a:t>
            </a:r>
            <a:r>
              <a:rPr lang="vi-VN" sz="4200" dirty="0">
                <a:solidFill>
                  <a:srgbClr val="FFFF00"/>
                </a:solidFill>
              </a:rPr>
              <a:t>: </a:t>
            </a:r>
            <a:r>
              <a:rPr lang="vi-VN" sz="4200" dirty="0">
                <a:solidFill>
                  <a:schemeClr val="bg1"/>
                </a:solidFill>
              </a:rPr>
              <a:t>Ví như Ngài chẳng quan phòng phận người mỏng manh khôn lớn được chăng, nào được trổ sinh như lúa thơm </a:t>
            </a:r>
            <a:r>
              <a:rPr lang="vi-VN" sz="4200" dirty="0" smtClean="0">
                <a:solidFill>
                  <a:schemeClr val="bg1"/>
                </a:solidFill>
              </a:rPr>
              <a:t>trên, </a:t>
            </a:r>
            <a:r>
              <a:rPr lang="vi-VN" sz="4200" dirty="0">
                <a:solidFill>
                  <a:schemeClr val="bg1"/>
                </a:solidFill>
              </a:rPr>
              <a:t>đồng. Chúa ơi, trong chốn dương gian nhuốm màu phôi phai, con vốn mong manh như giọt sương mai, nhưng được Ngài chăm sóc từng phút, từng giây. </a:t>
            </a:r>
            <a:endParaRPr lang="en-US" sz="4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endParaRPr lang="en-US" sz="5400" b="0" dirty="0">
              <a:solidFill>
                <a:schemeClr val="bg1"/>
              </a:solidFill>
              <a:effectLst/>
            </a:endParaRPr>
          </a:p>
        </p:txBody>
      </p:sp>
    </p:spTree>
    <p:extLst>
      <p:ext uri="{BB962C8B-B14F-4D97-AF65-F5344CB8AC3E}">
        <p14:creationId xmlns:p14="http://schemas.microsoft.com/office/powerpoint/2010/main" val="18372719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Nguồn </a:t>
            </a:r>
            <a:r>
              <a:rPr lang="vi-VN" sz="5400" dirty="0">
                <a:solidFill>
                  <a:schemeClr val="bg1"/>
                </a:solidFill>
              </a:rPr>
              <a:t>hồng ân tuôn xuống như mưa, lòng hằng mong ghi nhớ nhưng biết sao vừa. Tình thương Chúa chứa chan vô bờ, cho đến thiên thu con nương nhờ.</a:t>
            </a:r>
            <a:endParaRPr lang="en-US" sz="5400" b="0" dirty="0">
              <a:solidFill>
                <a:schemeClr val="bg1"/>
              </a:solidFill>
              <a:effectLst/>
            </a:endParaRPr>
          </a:p>
        </p:txBody>
      </p:sp>
    </p:spTree>
    <p:extLst>
      <p:ext uri="{BB962C8B-B14F-4D97-AF65-F5344CB8AC3E}">
        <p14:creationId xmlns:p14="http://schemas.microsoft.com/office/powerpoint/2010/main" val="1793738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Pk3</a:t>
            </a:r>
            <a:r>
              <a:rPr lang="vi-VN" sz="4600" dirty="0">
                <a:solidFill>
                  <a:srgbClr val="FFFF00"/>
                </a:solidFill>
              </a:rPr>
              <a:t>: </a:t>
            </a:r>
            <a:r>
              <a:rPr lang="vi-VN" sz="4600" dirty="0">
                <a:solidFill>
                  <a:schemeClr val="bg1"/>
                </a:solidFill>
              </a:rPr>
              <a:t>Cứu con từ chốn lỗi lầm chuộc lại đời con khỏi kiếp trầm luân. Ngài gọi mời con nên chứng nhân Tin Mừng. Chúa ơi, ân sủng trên con do Ngài thương ban, con sẽ hân hoan đi vào nhân gian, sống một đời minh chứng lòng </a:t>
            </a:r>
            <a:r>
              <a:rPr lang="vi-VN" sz="4600" dirty="0" smtClean="0">
                <a:solidFill>
                  <a:schemeClr val="bg1"/>
                </a:solidFill>
              </a:rPr>
              <a:t>Chúa, </a:t>
            </a:r>
            <a:r>
              <a:rPr lang="vi-VN" sz="4600" dirty="0">
                <a:solidFill>
                  <a:schemeClr val="bg1"/>
                </a:solidFill>
              </a:rPr>
              <a:t>từ nhân.</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endParaRPr lang="en-US" sz="5400" b="0" dirty="0">
              <a:solidFill>
                <a:schemeClr val="bg1"/>
              </a:solidFill>
              <a:effectLst/>
            </a:endParaRPr>
          </a:p>
        </p:txBody>
      </p:sp>
    </p:spTree>
    <p:extLst>
      <p:ext uri="{BB962C8B-B14F-4D97-AF65-F5344CB8AC3E}">
        <p14:creationId xmlns:p14="http://schemas.microsoft.com/office/powerpoint/2010/main" val="481453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Nguồn </a:t>
            </a:r>
            <a:r>
              <a:rPr lang="vi-VN" sz="5400" dirty="0">
                <a:solidFill>
                  <a:schemeClr val="bg1"/>
                </a:solidFill>
              </a:rPr>
              <a:t>hồng ân tuôn xuống như mưa, lòng hằng mong ghi nhớ nhưng biết sao vừa. Tình thương Chúa chứa chan vô bờ, cho đến thiên thu con nương nhờ.</a:t>
            </a:r>
            <a:endParaRPr lang="en-US" sz="5400" b="0" dirty="0">
              <a:solidFill>
                <a:schemeClr val="bg1"/>
              </a:solidFill>
              <a:effectLst/>
            </a:endParaRPr>
          </a:p>
        </p:txBody>
      </p:sp>
    </p:spTree>
    <p:extLst>
      <p:ext uri="{BB962C8B-B14F-4D97-AF65-F5344CB8AC3E}">
        <p14:creationId xmlns:p14="http://schemas.microsoft.com/office/powerpoint/2010/main" val="1602680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Pk4</a:t>
            </a:r>
            <a:r>
              <a:rPr lang="vi-VN" sz="4600" dirty="0">
                <a:solidFill>
                  <a:srgbClr val="FFFF00"/>
                </a:solidFill>
              </a:rPr>
              <a:t>: </a:t>
            </a:r>
            <a:r>
              <a:rPr lang="vi-VN" sz="4600" dirty="0">
                <a:solidFill>
                  <a:schemeClr val="bg1"/>
                </a:solidFill>
              </a:rPr>
              <a:t>Kính dâng lên Chúa thiên đình một niềm tạ ơn yêu mến cậy </a:t>
            </a:r>
            <a:r>
              <a:rPr lang="vi-VN" sz="4600" dirty="0" smtClean="0">
                <a:solidFill>
                  <a:schemeClr val="bg1"/>
                </a:solidFill>
              </a:rPr>
              <a:t>tin, </a:t>
            </a:r>
            <a:r>
              <a:rPr lang="vi-VN" sz="4600" dirty="0">
                <a:solidFill>
                  <a:schemeClr val="bg1"/>
                </a:solidFill>
              </a:rPr>
              <a:t>trọn đời lòng con xin khắc sâu ân tình. Chúa ơi, cho tiếng hát con bay về thiên nhan, như đóa hoa dâng lên tòa cao sang, thơm dịu hiền bên Chúa nguồn </a:t>
            </a:r>
            <a:r>
              <a:rPr lang="vi-VN" sz="4600" dirty="0" smtClean="0">
                <a:solidFill>
                  <a:schemeClr val="bg1"/>
                </a:solidFill>
              </a:rPr>
              <a:t>suối, </a:t>
            </a:r>
            <a:r>
              <a:rPr lang="vi-VN" sz="4600" dirty="0">
                <a:solidFill>
                  <a:schemeClr val="bg1"/>
                </a:solidFill>
              </a:rPr>
              <a:t>hồng ân. </a:t>
            </a:r>
            <a:endParaRPr lang="en-US" sz="46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endParaRPr lang="en-US" sz="5400" b="0" dirty="0">
              <a:solidFill>
                <a:schemeClr val="bg1"/>
              </a:solidFill>
              <a:effectLst/>
            </a:endParaRPr>
          </a:p>
        </p:txBody>
      </p:sp>
    </p:spTree>
    <p:extLst>
      <p:ext uri="{BB962C8B-B14F-4D97-AF65-F5344CB8AC3E}">
        <p14:creationId xmlns:p14="http://schemas.microsoft.com/office/powerpoint/2010/main" val="16605856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Nguồn </a:t>
            </a:r>
            <a:r>
              <a:rPr lang="vi-VN" sz="5400" dirty="0">
                <a:solidFill>
                  <a:schemeClr val="bg1"/>
                </a:solidFill>
              </a:rPr>
              <a:t>hồng ân tuôn xuống như mưa, lòng hằng mong ghi nhớ nhưng biết sao vừa. Tình thương Chúa chứa chan vô bờ, cho đến thiên thu con nương nhờ.</a:t>
            </a:r>
            <a:endParaRPr lang="en-US" sz="5400" b="0" dirty="0">
              <a:solidFill>
                <a:schemeClr val="bg1"/>
              </a:solidFill>
              <a:effectLst/>
            </a:endParaRPr>
          </a:p>
        </p:txBody>
      </p:sp>
    </p:spTree>
    <p:extLst>
      <p:ext uri="{BB962C8B-B14F-4D97-AF65-F5344CB8AC3E}">
        <p14:creationId xmlns:p14="http://schemas.microsoft.com/office/powerpoint/2010/main" val="1659621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Hát lên mừng </a:t>
            </a:r>
            <a:r>
              <a:rPr lang="vi-VN" sz="5400" dirty="0" smtClean="0">
                <a:solidFill>
                  <a:schemeClr val="bg1"/>
                </a:solidFill>
                <a:latin typeface="+mj-lt"/>
              </a:rPr>
              <a:t>Chúa, </a:t>
            </a:r>
            <a:r>
              <a:rPr lang="vi-VN" sz="5400" dirty="0">
                <a:solidFill>
                  <a:schemeClr val="bg1"/>
                </a:solidFill>
                <a:latin typeface="+mj-lt"/>
              </a:rPr>
              <a:t>một bài ca </a:t>
            </a:r>
            <a:r>
              <a:rPr lang="vi-VN" sz="5400" dirty="0" smtClean="0">
                <a:solidFill>
                  <a:schemeClr val="bg1"/>
                </a:solidFill>
                <a:latin typeface="+mj-lt"/>
              </a:rPr>
              <a:t>mới. </a:t>
            </a:r>
            <a:r>
              <a:rPr lang="vi-VN" sz="5400" dirty="0">
                <a:solidFill>
                  <a:schemeClr val="bg1"/>
                </a:solidFill>
                <a:latin typeface="+mj-lt"/>
              </a:rPr>
              <a:t>Hát lên mừng Người toàn thể địa cầu. Hát lên mừng </a:t>
            </a:r>
            <a:r>
              <a:rPr lang="vi-VN" sz="5400" dirty="0" smtClean="0">
                <a:solidFill>
                  <a:schemeClr val="bg1"/>
                </a:solidFill>
                <a:latin typeface="+mj-lt"/>
              </a:rPr>
              <a:t>Chúa, </a:t>
            </a:r>
            <a:r>
              <a:rPr lang="vi-VN" sz="5400" dirty="0">
                <a:solidFill>
                  <a:schemeClr val="bg1"/>
                </a:solidFill>
                <a:latin typeface="+mj-lt"/>
              </a:rPr>
              <a:t>chúc tụng thánh </a:t>
            </a:r>
            <a:r>
              <a:rPr lang="vi-VN" sz="5400" dirty="0" smtClean="0">
                <a:solidFill>
                  <a:schemeClr val="bg1"/>
                </a:solidFill>
                <a:latin typeface="+mj-lt"/>
              </a:rPr>
              <a:t>danh.  </a:t>
            </a:r>
            <a:r>
              <a:rPr lang="vi-VN" sz="5400" dirty="0">
                <a:solidFill>
                  <a:schemeClr val="bg1"/>
                </a:solidFill>
                <a:latin typeface="+mj-lt"/>
              </a:rPr>
              <a:t>Ngày qua </a:t>
            </a:r>
            <a:r>
              <a:rPr lang="vi-VN" sz="5400" dirty="0" smtClean="0">
                <a:solidFill>
                  <a:schemeClr val="bg1"/>
                </a:solidFill>
                <a:latin typeface="+mj-lt"/>
              </a:rPr>
              <a:t>ngày, </a:t>
            </a:r>
            <a:r>
              <a:rPr lang="vi-VN" sz="5400" dirty="0">
                <a:solidFill>
                  <a:schemeClr val="bg1"/>
                </a:solidFill>
                <a:latin typeface="+mj-lt"/>
              </a:rPr>
              <a:t>loan báo ơn cứu độ.  </a:t>
            </a:r>
            <a:endParaRPr lang="vi-VN" sz="54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Kết</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b="0" dirty="0" err="1" smtClean="0">
                <a:solidFill>
                  <a:srgbClr val="FFFF00"/>
                </a:solidFill>
                <a:effectLst/>
              </a:rPr>
              <a:t>Thắp</a:t>
            </a:r>
            <a:r>
              <a:rPr lang="en-US" sz="6600" b="0" dirty="0" smtClean="0">
                <a:solidFill>
                  <a:srgbClr val="FFFF00"/>
                </a:solidFill>
                <a:effectLst/>
              </a:rPr>
              <a:t> </a:t>
            </a:r>
            <a:r>
              <a:rPr lang="en-US" sz="6600" dirty="0" err="1" smtClean="0">
                <a:solidFill>
                  <a:srgbClr val="FFFF00"/>
                </a:solidFill>
              </a:rPr>
              <a:t>S</a:t>
            </a:r>
            <a:r>
              <a:rPr lang="en-US" sz="6600" b="0" dirty="0" err="1" smtClean="0">
                <a:solidFill>
                  <a:srgbClr val="FFFF00"/>
                </a:solidFill>
                <a:effectLst/>
              </a:rPr>
              <a:t>áng</a:t>
            </a:r>
            <a:r>
              <a:rPr lang="en-US" sz="6600" b="0" dirty="0" smtClean="0">
                <a:solidFill>
                  <a:srgbClr val="FFFF00"/>
                </a:solidFill>
                <a:effectLst/>
              </a:rPr>
              <a:t> </a:t>
            </a:r>
            <a:r>
              <a:rPr lang="en-US" sz="6600" b="0" dirty="0" err="1" smtClean="0">
                <a:solidFill>
                  <a:srgbClr val="FFFF00"/>
                </a:solidFill>
                <a:effectLst/>
              </a:rPr>
              <a:t>Trong</a:t>
            </a:r>
            <a:r>
              <a:rPr lang="en-US" sz="6600" b="0" dirty="0" smtClean="0">
                <a:solidFill>
                  <a:srgbClr val="FFFF00"/>
                </a:solidFill>
                <a:effectLst/>
              </a:rPr>
              <a:t> Con </a:t>
            </a:r>
            <a:r>
              <a:rPr lang="en-US" sz="5400" b="0" dirty="0" smtClean="0">
                <a:solidFill>
                  <a:srgbClr val="FFFF00"/>
                </a:solidFill>
                <a:effectLst/>
              </a:rPr>
              <a:t/>
            </a:r>
            <a:br>
              <a:rPr lang="en-US" sz="5400" b="0" dirty="0" smtClean="0">
                <a:solidFill>
                  <a:srgbClr val="FFFF00"/>
                </a:solidFill>
                <a:effectLst/>
              </a:rPr>
            </a:br>
            <a:r>
              <a:rPr lang="vi-VN" sz="4800" i="1" dirty="0" smtClean="0">
                <a:solidFill>
                  <a:schemeClr val="bg1"/>
                </a:solidFill>
              </a:rPr>
              <a:t>Sr</a:t>
            </a:r>
            <a:r>
              <a:rPr lang="vi-VN" sz="4800" i="1" dirty="0">
                <a:solidFill>
                  <a:schemeClr val="bg1"/>
                </a:solidFill>
              </a:rPr>
              <a:t>. Trầm Hương (FMSR)</a:t>
            </a:r>
            <a:endParaRPr lang="en-US" sz="48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Thắp sáng lên trong con tình yêu Chúa</a:t>
            </a:r>
            <a:r>
              <a:rPr lang="vi-VN" sz="5400" dirty="0" smtClean="0">
                <a:solidFill>
                  <a:schemeClr val="bg1"/>
                </a:solidFill>
              </a:rPr>
              <a:t>. ( </a:t>
            </a:r>
            <a:r>
              <a:rPr lang="vi-VN" sz="5400" i="1" dirty="0" smtClean="0">
                <a:solidFill>
                  <a:srgbClr val="FFFF00"/>
                </a:solidFill>
              </a:rPr>
              <a:t>là tình yêu Chúa </a:t>
            </a:r>
            <a:r>
              <a:rPr lang="vi-VN" sz="5400" dirty="0" smtClean="0">
                <a:solidFill>
                  <a:schemeClr val="bg1"/>
                </a:solidFill>
              </a:rPr>
              <a:t>) </a:t>
            </a:r>
            <a:r>
              <a:rPr lang="vi-VN" sz="5400" dirty="0">
                <a:solidFill>
                  <a:schemeClr val="bg1"/>
                </a:solidFill>
              </a:rPr>
              <a:t>Thắp sáng lên trong con tình tuyệt vời</a:t>
            </a:r>
            <a:r>
              <a:rPr lang="vi-VN" sz="5400" dirty="0" smtClean="0">
                <a:solidFill>
                  <a:schemeClr val="bg1"/>
                </a:solidFill>
              </a:rPr>
              <a:t>. ( </a:t>
            </a:r>
            <a:r>
              <a:rPr lang="vi-VN" sz="5400" i="1" dirty="0" smtClean="0">
                <a:solidFill>
                  <a:srgbClr val="FFFF00"/>
                </a:solidFill>
              </a:rPr>
              <a:t>tình mến tuyệt vời, tuyệt vời </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Để con hân hoan đem tin yêu đi về muôn lối. Tựa như mưa tuôn, mưa hồng ân Chúa trên trần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Thắp sáng lên trong con tình yêu Chúa</a:t>
            </a:r>
            <a:r>
              <a:rPr lang="vi-VN" sz="5400" dirty="0" smtClean="0">
                <a:solidFill>
                  <a:schemeClr val="bg1"/>
                </a:solidFill>
              </a:rPr>
              <a:t>. ( </a:t>
            </a:r>
            <a:r>
              <a:rPr lang="vi-VN" sz="5400" i="1" dirty="0" smtClean="0">
                <a:solidFill>
                  <a:srgbClr val="FFFF00"/>
                </a:solidFill>
              </a:rPr>
              <a:t>là tình yêu Chúa </a:t>
            </a:r>
            <a:r>
              <a:rPr lang="vi-VN" sz="5400" dirty="0" smtClean="0">
                <a:solidFill>
                  <a:schemeClr val="bg1"/>
                </a:solidFill>
              </a:rPr>
              <a:t>) </a:t>
            </a:r>
            <a:r>
              <a:rPr lang="vi-VN" sz="5400" dirty="0">
                <a:solidFill>
                  <a:schemeClr val="bg1"/>
                </a:solidFill>
              </a:rPr>
              <a:t>Thắp sáng lên trong con tình tuyệt vời</a:t>
            </a:r>
            <a:r>
              <a:rPr lang="vi-VN" sz="5400" dirty="0" smtClean="0">
                <a:solidFill>
                  <a:schemeClr val="bg1"/>
                </a:solidFill>
              </a:rPr>
              <a:t>. ( </a:t>
            </a:r>
            <a:r>
              <a:rPr lang="vi-VN" sz="5400" i="1" dirty="0" smtClean="0">
                <a:solidFill>
                  <a:srgbClr val="FFFF00"/>
                </a:solidFill>
              </a:rPr>
              <a:t>tình mến tuyệt vời, tuyệt vời </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8360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Để con say mê tim reo vang rộn ràng đi tới. Niềm tin cao dâng, ôi niềm tin thánh ân tuyệt vời.</a:t>
            </a:r>
            <a:endParaRPr lang="en-US" sz="5400" b="0" dirty="0">
              <a:solidFill>
                <a:schemeClr val="bg1"/>
              </a:solidFill>
              <a:effectLst/>
            </a:endParaRPr>
          </a:p>
        </p:txBody>
      </p:sp>
    </p:spTree>
    <p:extLst>
      <p:ext uri="{BB962C8B-B14F-4D97-AF65-F5344CB8AC3E}">
        <p14:creationId xmlns:p14="http://schemas.microsoft.com/office/powerpoint/2010/main" val="7879173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Thắp sáng lên trong con tình yêu Chúa</a:t>
            </a:r>
            <a:r>
              <a:rPr lang="vi-VN" sz="5400" dirty="0" smtClean="0">
                <a:solidFill>
                  <a:schemeClr val="bg1"/>
                </a:solidFill>
              </a:rPr>
              <a:t>. ( </a:t>
            </a:r>
            <a:r>
              <a:rPr lang="vi-VN" sz="5400" i="1" dirty="0" smtClean="0">
                <a:solidFill>
                  <a:srgbClr val="FFFF00"/>
                </a:solidFill>
              </a:rPr>
              <a:t>là tình yêu Chúa </a:t>
            </a:r>
            <a:r>
              <a:rPr lang="vi-VN" sz="5400" dirty="0" smtClean="0">
                <a:solidFill>
                  <a:schemeClr val="bg1"/>
                </a:solidFill>
              </a:rPr>
              <a:t>) </a:t>
            </a:r>
            <a:r>
              <a:rPr lang="vi-VN" sz="5400" dirty="0">
                <a:solidFill>
                  <a:schemeClr val="bg1"/>
                </a:solidFill>
              </a:rPr>
              <a:t>Thắp sáng lên trong con tình tuyệt vời</a:t>
            </a:r>
            <a:r>
              <a:rPr lang="vi-VN" sz="5400" dirty="0" smtClean="0">
                <a:solidFill>
                  <a:schemeClr val="bg1"/>
                </a:solidFill>
              </a:rPr>
              <a:t>. ( </a:t>
            </a:r>
            <a:r>
              <a:rPr lang="vi-VN" sz="5400" i="1" dirty="0" smtClean="0">
                <a:solidFill>
                  <a:srgbClr val="FFFF00"/>
                </a:solidFill>
              </a:rPr>
              <a:t>tình mến tuyệt vời, tuyệt vời </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9572577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143500"/>
          </a:xfrm>
        </p:spPr>
        <p:txBody>
          <a:bodyPr anchor="ctr">
            <a:noAutofit/>
          </a:bodyPr>
          <a:lstStyle/>
          <a:p>
            <a:pPr algn="just">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Hát lên mừng </a:t>
            </a:r>
            <a:r>
              <a:rPr lang="vi-VN" sz="6000" dirty="0" smtClean="0">
                <a:solidFill>
                  <a:schemeClr val="bg1"/>
                </a:solidFill>
                <a:latin typeface="+mj-lt"/>
              </a:rPr>
              <a:t>Chúa, </a:t>
            </a:r>
            <a:r>
              <a:rPr lang="vi-VN" sz="6000" dirty="0">
                <a:solidFill>
                  <a:schemeClr val="bg1"/>
                </a:solidFill>
                <a:latin typeface="+mj-lt"/>
              </a:rPr>
              <a:t>chúc tụng thánh danh. Hát lên mừng </a:t>
            </a:r>
            <a:r>
              <a:rPr lang="vi-VN" sz="6000" dirty="0" smtClean="0">
                <a:solidFill>
                  <a:schemeClr val="bg1"/>
                </a:solidFill>
                <a:latin typeface="+mj-lt"/>
              </a:rPr>
              <a:t>Chúa, </a:t>
            </a:r>
            <a:r>
              <a:rPr lang="vi-VN" sz="6000" dirty="0">
                <a:solidFill>
                  <a:schemeClr val="bg1"/>
                </a:solidFill>
                <a:latin typeface="+mj-lt"/>
              </a:rPr>
              <a:t>chúc tụng thánh danh.</a:t>
            </a:r>
          </a:p>
          <a:p>
            <a:pPr algn="just">
              <a:lnSpc>
                <a:spcPct val="90000"/>
              </a:lnSpc>
              <a:spcBef>
                <a:spcPts val="0"/>
              </a:spcBef>
            </a:pPr>
            <a:endParaRPr lang="vi-VN" sz="7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Kể cho mọi </a:t>
            </a:r>
            <a:r>
              <a:rPr lang="vi-VN" sz="5400" dirty="0" smtClean="0">
                <a:solidFill>
                  <a:schemeClr val="bg1"/>
                </a:solidFill>
                <a:latin typeface="+mj-lt"/>
              </a:rPr>
              <a:t>nước, </a:t>
            </a:r>
            <a:r>
              <a:rPr lang="vi-VN" sz="5400" dirty="0">
                <a:solidFill>
                  <a:schemeClr val="bg1"/>
                </a:solidFill>
                <a:latin typeface="+mj-lt"/>
              </a:rPr>
              <a:t>Người thật vinh hiển. Nói cho muôn </a:t>
            </a:r>
            <a:r>
              <a:rPr lang="vi-VN" sz="5400" dirty="0" smtClean="0">
                <a:solidFill>
                  <a:schemeClr val="bg1"/>
                </a:solidFill>
                <a:latin typeface="+mj-lt"/>
              </a:rPr>
              <a:t>dân, </a:t>
            </a:r>
            <a:r>
              <a:rPr lang="vi-VN" sz="5400" dirty="0">
                <a:solidFill>
                  <a:schemeClr val="bg1"/>
                </a:solidFill>
                <a:latin typeface="+mj-lt"/>
              </a:rPr>
              <a:t>kiệt tác của Người. Chúa bao khả </a:t>
            </a:r>
            <a:r>
              <a:rPr lang="vi-VN" sz="5400" dirty="0" smtClean="0">
                <a:solidFill>
                  <a:schemeClr val="bg1"/>
                </a:solidFill>
                <a:latin typeface="+mj-lt"/>
              </a:rPr>
              <a:t>úy, </a:t>
            </a:r>
            <a:r>
              <a:rPr lang="vi-VN" sz="5400" dirty="0">
                <a:solidFill>
                  <a:schemeClr val="bg1"/>
                </a:solidFill>
                <a:latin typeface="+mj-lt"/>
              </a:rPr>
              <a:t>danh Người khả tôn. Mọi chư </a:t>
            </a:r>
            <a:r>
              <a:rPr lang="vi-VN" sz="5400" dirty="0" smtClean="0">
                <a:solidFill>
                  <a:schemeClr val="bg1"/>
                </a:solidFill>
                <a:latin typeface="+mj-lt"/>
              </a:rPr>
              <a:t>thần, </a:t>
            </a:r>
            <a:r>
              <a:rPr lang="vi-VN" sz="5400" dirty="0">
                <a:solidFill>
                  <a:schemeClr val="bg1"/>
                </a:solidFill>
                <a:latin typeface="+mj-lt"/>
              </a:rPr>
              <a:t>sao xứng danh với Người.  </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734</TotalTime>
  <Words>1976</Words>
  <Application>Microsoft Office PowerPoint</Application>
  <PresentationFormat>On-screen Show (16:9)</PresentationFormat>
  <Paragraphs>85</Paragraphs>
  <Slides>77</Slides>
  <Notes>0</Notes>
  <HiddenSlides>0</HiddenSlides>
  <MMClips>0</MMClips>
  <ScaleCrop>false</ScaleCrop>
  <HeadingPairs>
    <vt:vector size="4" baseType="variant">
      <vt:variant>
        <vt:lpstr>Theme</vt:lpstr>
      </vt:variant>
      <vt:variant>
        <vt:i4>15</vt:i4>
      </vt:variant>
      <vt:variant>
        <vt:lpstr>Slide Titles</vt:lpstr>
      </vt:variant>
      <vt:variant>
        <vt:i4>77</vt:i4>
      </vt:variant>
    </vt:vector>
  </HeadingPairs>
  <TitlesOfParts>
    <vt:vector size="92"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2_Office Theme</vt:lpstr>
      <vt:lpstr>6_Office Theme</vt:lpstr>
      <vt:lpstr>7_Office Theme</vt:lpstr>
      <vt:lpstr>9_Office Theme</vt:lpstr>
      <vt:lpstr>PowerPoint Presentation</vt:lpstr>
      <vt:lpstr>TẬP HÁT CỘNG ĐOÀN</vt:lpstr>
      <vt:lpstr>Đk: Con sẽ ca tụng Ngài, lạy Chúa, vì Chúa đã cứu thoát con.</vt:lpstr>
      <vt:lpstr>Alleluia-Alleluia: Đấng cứu độ chúng ta là Đức Giê-su Ki-tô đã tiêu diệt thần chết, và dùng Tin Mừng mà làm sáng tỏ phúc trường sinh. Alleluia… </vt:lpstr>
      <vt:lpstr>PowerPoint Presentation</vt:lpstr>
      <vt:lpstr>Ca Nhập Lễ Hát Mừng Chúa Bài Ca Mới  Đinh Công Huỳnh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29 CHÚA NHẬT XIII THƯỜNG NIÊN NĂM B  LM KIM LONG 03 Câu</vt:lpstr>
      <vt:lpstr>Đk: Con sẽ ca tụng Ngài, lạy Chúa vì Chúa đã cứu thoát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thoát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thoát con.</vt:lpstr>
      <vt:lpstr>Tk3: Xin lắng nghe lời, lạy Chúa và ghé mắt xót thương. Xin Đấng con thờ giúp đỡ phù trợ con, đổi khúc bi ca thành vũ khúc hân hoan. Xin đến muôn đời ngợi ca Danh Chúa mãi.</vt:lpstr>
      <vt:lpstr>Đk: Con sẽ ca tụng Ngài, lạy Chúa vì Chúa đã cứu thoát con.</vt:lpstr>
      <vt:lpstr>PowerPoint Presentation</vt:lpstr>
      <vt:lpstr>Alleluia-Alleluia: Đấng cứu độ chúng ta là Đức Giê-su Ki-tô đã tiêu diệt thần chết, và dùng Tin Mừng mà làm sáng tỏ phúc trường sinh.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Giờ con biết lấy chi, lấy gì mà dâng lên Ngài. Đời con dẫu đơn hèn biết lấy gì mà dâng lên Chúa. Chỉ còn bàn tay trắng lấy gì đây dâng về Ngài. Chỉ có trái tim son rất chân thành trào dâng thắm tình. </vt:lpstr>
      <vt:lpstr>ĐK:  Xin dâng về ngai Chúa này đây ước mơ tuổi thơ. Xin dâng về tòa cao rượu với bánh í từ đồng xa.</vt:lpstr>
      <vt:lpstr>Pk2: Tuổi thơ con trắng trong thắm nồng tựa hoa trên cành. Nhờ tia nắng ân tình đã ươm hồng tuổi xuân trong trắng. Để nên một hy lễ dâng về Chúa trót tuổi thơ. Cùng với những hy sinh rất bé nhỏ nguyện dâng tiến Ngài.</vt:lpstr>
      <vt:lpstr>ĐK:  Xin dâng về ngai Chúa này đây ước mơ tuổi thơ. Xin dâng về tòa cao rượu với bánh í từ đồng xa.</vt:lpstr>
      <vt:lpstr>PowerPoint Presentation</vt:lpstr>
      <vt:lpstr>PowerPoint Presentation</vt:lpstr>
      <vt:lpstr>Ca Nguyện Hiệp Lễ Tri Ân Ca Phùng Minh Mẫn</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vt:lpstr>
      <vt:lpstr>Pk1: Chúa ơi, Ngài chính gia nghiệp, là nguồn cậy trông duy nhất đời con, nguồn mạch tình thương muôn kiếp không hao mòn. Tháng năm tay Chúa nâng niu vỗ về con luôn, cho trái tim con rung nhịp yêu thương, ai được Ngài trìu mến còn phúc, nào hơn.</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vt:lpstr>
      <vt:lpstr>Pk2: Ví như Ngài chẳng quan phòng phận người mỏng manh khôn lớn được chăng, nào được trổ sinh như lúa thơm trên, đồng. Chúa ơi, trong chốn dương gian nhuốm màu phôi phai, con vốn mong manh như giọt sương mai, nhưng được Ngài chăm sóc từng phút, từng giây. </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vt:lpstr>
      <vt:lpstr>Pk3: Cứu con từ chốn lỗi lầm chuộc lại đời con khỏi kiếp trầm luân. Ngài gọi mời con nên chứng nhân Tin Mừng. Chúa ơi, ân sủng trên con do Ngài thương ban, con sẽ hân hoan đi vào nhân gian, sống một đời minh chứng lòng Chúa, từ nhân.</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vt:lpstr>
      <vt:lpstr>Pk4: Kính dâng lên Chúa thiên đình một niềm tạ ơn yêu mến cậy tin, trọn đời lòng con xin khắc sâu ân tình. Chúa ơi, cho tiếng hát con bay về thiên nhan, như đóa hoa dâng lên tòa cao sang, thơm dịu hiền bên Chúa nguồn suối, hồng ân. </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vt:lpstr>
      <vt:lpstr>PowerPoint Presentation</vt:lpstr>
      <vt:lpstr>PowerPoint Presentation</vt:lpstr>
      <vt:lpstr>Ca Kết Lễ Thắp Sáng Trong Con  Sr. Trầm Hương (FMSR)</vt:lpstr>
      <vt:lpstr>ĐK: Thắp sáng lên trong con tình yêu Chúa. ( là tình yêu Chúa ) Thắp sáng lên trong con tình tuyệt vời. ( tình mến tuyệt vời, tuyệt vời )</vt:lpstr>
      <vt:lpstr>Pk1: Để con hân hoan đem tin yêu đi về muôn lối. Tựa như mưa tuôn, mưa hồng ân Chúa trên trần đời.</vt:lpstr>
      <vt:lpstr>ĐK: Thắp sáng lên trong con tình yêu Chúa. ( là tình yêu Chúa ) Thắp sáng lên trong con tình tuyệt vời. ( tình mến tuyệt vời, tuyệt vời )</vt:lpstr>
      <vt:lpstr>Pk2: Để con say mê tim reo vang rộn ràng đi tới. Niềm tin cao dâng, ôi niềm tin thánh ân tuyệt vời.</vt:lpstr>
      <vt:lpstr>ĐK: Thắp sáng lên trong con tình yêu Chúa. ( là tình yêu Chúa ) Thắp sáng lên trong con tình tuyệt vời. ( tình mến tuyệt vời, tuyệt vời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37</cp:revision>
  <dcterms:created xsi:type="dcterms:W3CDTF">2023-05-21T07:25:42Z</dcterms:created>
  <dcterms:modified xsi:type="dcterms:W3CDTF">2024-06-18T09:00:40Z</dcterms:modified>
</cp:coreProperties>
</file>