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84" r:id="rId9"/>
    <p:sldMasterId id="2147483844" r:id="rId10"/>
    <p:sldMasterId id="2147483856" r:id="rId11"/>
    <p:sldMasterId id="2147483916" r:id="rId12"/>
    <p:sldMasterId id="2147483940" r:id="rId13"/>
  </p:sldMasterIdLst>
  <p:sldIdLst>
    <p:sldId id="507" r:id="rId14"/>
    <p:sldId id="376" r:id="rId15"/>
    <p:sldId id="522" r:id="rId16"/>
    <p:sldId id="523" r:id="rId17"/>
    <p:sldId id="508" r:id="rId18"/>
    <p:sldId id="256" r:id="rId19"/>
    <p:sldId id="443" r:id="rId20"/>
    <p:sldId id="444" r:id="rId21"/>
    <p:sldId id="529" r:id="rId22"/>
    <p:sldId id="480" r:id="rId23"/>
    <p:sldId id="530" r:id="rId24"/>
    <p:sldId id="509" r:id="rId25"/>
    <p:sldId id="384" r:id="rId26"/>
    <p:sldId id="386" r:id="rId27"/>
    <p:sldId id="387" r:id="rId28"/>
    <p:sldId id="388" r:id="rId29"/>
    <p:sldId id="389" r:id="rId30"/>
    <p:sldId id="390" r:id="rId31"/>
    <p:sldId id="391" r:id="rId32"/>
    <p:sldId id="510" r:id="rId33"/>
    <p:sldId id="415" r:id="rId34"/>
    <p:sldId id="513" r:id="rId35"/>
    <p:sldId id="514" r:id="rId36"/>
    <p:sldId id="515" r:id="rId37"/>
    <p:sldId id="516" r:id="rId38"/>
    <p:sldId id="517" r:id="rId39"/>
    <p:sldId id="518" r:id="rId40"/>
    <p:sldId id="519" r:id="rId41"/>
    <p:sldId id="520" r:id="rId42"/>
    <p:sldId id="417" r:id="rId43"/>
    <p:sldId id="528" r:id="rId44"/>
    <p:sldId id="475" r:id="rId45"/>
    <p:sldId id="474"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271" r:id="rId62"/>
    <p:sldId id="272" r:id="rId63"/>
    <p:sldId id="273" r:id="rId64"/>
    <p:sldId id="531" r:id="rId65"/>
    <p:sldId id="276" r:id="rId66"/>
    <p:sldId id="503" r:id="rId67"/>
    <p:sldId id="277" r:id="rId68"/>
    <p:sldId id="278" r:id="rId69"/>
    <p:sldId id="279" r:id="rId70"/>
    <p:sldId id="290" r:id="rId71"/>
    <p:sldId id="532" r:id="rId72"/>
    <p:sldId id="291" r:id="rId73"/>
    <p:sldId id="533" r:id="rId74"/>
    <p:sldId id="525" r:id="rId75"/>
    <p:sldId id="512" r:id="rId76"/>
    <p:sldId id="526" r:id="rId77"/>
    <p:sldId id="293" r:id="rId78"/>
    <p:sldId id="294" r:id="rId79"/>
    <p:sldId id="295" r:id="rId80"/>
    <p:sldId id="534" r:id="rId81"/>
    <p:sldId id="498" r:id="rId82"/>
    <p:sldId id="535" r:id="rId83"/>
    <p:sldId id="527"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189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59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10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405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52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424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7607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24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476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473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8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04/07/2024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04/07/2024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04/07/2024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80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04/07/2024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smtClean="0">
                <a:solidFill>
                  <a:schemeClr val="bg1"/>
                </a:solidFill>
                <a:latin typeface="+mj-lt"/>
              </a:rPr>
              <a:t>Chúa, </a:t>
            </a:r>
            <a:r>
              <a:rPr lang="vi-VN" sz="5400" dirty="0">
                <a:solidFill>
                  <a:schemeClr val="bg1"/>
                </a:solidFill>
                <a:latin typeface="+mj-lt"/>
              </a:rPr>
              <a:t>mạch sống của bao tuổi xanh. Niềm vui phơi phới, niềm vui thắm xinh. Hướng về Chúa như mong bình minh. Hồn ai khao khát tìm thấy ánh xuân tình.</a:t>
            </a:r>
            <a:endParaRPr lang="vi-VN" sz="54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a:solidFill>
                  <a:schemeClr val="bg1"/>
                </a:solidFill>
                <a:latin typeface="+mj-lt"/>
              </a:rPr>
              <a:t>Bước vào, bước vào nơi thánh cung. Niềm vui cao dâng ngút bay chín từng. Bước gần, bước gần trước thánh nhan. Hồn con sung sướng hát câu ca mừng.</a:t>
            </a:r>
            <a:endParaRPr lang="vi-VN" sz="5400" b="0" dirty="0">
              <a:solidFill>
                <a:schemeClr val="bg1"/>
              </a:solidFill>
              <a:effectLst/>
              <a:latin typeface="+mj-lt"/>
            </a:endParaRPr>
          </a:p>
        </p:txBody>
      </p:sp>
    </p:spTree>
    <p:extLst>
      <p:ext uri="{BB962C8B-B14F-4D97-AF65-F5344CB8AC3E}">
        <p14:creationId xmlns:p14="http://schemas.microsoft.com/office/powerpoint/2010/main" val="4393725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651180"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Ê-</a:t>
            </a:r>
            <a:r>
              <a:rPr lang="en-US" sz="3600" dirty="0" err="1">
                <a:solidFill>
                  <a:srgbClr val="FFFF00"/>
                </a:solidFill>
              </a:rPr>
              <a:t>dê</a:t>
            </a:r>
            <a:r>
              <a:rPr lang="en-US" sz="3600" dirty="0">
                <a:solidFill>
                  <a:srgbClr val="FFFF00"/>
                </a:solidFill>
              </a:rPr>
              <a:t>-</a:t>
            </a:r>
            <a:r>
              <a:rPr lang="en-US" sz="3600" dirty="0" err="1">
                <a:solidFill>
                  <a:srgbClr val="FFFF00"/>
                </a:solidFill>
              </a:rPr>
              <a:t>ki</a:t>
            </a:r>
            <a:r>
              <a:rPr lang="en-US" sz="3600" dirty="0">
                <a:solidFill>
                  <a:srgbClr val="FFFF00"/>
                </a:solidFill>
              </a:rPr>
              <a:t>-en.</a:t>
            </a:r>
          </a:p>
        </p:txBody>
      </p:sp>
      <p:sp>
        <p:nvSpPr>
          <p:cNvPr id="7" name="TextBox 6"/>
          <p:cNvSpPr txBox="1"/>
          <p:nvPr/>
        </p:nvSpPr>
        <p:spPr>
          <a:xfrm>
            <a:off x="228600" y="3486150"/>
            <a:ext cx="8730275" cy="1077218"/>
          </a:xfrm>
          <a:prstGeom prst="rect">
            <a:avLst/>
          </a:prstGeom>
          <a:noFill/>
        </p:spPr>
        <p:txBody>
          <a:bodyPr wrap="none" rtlCol="0">
            <a:spAutoFit/>
          </a:bodyPr>
          <a:lstStyle/>
          <a:p>
            <a:r>
              <a:rPr lang="vi-VN" sz="3200" dirty="0">
                <a:solidFill>
                  <a:srgbClr val="FFFF00"/>
                </a:solidFill>
              </a:rPr>
              <a:t>Chúng vốn là nòi phản loạn, chúng phải biết </a:t>
            </a:r>
            <a:r>
              <a:rPr lang="vi-VN" sz="3200" dirty="0" smtClean="0">
                <a:solidFill>
                  <a:srgbClr val="FFFF00"/>
                </a:solidFill>
              </a:rPr>
              <a:t>rằng</a:t>
            </a:r>
            <a:endParaRPr lang="en-US" sz="3200" dirty="0" smtClean="0">
              <a:solidFill>
                <a:srgbClr val="FFFF00"/>
              </a:solidFill>
            </a:endParaRPr>
          </a:p>
          <a:p>
            <a:r>
              <a:rPr lang="vi-VN" sz="3200" dirty="0" smtClean="0">
                <a:solidFill>
                  <a:srgbClr val="FFFF00"/>
                </a:solidFill>
              </a:rPr>
              <a:t>có </a:t>
            </a:r>
            <a:r>
              <a:rPr lang="vi-VN" sz="3200" dirty="0">
                <a:solidFill>
                  <a:srgbClr val="FFFF00"/>
                </a:solidFill>
              </a:rPr>
              <a:t>một ngôn sứ đang ở giữa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122</a:t>
            </a:r>
            <a:br>
              <a:rPr lang="en-US" dirty="0" smtClean="0">
                <a:solidFill>
                  <a:srgbClr val="FFFF00"/>
                </a:solidFill>
              </a:rPr>
            </a:br>
            <a:r>
              <a:rPr lang="en-US" dirty="0" smtClean="0">
                <a:solidFill>
                  <a:srgbClr val="FFFF00"/>
                </a:solidFill>
              </a:rPr>
              <a:t>CHÚA NHẬT XIV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dirty="0" smtClean="0">
                <a:solidFill>
                  <a:schemeClr val="bg1"/>
                </a:solidFill>
              </a:rPr>
              <a:t>LM KIM LONG</a:t>
            </a:r>
            <a:endParaRPr lang="en-US" dirty="0">
              <a:solidFill>
                <a:schemeClr val="bg1"/>
              </a:solidFill>
            </a:endParaRPr>
          </a:p>
        </p:txBody>
      </p:sp>
    </p:spTree>
    <p:extLst>
      <p:ext uri="{BB962C8B-B14F-4D97-AF65-F5344CB8AC3E}">
        <p14:creationId xmlns:p14="http://schemas.microsoft.com/office/powerpoint/2010/main" val="270950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Mắt chúng ta hướng nhìn lên </a:t>
            </a:r>
            <a:r>
              <a:rPr lang="vi-VN" sz="6600" dirty="0" smtClean="0">
                <a:solidFill>
                  <a:schemeClr val="bg1"/>
                </a:solidFill>
              </a:rPr>
              <a:t>Chúa, </a:t>
            </a:r>
            <a:r>
              <a:rPr lang="vi-VN" sz="6600" dirty="0">
                <a:solidFill>
                  <a:schemeClr val="bg1"/>
                </a:solidFill>
              </a:rPr>
              <a:t>tới khi Ngài thương xót chút phận.</a:t>
            </a:r>
            <a:endParaRPr lang="en-US" sz="6600" dirty="0">
              <a:solidFill>
                <a:schemeClr val="bg1"/>
              </a:solidFill>
            </a:endParaRPr>
          </a:p>
        </p:txBody>
      </p:sp>
    </p:spTree>
    <p:extLst>
      <p:ext uri="{BB962C8B-B14F-4D97-AF65-F5344CB8AC3E}">
        <p14:creationId xmlns:p14="http://schemas.microsoft.com/office/powerpoint/2010/main" val="31873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Tk1:</a:t>
            </a:r>
            <a:r>
              <a:rPr lang="en-US" sz="6000" dirty="0">
                <a:solidFill>
                  <a:schemeClr val="bg1"/>
                </a:solidFill>
              </a:rPr>
              <a:t> </a:t>
            </a:r>
            <a:r>
              <a:rPr lang="vi-VN" sz="6000" dirty="0">
                <a:solidFill>
                  <a:schemeClr val="bg1"/>
                </a:solidFill>
              </a:rPr>
              <a:t>Con ngước mắt hướng nhìn lên Chúa, Đấng đang ngự trên trời, thực là như mắt gia </a:t>
            </a:r>
            <a:r>
              <a:rPr lang="vi-VN" sz="6000" dirty="0" smtClean="0">
                <a:solidFill>
                  <a:schemeClr val="bg1"/>
                </a:solidFill>
              </a:rPr>
              <a:t>nhân, </a:t>
            </a:r>
            <a:r>
              <a:rPr lang="vi-VN" sz="6000" dirty="0">
                <a:solidFill>
                  <a:schemeClr val="bg1"/>
                </a:solidFill>
              </a:rPr>
              <a:t>hướng nhìn tay ông chủ của mình.</a:t>
            </a:r>
            <a:endParaRPr lang="en-US" sz="6000" dirty="0">
              <a:solidFill>
                <a:schemeClr val="bg1"/>
              </a:solidFill>
            </a:endParaRPr>
          </a:p>
        </p:txBody>
      </p:sp>
    </p:spTree>
    <p:extLst>
      <p:ext uri="{BB962C8B-B14F-4D97-AF65-F5344CB8AC3E}">
        <p14:creationId xmlns:p14="http://schemas.microsoft.com/office/powerpoint/2010/main" val="199456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Mắt chúng ta hướng nhìn lên </a:t>
            </a:r>
            <a:r>
              <a:rPr lang="vi-VN" sz="6600" dirty="0" smtClean="0">
                <a:solidFill>
                  <a:schemeClr val="bg1"/>
                </a:solidFill>
              </a:rPr>
              <a:t>Chúa, </a:t>
            </a:r>
            <a:r>
              <a:rPr lang="vi-VN" sz="6600" dirty="0">
                <a:solidFill>
                  <a:schemeClr val="bg1"/>
                </a:solidFill>
              </a:rPr>
              <a:t>tới khi Ngài thương xót chút phận.</a:t>
            </a:r>
            <a:endParaRPr lang="en-US" sz="6600" dirty="0">
              <a:solidFill>
                <a:schemeClr val="bg1"/>
              </a:solidFill>
            </a:endParaRPr>
          </a:p>
        </p:txBody>
      </p:sp>
    </p:spTree>
    <p:extLst>
      <p:ext uri="{BB962C8B-B14F-4D97-AF65-F5344CB8AC3E}">
        <p14:creationId xmlns:p14="http://schemas.microsoft.com/office/powerpoint/2010/main" val="2507735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Tk2:</a:t>
            </a:r>
            <a:r>
              <a:rPr lang="en-US" sz="6000" dirty="0">
                <a:solidFill>
                  <a:schemeClr val="bg1"/>
                </a:solidFill>
              </a:rPr>
              <a:t> </a:t>
            </a:r>
            <a:r>
              <a:rPr lang="vi-VN" sz="6000" dirty="0">
                <a:solidFill>
                  <a:schemeClr val="bg1"/>
                </a:solidFill>
              </a:rPr>
              <a:t>Như mắt những nữ tỳ chăm </a:t>
            </a:r>
            <a:r>
              <a:rPr lang="vi-VN" sz="6000" dirty="0" smtClean="0">
                <a:solidFill>
                  <a:schemeClr val="bg1"/>
                </a:solidFill>
              </a:rPr>
              <a:t>chú, </a:t>
            </a:r>
            <a:r>
              <a:rPr lang="vi-VN" sz="6000" dirty="0">
                <a:solidFill>
                  <a:schemeClr val="bg1"/>
                </a:solidFill>
              </a:rPr>
              <a:t>ngó tay bà chủ mình, Nào nhìn lên Chúa ta </a:t>
            </a:r>
            <a:r>
              <a:rPr lang="vi-VN" sz="6000" dirty="0" smtClean="0">
                <a:solidFill>
                  <a:schemeClr val="bg1"/>
                </a:solidFill>
              </a:rPr>
              <a:t>luôn, </a:t>
            </a:r>
            <a:r>
              <a:rPr lang="vi-VN" sz="6000" dirty="0">
                <a:solidFill>
                  <a:schemeClr val="bg1"/>
                </a:solidFill>
              </a:rPr>
              <a:t>tới tận khi nao Ngài xót phận.</a:t>
            </a:r>
            <a:endParaRPr lang="en-US" sz="6000" dirty="0">
              <a:solidFill>
                <a:schemeClr val="bg1"/>
              </a:solidFill>
            </a:endParaRPr>
          </a:p>
        </p:txBody>
      </p:sp>
    </p:spTree>
    <p:extLst>
      <p:ext uri="{BB962C8B-B14F-4D97-AF65-F5344CB8AC3E}">
        <p14:creationId xmlns:p14="http://schemas.microsoft.com/office/powerpoint/2010/main" val="397994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Mắt chúng ta hướng nhìn lên </a:t>
            </a:r>
            <a:r>
              <a:rPr lang="vi-VN" sz="6600" dirty="0" smtClean="0">
                <a:solidFill>
                  <a:schemeClr val="bg1"/>
                </a:solidFill>
              </a:rPr>
              <a:t>Chúa, </a:t>
            </a:r>
            <a:r>
              <a:rPr lang="vi-VN" sz="6600" dirty="0">
                <a:solidFill>
                  <a:schemeClr val="bg1"/>
                </a:solidFill>
              </a:rPr>
              <a:t>tới khi Ngài thương xót chút phận.</a:t>
            </a:r>
            <a:endParaRPr lang="en-US" sz="6600" dirty="0">
              <a:solidFill>
                <a:schemeClr val="bg1"/>
              </a:solidFill>
            </a:endParaRPr>
          </a:p>
        </p:txBody>
      </p:sp>
    </p:spTree>
    <p:extLst>
      <p:ext uri="{BB962C8B-B14F-4D97-AF65-F5344CB8AC3E}">
        <p14:creationId xmlns:p14="http://schemas.microsoft.com/office/powerpoint/2010/main" val="1113894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Tk3:</a:t>
            </a:r>
            <a:r>
              <a:rPr lang="en-US" sz="6000" dirty="0" smtClean="0">
                <a:solidFill>
                  <a:schemeClr val="bg1"/>
                </a:solidFill>
              </a:rPr>
              <a:t> </a:t>
            </a:r>
            <a:r>
              <a:rPr lang="vi-VN" sz="6000" dirty="0">
                <a:solidFill>
                  <a:schemeClr val="bg1"/>
                </a:solidFill>
              </a:rPr>
              <a:t>Xin Chúa kíp đoái tình thương </a:t>
            </a:r>
            <a:r>
              <a:rPr lang="vi-VN" sz="6000" dirty="0" smtClean="0">
                <a:solidFill>
                  <a:schemeClr val="bg1"/>
                </a:solidFill>
              </a:rPr>
              <a:t>xót, </a:t>
            </a:r>
            <a:r>
              <a:rPr lang="vi-VN" sz="6000" dirty="0">
                <a:solidFill>
                  <a:schemeClr val="bg1"/>
                </a:solidFill>
              </a:rPr>
              <a:t>chúng con bị khinh miệt, lời phường tự mãn chê bai, tiếng bọn kiêu căng hùa chế nhạo.</a:t>
            </a:r>
            <a:endParaRPr lang="en-US" sz="6000" dirty="0">
              <a:solidFill>
                <a:schemeClr val="bg1"/>
              </a:solidFill>
            </a:endParaRPr>
          </a:p>
        </p:txBody>
      </p:sp>
    </p:spTree>
    <p:extLst>
      <p:ext uri="{BB962C8B-B14F-4D97-AF65-F5344CB8AC3E}">
        <p14:creationId xmlns:p14="http://schemas.microsoft.com/office/powerpoint/2010/main" val="4129815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Mắt chúng ta hướng nhìn lên </a:t>
            </a:r>
            <a:r>
              <a:rPr lang="vi-VN" sz="6600" dirty="0" smtClean="0">
                <a:solidFill>
                  <a:schemeClr val="bg1"/>
                </a:solidFill>
              </a:rPr>
              <a:t>Chúa, </a:t>
            </a:r>
            <a:r>
              <a:rPr lang="vi-VN" sz="6600" dirty="0">
                <a:solidFill>
                  <a:schemeClr val="bg1"/>
                </a:solidFill>
              </a:rPr>
              <a:t>tới khi Ngài thương xót chút phận.</a:t>
            </a:r>
            <a:endParaRPr lang="en-US" sz="6600" dirty="0">
              <a:solidFill>
                <a:schemeClr val="bg1"/>
              </a:solidFill>
            </a:endParaRPr>
          </a:p>
        </p:txBody>
      </p:sp>
    </p:spTree>
    <p:extLst>
      <p:ext uri="{BB962C8B-B14F-4D97-AF65-F5344CB8AC3E}">
        <p14:creationId xmlns:p14="http://schemas.microsoft.com/office/powerpoint/2010/main" val="138655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Mắt chúng ta hướng nhìn lên </a:t>
            </a:r>
            <a:r>
              <a:rPr lang="vi-VN" sz="6600" dirty="0" smtClean="0">
                <a:solidFill>
                  <a:schemeClr val="bg1"/>
                </a:solidFill>
              </a:rPr>
              <a:t>Chúa, </a:t>
            </a:r>
            <a:r>
              <a:rPr lang="vi-VN" sz="6600" dirty="0">
                <a:solidFill>
                  <a:schemeClr val="bg1"/>
                </a:solidFill>
              </a:rPr>
              <a:t>tới khi Ngài thương xót chút phận.</a:t>
            </a:r>
            <a:endParaRPr lang="en-US" sz="6600" dirty="0">
              <a:solidFill>
                <a:schemeClr val="bg1"/>
              </a:solidFill>
            </a:endParaRPr>
          </a:p>
        </p:txBody>
      </p:sp>
    </p:spTree>
    <p:extLst>
      <p:ext uri="{BB962C8B-B14F-4D97-AF65-F5344CB8AC3E}">
        <p14:creationId xmlns:p14="http://schemas.microsoft.com/office/powerpoint/2010/main" val="323797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627409"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thứ hai của </a:t>
            </a:r>
            <a:r>
              <a:rPr lang="vi-VN" sz="3600" dirty="0" smtClean="0">
                <a:solidFill>
                  <a:srgbClr val="FFFF00"/>
                </a:solidFill>
              </a:rPr>
              <a:t>thánh</a:t>
            </a:r>
            <a:endParaRPr lang="en-US" sz="3600" dirty="0" smtClean="0">
              <a:solidFill>
                <a:srgbClr val="FFFF00"/>
              </a:solidFill>
            </a:endParaRPr>
          </a:p>
          <a:p>
            <a:r>
              <a:rPr lang="vi-VN" sz="3600" dirty="0" smtClean="0">
                <a:solidFill>
                  <a:srgbClr val="FFFF00"/>
                </a:solidFill>
              </a:rPr>
              <a:t>Phao-lô </a:t>
            </a:r>
            <a:r>
              <a:rPr lang="vi-VN" sz="3600" dirty="0">
                <a:solidFill>
                  <a:srgbClr val="FFFF00"/>
                </a:solidFill>
              </a:rPr>
              <a:t>tông đồ gửi tín hữu Cô-rin-tô.</a:t>
            </a:r>
            <a:endParaRPr lang="en-US" sz="3600" dirty="0">
              <a:solidFill>
                <a:srgbClr val="FFFF00"/>
              </a:solidFill>
            </a:endParaRPr>
          </a:p>
        </p:txBody>
      </p:sp>
      <p:sp>
        <p:nvSpPr>
          <p:cNvPr id="7" name="TextBox 6"/>
          <p:cNvSpPr txBox="1"/>
          <p:nvPr/>
        </p:nvSpPr>
        <p:spPr>
          <a:xfrm>
            <a:off x="152400" y="3257550"/>
            <a:ext cx="8805616" cy="1200329"/>
          </a:xfrm>
          <a:prstGeom prst="rect">
            <a:avLst/>
          </a:prstGeom>
          <a:noFill/>
        </p:spPr>
        <p:txBody>
          <a:bodyPr wrap="none" rtlCol="0">
            <a:spAutoFit/>
          </a:bodyPr>
          <a:lstStyle/>
          <a:p>
            <a:r>
              <a:rPr lang="vi-VN" sz="3600" dirty="0">
                <a:solidFill>
                  <a:srgbClr val="FFFF00"/>
                </a:solidFill>
              </a:rPr>
              <a:t>Tôi tự hào vì những yếu đuối của tôi, để </a:t>
            </a:r>
            <a:r>
              <a:rPr lang="vi-VN" sz="3600" dirty="0" smtClean="0">
                <a:solidFill>
                  <a:srgbClr val="FFFF00"/>
                </a:solidFill>
              </a:rPr>
              <a:t>sức</a:t>
            </a:r>
            <a:endParaRPr lang="en-US" sz="3600" dirty="0" smtClean="0">
              <a:solidFill>
                <a:srgbClr val="FFFF00"/>
              </a:solidFill>
            </a:endParaRPr>
          </a:p>
          <a:p>
            <a:r>
              <a:rPr lang="vi-VN" sz="3600" dirty="0" smtClean="0">
                <a:solidFill>
                  <a:srgbClr val="FFFF00"/>
                </a:solidFill>
              </a:rPr>
              <a:t>mạnh </a:t>
            </a:r>
            <a:r>
              <a:rPr lang="vi-VN" sz="3600" dirty="0">
                <a:solidFill>
                  <a:srgbClr val="FFFF00"/>
                </a:solidFill>
              </a:rPr>
              <a:t>của Đức Ki-tô ở mãi trong tôi.</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6000" dirty="0" smtClean="0">
                <a:solidFill>
                  <a:srgbClr val="FFFF00"/>
                </a:solidFill>
              </a:rPr>
              <a:t>Alleluia-Alleluia</a:t>
            </a:r>
            <a:r>
              <a:rPr lang="vi-VN" sz="6000" dirty="0" smtClean="0">
                <a:solidFill>
                  <a:schemeClr val="bg1"/>
                </a:solidFill>
              </a:rPr>
              <a:t> Thánh </a:t>
            </a:r>
            <a:r>
              <a:rPr lang="vi-VN" sz="6000" dirty="0">
                <a:solidFill>
                  <a:schemeClr val="bg1"/>
                </a:solidFill>
              </a:rPr>
              <a:t>Thần Chúa ngự trên tôi, Chúa sai tôi đem Tin </a:t>
            </a:r>
            <a:r>
              <a:rPr lang="vi-VN" sz="6000" dirty="0" smtClean="0">
                <a:solidFill>
                  <a:schemeClr val="bg1"/>
                </a:solidFill>
              </a:rPr>
              <a:t>Mừng, </a:t>
            </a:r>
            <a:r>
              <a:rPr lang="vi-VN" sz="6000" dirty="0">
                <a:solidFill>
                  <a:schemeClr val="bg1"/>
                </a:solidFill>
              </a:rPr>
              <a:t>cho người khó nghèo. </a:t>
            </a:r>
            <a:r>
              <a:rPr lang="vi-VN" sz="6000" dirty="0">
                <a:solidFill>
                  <a:srgbClr val="FFFF00"/>
                </a:solidFill>
              </a:rPr>
              <a:t>Alleluia…</a:t>
            </a:r>
            <a:r>
              <a:rPr lang="vi-VN" sz="6000" dirty="0">
                <a:solidFill>
                  <a:schemeClr val="bg1"/>
                </a:solidFill>
              </a:rPr>
              <a:t/>
            </a:r>
            <a:br>
              <a:rPr lang="vi-VN" sz="6000" dirty="0">
                <a:solidFill>
                  <a:schemeClr val="bg1"/>
                </a:solidFill>
              </a:rPr>
            </a:br>
            <a:endParaRPr lang="vi-VN" sz="60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endParaRPr lang="en-US" sz="3600" u="sng" dirty="0">
              <a:solidFill>
                <a:srgbClr val="FFFF00"/>
              </a:solidFill>
            </a:endParaRPr>
          </a:p>
        </p:txBody>
      </p:sp>
      <p:sp>
        <p:nvSpPr>
          <p:cNvPr id="4" name="Rectangle 3"/>
          <p:cNvSpPr/>
          <p:nvPr/>
        </p:nvSpPr>
        <p:spPr>
          <a:xfrm>
            <a:off x="6400800" y="4458474"/>
            <a:ext cx="184731" cy="707886"/>
          </a:xfrm>
          <a:prstGeom prst="rect">
            <a:avLst/>
          </a:prstGeom>
        </p:spPr>
        <p:txBody>
          <a:bodyPr wrap="none">
            <a:spAutoFit/>
          </a:bodyPr>
          <a:lstStyle/>
          <a:p>
            <a:endParaRPr lang="en-US" sz="4000" dirty="0">
              <a:solidFill>
                <a:srgbClr val="FFFF00"/>
              </a:solidFill>
            </a:endParaRPr>
          </a:p>
        </p:txBody>
      </p:sp>
    </p:spTree>
    <p:extLst>
      <p:ext uri="{BB962C8B-B14F-4D97-AF65-F5344CB8AC3E}">
        <p14:creationId xmlns:p14="http://schemas.microsoft.com/office/powerpoint/2010/main" val="1915196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6000" dirty="0" smtClean="0">
                <a:solidFill>
                  <a:srgbClr val="FFFF00"/>
                </a:solidFill>
              </a:rPr>
              <a:t>Alleluia-Alleluia</a:t>
            </a:r>
            <a:r>
              <a:rPr lang="vi-VN" sz="6000" dirty="0" smtClean="0">
                <a:solidFill>
                  <a:schemeClr val="bg1"/>
                </a:solidFill>
              </a:rPr>
              <a:t> Thánh </a:t>
            </a:r>
            <a:r>
              <a:rPr lang="vi-VN" sz="6000" dirty="0">
                <a:solidFill>
                  <a:schemeClr val="bg1"/>
                </a:solidFill>
              </a:rPr>
              <a:t>Thần Chúa ngự trên tôi, Chúa sai tôi đem Tin </a:t>
            </a:r>
            <a:r>
              <a:rPr lang="vi-VN" sz="6000" dirty="0" smtClean="0">
                <a:solidFill>
                  <a:schemeClr val="bg1"/>
                </a:solidFill>
              </a:rPr>
              <a:t>Mừng, </a:t>
            </a:r>
            <a:r>
              <a:rPr lang="vi-VN" sz="6000" dirty="0">
                <a:solidFill>
                  <a:schemeClr val="bg1"/>
                </a:solidFill>
              </a:rPr>
              <a:t>cho người khó nghèo. </a:t>
            </a:r>
            <a:r>
              <a:rPr lang="vi-VN" sz="6000" dirty="0">
                <a:solidFill>
                  <a:srgbClr val="FFFF00"/>
                </a:solidFill>
              </a:rPr>
              <a:t>Alleluia…</a:t>
            </a:r>
            <a:r>
              <a:rPr lang="vi-VN" sz="6000" dirty="0">
                <a:solidFill>
                  <a:schemeClr val="bg1"/>
                </a:solidFill>
              </a:rPr>
              <a:t/>
            </a:r>
            <a:br>
              <a:rPr lang="vi-VN" sz="6000" dirty="0">
                <a:solidFill>
                  <a:schemeClr val="bg1"/>
                </a:solidFill>
              </a:rPr>
            </a:br>
            <a:endParaRPr lang="vi-VN" sz="6000" dirty="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endParaRPr lang="en-US" sz="3600" u="sng" dirty="0">
              <a:solidFill>
                <a:srgbClr val="FFFF00"/>
              </a:solidFill>
            </a:endParaRPr>
          </a:p>
        </p:txBody>
      </p:sp>
      <p:sp>
        <p:nvSpPr>
          <p:cNvPr id="4" name="Rectangle 3"/>
          <p:cNvSpPr/>
          <p:nvPr/>
        </p:nvSpPr>
        <p:spPr>
          <a:xfrm>
            <a:off x="6400800" y="4458474"/>
            <a:ext cx="184731" cy="707886"/>
          </a:xfrm>
          <a:prstGeom prst="rect">
            <a:avLst/>
          </a:prstGeom>
        </p:spPr>
        <p:txBody>
          <a:bodyPr wrap="none">
            <a:spAutoFit/>
          </a:bodyPr>
          <a:lstStyle/>
          <a:p>
            <a:endParaRPr lang="en-US" sz="4000" dirty="0">
              <a:solidFill>
                <a:srgbClr val="FFFF00"/>
              </a:solidFill>
            </a:endParaRPr>
          </a:p>
        </p:txBody>
      </p:sp>
    </p:spTree>
    <p:extLst>
      <p:ext uri="{BB962C8B-B14F-4D97-AF65-F5344CB8AC3E}">
        <p14:creationId xmlns:p14="http://schemas.microsoft.com/office/powerpoint/2010/main" val="118431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32593"/>
            <a:ext cx="3505200" cy="5078313"/>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yêu</a:t>
            </a:r>
            <a:r>
              <a:rPr lang="en-US" sz="3600" dirty="0" smtClean="0">
                <a:solidFill>
                  <a:srgbClr val="FFFF00"/>
                </a:solidFill>
              </a:rPr>
              <a:t> </a:t>
            </a:r>
            <a:r>
              <a:rPr lang="en-US" sz="3600" dirty="0" err="1" smtClean="0">
                <a:solidFill>
                  <a:srgbClr val="FFFF00"/>
                </a:solidFill>
              </a:rPr>
              <a:t>thương</a:t>
            </a:r>
            <a:r>
              <a:rPr lang="en-US" sz="3600" dirty="0" smtClean="0">
                <a:solidFill>
                  <a:srgbClr val="FFFF00"/>
                </a:solidFill>
              </a:rPr>
              <a:t> </a:t>
            </a:r>
            <a:r>
              <a:rPr lang="en-US" sz="3600" dirty="0" err="1" smtClean="0">
                <a:solidFill>
                  <a:srgbClr val="FFFF00"/>
                </a:solidFill>
              </a:rPr>
              <a:t>và</a:t>
            </a:r>
            <a:r>
              <a:rPr lang="en-US" sz="3600" dirty="0" smtClean="0">
                <a:solidFill>
                  <a:srgbClr val="FFFF00"/>
                </a:solidFill>
              </a:rPr>
              <a:t> </a:t>
            </a:r>
            <a:r>
              <a:rPr lang="en-US" sz="3600" dirty="0" err="1" smtClean="0">
                <a:solidFill>
                  <a:srgbClr val="FFFF00"/>
                </a:solidFill>
              </a:rPr>
              <a:t>muốn</a:t>
            </a:r>
            <a:r>
              <a:rPr lang="en-US" sz="3600" dirty="0" smtClean="0">
                <a:solidFill>
                  <a:srgbClr val="FFFF00"/>
                </a:solidFill>
              </a:rPr>
              <a:t> </a:t>
            </a:r>
            <a:r>
              <a:rPr lang="en-US" sz="3600" dirty="0" err="1" smtClean="0">
                <a:solidFill>
                  <a:srgbClr val="FFFF00"/>
                </a:solidFill>
              </a:rPr>
              <a:t>cứu</a:t>
            </a:r>
            <a:r>
              <a:rPr lang="en-US" sz="3600" dirty="0" smtClean="0">
                <a:solidFill>
                  <a:srgbClr val="FFFF00"/>
                </a:solidFill>
              </a:rPr>
              <a:t> </a:t>
            </a:r>
            <a:r>
              <a:rPr lang="en-US" sz="3600" dirty="0" err="1" smtClean="0">
                <a:solidFill>
                  <a:srgbClr val="FFFF00"/>
                </a:solidFill>
              </a:rPr>
              <a:t>rỗi</a:t>
            </a:r>
            <a:r>
              <a:rPr lang="en-US" sz="3600" dirty="0" smtClean="0">
                <a:solidFill>
                  <a:srgbClr val="FFFF00"/>
                </a:solidFill>
              </a:rPr>
              <a:t> </a:t>
            </a:r>
            <a:r>
              <a:rPr lang="en-US" sz="3600" dirty="0" err="1" smtClean="0">
                <a:solidFill>
                  <a:srgbClr val="FFFF00"/>
                </a:solidFill>
              </a:rPr>
              <a:t>toàn</a:t>
            </a:r>
            <a:r>
              <a:rPr lang="en-US" sz="3600" dirty="0" smtClean="0">
                <a:solidFill>
                  <a:srgbClr val="FFFF00"/>
                </a:solidFill>
              </a:rPr>
              <a:t> </a:t>
            </a:r>
            <a:r>
              <a:rPr lang="en-US" sz="3600" dirty="0" err="1" smtClean="0">
                <a:solidFill>
                  <a:srgbClr val="FFFF00"/>
                </a:solidFill>
              </a:rPr>
              <a:t>thể</a:t>
            </a:r>
            <a:r>
              <a:rPr lang="en-US" sz="3600" dirty="0" smtClean="0">
                <a:solidFill>
                  <a:srgbClr val="FFFF00"/>
                </a:solidFill>
              </a:rPr>
              <a:t> </a:t>
            </a:r>
            <a:r>
              <a:rPr lang="en-US" sz="3600" dirty="0" err="1" smtClean="0">
                <a:solidFill>
                  <a:srgbClr val="FFFF00"/>
                </a:solidFill>
              </a:rPr>
              <a:t>nhân</a:t>
            </a:r>
            <a:r>
              <a:rPr lang="en-US" sz="3600" dirty="0" smtClean="0">
                <a:solidFill>
                  <a:srgbClr val="FFFF00"/>
                </a:solidFill>
              </a:rPr>
              <a:t> </a:t>
            </a:r>
            <a:r>
              <a:rPr lang="en-US" sz="3600" dirty="0" err="1" smtClean="0">
                <a:solidFill>
                  <a:srgbClr val="FFFF00"/>
                </a:solidFill>
              </a:rPr>
              <a:t>loại</a:t>
            </a:r>
            <a:r>
              <a:rPr lang="en-US" sz="3600" dirty="0" smtClean="0">
                <a:solidFill>
                  <a:srgbClr val="FFFF00"/>
                </a:solidFill>
              </a:rPr>
              <a:t>. </a:t>
            </a:r>
            <a:r>
              <a:rPr lang="en-US" sz="3600" dirty="0" err="1" smtClean="0">
                <a:solidFill>
                  <a:srgbClr val="FFFF00"/>
                </a:solidFill>
              </a:rPr>
              <a:t>Vì</a:t>
            </a:r>
            <a:r>
              <a:rPr lang="en-US" sz="3600" dirty="0" smtClean="0">
                <a:solidFill>
                  <a:srgbClr val="FFFF00"/>
                </a:solidFill>
              </a:rPr>
              <a:t> </a:t>
            </a:r>
            <a:r>
              <a:rPr lang="en-US" sz="3600" dirty="0" err="1" smtClean="0">
                <a:solidFill>
                  <a:srgbClr val="FFFF00"/>
                </a:solidFill>
              </a:rPr>
              <a:t>thế</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hãy</a:t>
            </a:r>
            <a:r>
              <a:rPr lang="en-US" sz="3600" dirty="0" smtClean="0">
                <a:solidFill>
                  <a:srgbClr val="FFFF00"/>
                </a:solidFill>
              </a:rPr>
              <a:t> </a:t>
            </a:r>
            <a:r>
              <a:rPr lang="en-US" sz="3600" dirty="0" err="1" smtClean="0">
                <a:solidFill>
                  <a:srgbClr val="FFFF00"/>
                </a:solidFill>
              </a:rPr>
              <a:t>thành</a:t>
            </a:r>
            <a:r>
              <a:rPr lang="en-US" sz="3600" dirty="0" smtClean="0">
                <a:solidFill>
                  <a:srgbClr val="FFFF00"/>
                </a:solidFill>
              </a:rPr>
              <a:t> </a:t>
            </a:r>
            <a:r>
              <a:rPr lang="en-US" sz="3600" dirty="0" err="1" smtClean="0">
                <a:solidFill>
                  <a:srgbClr val="FFFF00"/>
                </a:solidFill>
              </a:rPr>
              <a:t>khẩn</a:t>
            </a:r>
            <a:r>
              <a:rPr lang="en-US" sz="3600" dirty="0" smtClean="0">
                <a:solidFill>
                  <a:srgbClr val="FFFF00"/>
                </a:solidFill>
              </a:rPr>
              <a:t> </a:t>
            </a:r>
            <a:r>
              <a:rPr lang="en-US" sz="3600" dirty="0" err="1" smtClean="0">
                <a:solidFill>
                  <a:srgbClr val="FFFF00"/>
                </a:solidFill>
              </a:rPr>
              <a:t>kêu</a:t>
            </a:r>
            <a:r>
              <a:rPr lang="en-US" sz="3600" dirty="0" smtClean="0">
                <a:solidFill>
                  <a:srgbClr val="FFFF00"/>
                </a:solidFill>
              </a:rPr>
              <a:t> </a:t>
            </a:r>
            <a:r>
              <a:rPr lang="en-US" sz="3600" dirty="0" err="1" smtClean="0">
                <a:solidFill>
                  <a:srgbClr val="FFFF00"/>
                </a:solidFill>
              </a:rPr>
              <a:t>xin</a:t>
            </a:r>
            <a:r>
              <a:rPr lang="en-US" sz="3600" dirty="0" smtClean="0">
                <a:solidFill>
                  <a:srgbClr val="FFFF00"/>
                </a:solidFill>
              </a:rPr>
              <a:t> </a:t>
            </a:r>
            <a:r>
              <a:rPr lang="en-US" sz="3600" dirty="0" err="1" smtClean="0">
                <a:solidFill>
                  <a:srgbClr val="FFFF00"/>
                </a:solidFill>
              </a:rPr>
              <a:t>Người</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538883"/>
          </a:xfrm>
          <a:prstGeom prst="rect">
            <a:avLst/>
          </a:prstGeom>
        </p:spPr>
        <p:txBody>
          <a:bodyPr wrap="square">
            <a:spAutoFit/>
          </a:bodyPr>
          <a:lstStyle/>
          <a:p>
            <a:pPr algn="ctr"/>
            <a:r>
              <a:rPr lang="en-US" sz="5400" dirty="0" err="1" smtClean="0">
                <a:solidFill>
                  <a:srgbClr val="FFFF00"/>
                </a:solidFill>
              </a:rPr>
              <a:t>Dâng</a:t>
            </a:r>
            <a:r>
              <a:rPr lang="en-US" sz="5400" dirty="0" smtClean="0">
                <a:solidFill>
                  <a:srgbClr val="FFFF00"/>
                </a:solidFill>
              </a:rPr>
              <a:t> </a:t>
            </a:r>
            <a:r>
              <a:rPr lang="en-US" sz="5400" dirty="0" err="1">
                <a:solidFill>
                  <a:srgbClr val="FFFF00"/>
                </a:solidFill>
              </a:rPr>
              <a:t>lên</a:t>
            </a:r>
            <a:r>
              <a:rPr lang="en-US" sz="5400" dirty="0">
                <a:solidFill>
                  <a:srgbClr val="FFFF00"/>
                </a:solidFill>
              </a:rPr>
              <a:t> </a:t>
            </a:r>
            <a:r>
              <a:rPr lang="en-US" sz="5400" dirty="0" err="1">
                <a:solidFill>
                  <a:srgbClr val="FFFF00"/>
                </a:solidFill>
              </a:rPr>
              <a:t>Chúa</a:t>
            </a:r>
            <a:r>
              <a:rPr lang="en-US" sz="5400" dirty="0">
                <a:solidFill>
                  <a:srgbClr val="FFFF00"/>
                </a:solidFill>
              </a:rPr>
              <a:t> </a:t>
            </a:r>
            <a:r>
              <a:rPr lang="en-US" sz="4000" dirty="0">
                <a:solidFill>
                  <a:srgbClr val="FFFF00"/>
                </a:solidFill>
              </a:rPr>
              <a:t/>
            </a:r>
            <a:br>
              <a:rPr lang="en-US" sz="4000" dirty="0">
                <a:solidFill>
                  <a:srgbClr val="FFFF00"/>
                </a:solidFill>
              </a:rPr>
            </a:br>
            <a:r>
              <a:rPr lang="en-US" sz="4000" i="1" dirty="0" err="1" smtClean="0">
                <a:solidFill>
                  <a:schemeClr val="bg1"/>
                </a:solidFill>
              </a:rPr>
              <a:t>Thái</a:t>
            </a:r>
            <a:r>
              <a:rPr lang="en-US" sz="4000" i="1" dirty="0" smtClean="0">
                <a:solidFill>
                  <a:schemeClr val="bg1"/>
                </a:solidFill>
              </a:rPr>
              <a:t> </a:t>
            </a:r>
            <a:r>
              <a:rPr lang="en-US" sz="4000" i="1" dirty="0" err="1" smtClean="0">
                <a:solidFill>
                  <a:schemeClr val="bg1"/>
                </a:solidFill>
              </a:rPr>
              <a:t>Nguyên</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Tiến dâng lên </a:t>
            </a:r>
            <a:r>
              <a:rPr lang="vi-VN" sz="4800" dirty="0" smtClean="0">
                <a:solidFill>
                  <a:schemeClr val="bg1"/>
                </a:solidFill>
              </a:rPr>
              <a:t>Ngài, </a:t>
            </a:r>
            <a:r>
              <a:rPr lang="vi-VN" sz="4800" dirty="0">
                <a:solidFill>
                  <a:schemeClr val="bg1"/>
                </a:solidFill>
              </a:rPr>
              <a:t>đây bánh với rượu thơm nồng, hương hoa của lòng thành kính. Chung một tình yêu mến, mến yêu hết tâm phụng thờ. Xin Chúa cả khoan </a:t>
            </a:r>
            <a:r>
              <a:rPr lang="vi-VN" sz="4800" dirty="0" smtClean="0">
                <a:solidFill>
                  <a:schemeClr val="bg1"/>
                </a:solidFill>
              </a:rPr>
              <a:t>nhân, </a:t>
            </a:r>
            <a:r>
              <a:rPr lang="vi-VN" sz="4800" dirty="0">
                <a:solidFill>
                  <a:schemeClr val="bg1"/>
                </a:solidFill>
              </a:rPr>
              <a:t>đoái thương lễ vật tiến dâng.</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smtClean="0">
                <a:solidFill>
                  <a:schemeClr val="bg1"/>
                </a:solidFill>
              </a:rPr>
              <a:t>Dâng </a:t>
            </a:r>
            <a:r>
              <a:rPr lang="vi-VN" sz="4800" dirty="0">
                <a:solidFill>
                  <a:schemeClr val="bg1"/>
                </a:solidFill>
              </a:rPr>
              <a:t>lên với tâm tình yêu, dâng lên với tấm lòng thành. Dâng lên Chúa mọi gian </a:t>
            </a:r>
            <a:r>
              <a:rPr lang="vi-VN" sz="4800" dirty="0" smtClean="0">
                <a:solidFill>
                  <a:schemeClr val="bg1"/>
                </a:solidFill>
              </a:rPr>
              <a:t>khó, </a:t>
            </a:r>
            <a:r>
              <a:rPr lang="vi-VN" sz="4800" dirty="0">
                <a:solidFill>
                  <a:schemeClr val="bg1"/>
                </a:solidFill>
              </a:rPr>
              <a:t>lao công vất cả chiều hôm. Xin </a:t>
            </a:r>
            <a:r>
              <a:rPr lang="vi-VN" sz="4800" dirty="0" smtClean="0">
                <a:solidFill>
                  <a:schemeClr val="bg1"/>
                </a:solidFill>
              </a:rPr>
              <a:t>Cha, </a:t>
            </a:r>
            <a:r>
              <a:rPr lang="vi-VN" sz="4800" dirty="0">
                <a:solidFill>
                  <a:schemeClr val="bg1"/>
                </a:solidFill>
              </a:rPr>
              <a:t>thánh hóa lễ dâng tiến này, ban cho nhân trần lầm </a:t>
            </a:r>
            <a:r>
              <a:rPr lang="vi-VN" sz="4800" dirty="0" smtClean="0">
                <a:solidFill>
                  <a:schemeClr val="bg1"/>
                </a:solidFill>
              </a:rPr>
              <a:t>than, </a:t>
            </a:r>
            <a:r>
              <a:rPr lang="vi-VN" sz="4800" dirty="0">
                <a:solidFill>
                  <a:schemeClr val="bg1"/>
                </a:solidFill>
              </a:rPr>
              <a:t>an vui hạnh phúc thái hòa.</a:t>
            </a:r>
            <a:endParaRPr lang="en-US" sz="48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a:solidFill>
                  <a:schemeClr val="bg1"/>
                </a:solidFill>
              </a:rPr>
              <a:t>Lấy chi đáp </a:t>
            </a:r>
            <a:r>
              <a:rPr lang="vi-VN" sz="4800" dirty="0" smtClean="0">
                <a:solidFill>
                  <a:schemeClr val="bg1"/>
                </a:solidFill>
              </a:rPr>
              <a:t>đền, </a:t>
            </a:r>
            <a:r>
              <a:rPr lang="vi-VN" sz="4800" dirty="0">
                <a:solidFill>
                  <a:schemeClr val="bg1"/>
                </a:solidFill>
              </a:rPr>
              <a:t>tình Chúa cao vời muôn đời, suy sao thấu hỡi người </a:t>
            </a:r>
            <a:r>
              <a:rPr lang="vi-VN" sz="4800" dirty="0" smtClean="0">
                <a:solidFill>
                  <a:schemeClr val="bg1"/>
                </a:solidFill>
              </a:rPr>
              <a:t>ơi, </a:t>
            </a:r>
            <a:r>
              <a:rPr lang="vi-VN" sz="4800" dirty="0">
                <a:solidFill>
                  <a:schemeClr val="bg1"/>
                </a:solidFill>
              </a:rPr>
              <a:t>Con thành tâm dâng tiến, tiến dâng lễ vật tạ ơn. Dâng Chúa trọn đời </a:t>
            </a:r>
            <a:r>
              <a:rPr lang="vi-VN" sz="4800" dirty="0" smtClean="0">
                <a:solidFill>
                  <a:schemeClr val="bg1"/>
                </a:solidFill>
              </a:rPr>
              <a:t>con, </a:t>
            </a:r>
            <a:r>
              <a:rPr lang="vi-VN" sz="4800" dirty="0">
                <a:solidFill>
                  <a:schemeClr val="bg1"/>
                </a:solidFill>
              </a:rPr>
              <a:t>ước mong như là lễ </a:t>
            </a:r>
            <a:r>
              <a:rPr lang="vi-VN" sz="4800" dirty="0" smtClean="0">
                <a:solidFill>
                  <a:schemeClr val="bg1"/>
                </a:solidFill>
              </a:rPr>
              <a:t>dâng.</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smtClean="0">
                <a:solidFill>
                  <a:schemeClr val="bg1"/>
                </a:solidFill>
              </a:rPr>
              <a:t>Dâng </a:t>
            </a:r>
            <a:r>
              <a:rPr lang="vi-VN" sz="4800" dirty="0">
                <a:solidFill>
                  <a:schemeClr val="bg1"/>
                </a:solidFill>
              </a:rPr>
              <a:t>lên với tâm tình yêu, dâng lên với tấm lòng thành. Dâng lên Chúa mọi gian </a:t>
            </a:r>
            <a:r>
              <a:rPr lang="vi-VN" sz="4800" dirty="0" smtClean="0">
                <a:solidFill>
                  <a:schemeClr val="bg1"/>
                </a:solidFill>
              </a:rPr>
              <a:t>khó, </a:t>
            </a:r>
            <a:r>
              <a:rPr lang="vi-VN" sz="4800" dirty="0">
                <a:solidFill>
                  <a:schemeClr val="bg1"/>
                </a:solidFill>
              </a:rPr>
              <a:t>lao công vất cả chiều hôm. Xin </a:t>
            </a:r>
            <a:r>
              <a:rPr lang="vi-VN" sz="4800" dirty="0" smtClean="0">
                <a:solidFill>
                  <a:schemeClr val="bg1"/>
                </a:solidFill>
              </a:rPr>
              <a:t>Cha, </a:t>
            </a:r>
            <a:r>
              <a:rPr lang="vi-VN" sz="4800" dirty="0">
                <a:solidFill>
                  <a:schemeClr val="bg1"/>
                </a:solidFill>
              </a:rPr>
              <a:t>thánh hóa lễ dâng tiến này, ban cho nhân trần lầm </a:t>
            </a:r>
            <a:r>
              <a:rPr lang="vi-VN" sz="4800" dirty="0" smtClean="0">
                <a:solidFill>
                  <a:schemeClr val="bg1"/>
                </a:solidFill>
              </a:rPr>
              <a:t>than, </a:t>
            </a:r>
            <a:r>
              <a:rPr lang="vi-VN" sz="4800" dirty="0">
                <a:solidFill>
                  <a:schemeClr val="bg1"/>
                </a:solidFill>
              </a:rPr>
              <a:t>an vui hạnh phúc thái hòa.</a:t>
            </a:r>
            <a:endParaRPr lang="en-US" sz="4800" b="0" dirty="0">
              <a:solidFill>
                <a:schemeClr val="bg1"/>
              </a:solidFill>
              <a:effectLst/>
            </a:endParaRPr>
          </a:p>
        </p:txBody>
      </p:sp>
    </p:spTree>
    <p:extLst>
      <p:ext uri="{BB962C8B-B14F-4D97-AF65-F5344CB8AC3E}">
        <p14:creationId xmlns:p14="http://schemas.microsoft.com/office/powerpoint/2010/main" val="1926283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Khúc</a:t>
            </a:r>
            <a:r>
              <a:rPr lang="en-US" sz="6600" dirty="0" smtClean="0">
                <a:solidFill>
                  <a:srgbClr val="FFFF00"/>
                </a:solidFill>
              </a:rPr>
              <a:t> </a:t>
            </a:r>
            <a:r>
              <a:rPr lang="en-US" sz="6600" dirty="0" err="1" smtClean="0">
                <a:solidFill>
                  <a:srgbClr val="FFFF00"/>
                </a:solidFill>
              </a:rPr>
              <a:t>Ân</a:t>
            </a:r>
            <a:r>
              <a:rPr lang="en-US" sz="6600" dirty="0" smtClean="0">
                <a:solidFill>
                  <a:srgbClr val="FFFF00"/>
                </a:solidFill>
              </a:rPr>
              <a:t> </a:t>
            </a:r>
            <a:r>
              <a:rPr lang="en-US" sz="6600" dirty="0" err="1" smtClean="0">
                <a:solidFill>
                  <a:srgbClr val="FFFF00"/>
                </a:solidFill>
              </a:rPr>
              <a:t>Tình</a:t>
            </a:r>
            <a:r>
              <a:rPr lang="en-US" sz="6600" dirty="0" smtClean="0">
                <a:solidFill>
                  <a:srgbClr val="FFFF00"/>
                </a:solidFill>
              </a:rPr>
              <a:t> </a:t>
            </a:r>
            <a:br>
              <a:rPr lang="en-US" sz="6600" dirty="0" smtClean="0">
                <a:solidFill>
                  <a:srgbClr val="FFFF00"/>
                </a:solidFill>
              </a:rPr>
            </a:br>
            <a:r>
              <a:rPr lang="en-US" sz="4000" i="1" dirty="0" err="1" smtClean="0">
                <a:solidFill>
                  <a:schemeClr val="bg1"/>
                </a:solidFill>
              </a:rPr>
              <a:t>Phùng</a:t>
            </a:r>
            <a:r>
              <a:rPr lang="en-US" sz="4000" i="1" dirty="0" smtClean="0">
                <a:solidFill>
                  <a:schemeClr val="bg1"/>
                </a:solidFill>
              </a:rPr>
              <a:t> Minh </a:t>
            </a:r>
            <a:r>
              <a:rPr lang="en-US" sz="4000" i="1" dirty="0" err="1" smtClean="0">
                <a:solidFill>
                  <a:schemeClr val="bg1"/>
                </a:solidFill>
              </a:rPr>
              <a:t>Mẫn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a:solidFill>
                  <a:srgbClr val="FFFF00"/>
                </a:solidFill>
              </a:rPr>
              <a:t>P</a:t>
            </a:r>
            <a:r>
              <a:rPr lang="en-US" sz="4800" dirty="0" smtClean="0">
                <a:solidFill>
                  <a:srgbClr val="FFFF00"/>
                </a:solidFill>
              </a:rPr>
              <a:t>k1</a:t>
            </a:r>
            <a:r>
              <a:rPr lang="en-US" sz="4800" b="0" dirty="0" smtClean="0">
                <a:solidFill>
                  <a:srgbClr val="FFFF00"/>
                </a:solidFill>
                <a:effectLst/>
              </a:rPr>
              <a:t>:</a:t>
            </a:r>
            <a:r>
              <a:rPr lang="en-US" sz="4800" b="0" dirty="0" smtClean="0">
                <a:solidFill>
                  <a:schemeClr val="bg1"/>
                </a:solidFill>
                <a:effectLst/>
              </a:rPr>
              <a:t> </a:t>
            </a:r>
            <a:r>
              <a:rPr lang="vi-VN" sz="4800" dirty="0" smtClean="0">
                <a:solidFill>
                  <a:schemeClr val="bg1"/>
                </a:solidFill>
              </a:rPr>
              <a:t>Hồn con luôn mãi, hướng về Chúa, như chim mỏi cánh, đang say sưa mơ về, tổ ấm yên lành. Dù con hoen úa trong bùn nhơ, vẫn luôn trông cậy Chúa, nguồn trợ lực bền vững, ngàn thu.</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ĐK:</a:t>
            </a:r>
            <a:r>
              <a:rPr lang="en-US" sz="4800" b="0" dirty="0" smtClean="0">
                <a:solidFill>
                  <a:schemeClr val="bg1"/>
                </a:solidFill>
                <a:effectLst/>
              </a:rPr>
              <a:t> </a:t>
            </a:r>
            <a:r>
              <a:rPr lang="vi-VN" sz="4800" dirty="0" smtClean="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dirty="0">
                <a:solidFill>
                  <a:srgbClr val="FFFF00"/>
                </a:solidFill>
              </a:rPr>
              <a:t>P</a:t>
            </a:r>
            <a:r>
              <a:rPr lang="en-US" sz="4700" b="0" dirty="0" smtClean="0">
                <a:solidFill>
                  <a:srgbClr val="FFFF00"/>
                </a:solidFill>
                <a:effectLst/>
              </a:rPr>
              <a:t>k2:</a:t>
            </a:r>
            <a:r>
              <a:rPr lang="en-US" sz="4700" b="0" dirty="0" smtClean="0">
                <a:solidFill>
                  <a:schemeClr val="bg1"/>
                </a:solidFill>
                <a:effectLst/>
              </a:rPr>
              <a:t> </a:t>
            </a:r>
            <a:r>
              <a:rPr lang="en-US" sz="4700" dirty="0" err="1" smtClean="0">
                <a:solidFill>
                  <a:schemeClr val="bg1"/>
                </a:solidFill>
              </a:rPr>
              <a:t>Được</a:t>
            </a:r>
            <a:r>
              <a:rPr lang="en-US" sz="4700" dirty="0" smtClean="0">
                <a:solidFill>
                  <a:schemeClr val="bg1"/>
                </a:solidFill>
              </a:rPr>
              <a:t> </a:t>
            </a:r>
            <a:r>
              <a:rPr lang="en-US" sz="4700" dirty="0" err="1" smtClean="0">
                <a:solidFill>
                  <a:schemeClr val="bg1"/>
                </a:solidFill>
              </a:rPr>
              <a:t>gần</a:t>
            </a:r>
            <a:r>
              <a:rPr lang="en-US" sz="4700" dirty="0" smtClean="0">
                <a:solidFill>
                  <a:schemeClr val="bg1"/>
                </a:solidFill>
              </a:rPr>
              <a:t> </a:t>
            </a:r>
            <a:r>
              <a:rPr lang="en-US" sz="4700" dirty="0" err="1" smtClean="0">
                <a:solidFill>
                  <a:schemeClr val="bg1"/>
                </a:solidFill>
              </a:rPr>
              <a:t>bên</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phúc</a:t>
            </a:r>
            <a:r>
              <a:rPr lang="en-US" sz="4700" dirty="0" smtClean="0">
                <a:solidFill>
                  <a:schemeClr val="bg1"/>
                </a:solidFill>
              </a:rPr>
              <a:t> </a:t>
            </a:r>
            <a:r>
              <a:rPr lang="en-US" sz="4700" dirty="0" err="1" smtClean="0">
                <a:solidFill>
                  <a:schemeClr val="bg1"/>
                </a:solidFill>
              </a:rPr>
              <a:t>nào</a:t>
            </a:r>
            <a:r>
              <a:rPr lang="en-US" sz="4700" dirty="0" smtClean="0">
                <a:solidFill>
                  <a:schemeClr val="bg1"/>
                </a:solidFill>
              </a:rPr>
              <a:t> </a:t>
            </a:r>
            <a:r>
              <a:rPr lang="en-US" sz="4700" dirty="0" err="1" smtClean="0">
                <a:solidFill>
                  <a:schemeClr val="bg1"/>
                </a:solidFill>
              </a:rPr>
              <a:t>hơn</a:t>
            </a:r>
            <a:r>
              <a:rPr lang="en-US" sz="4700" dirty="0" smtClean="0">
                <a:solidFill>
                  <a:schemeClr val="bg1"/>
                </a:solidFill>
              </a:rPr>
              <a:t>, an </a:t>
            </a:r>
            <a:r>
              <a:rPr lang="en-US" sz="4700" dirty="0" err="1" smtClean="0">
                <a:solidFill>
                  <a:schemeClr val="bg1"/>
                </a:solidFill>
              </a:rPr>
              <a:t>vui</a:t>
            </a:r>
            <a:r>
              <a:rPr lang="en-US" sz="4700" dirty="0" smtClean="0">
                <a:solidFill>
                  <a:schemeClr val="bg1"/>
                </a:solidFill>
              </a:rPr>
              <a:t> </a:t>
            </a:r>
            <a:r>
              <a:rPr lang="en-US" sz="4700" dirty="0" err="1" smtClean="0">
                <a:solidFill>
                  <a:schemeClr val="bg1"/>
                </a:solidFill>
              </a:rPr>
              <a:t>nào</a:t>
            </a:r>
            <a:r>
              <a:rPr lang="en-US" sz="4700" dirty="0" smtClean="0">
                <a:solidFill>
                  <a:schemeClr val="bg1"/>
                </a:solidFill>
              </a:rPr>
              <a:t> </a:t>
            </a:r>
            <a:r>
              <a:rPr lang="en-US" sz="4700" dirty="0" err="1" smtClean="0">
                <a:solidFill>
                  <a:schemeClr val="bg1"/>
                </a:solidFill>
              </a:rPr>
              <a:t>hơn</a:t>
            </a:r>
            <a:r>
              <a:rPr lang="en-US" sz="4700" dirty="0" smtClean="0">
                <a:solidFill>
                  <a:schemeClr val="bg1"/>
                </a:solidFill>
              </a:rPr>
              <a:t>, </a:t>
            </a:r>
            <a:r>
              <a:rPr lang="en-US" sz="4700" dirty="0" err="1" smtClean="0">
                <a:solidFill>
                  <a:schemeClr val="bg1"/>
                </a:solidFill>
              </a:rPr>
              <a:t>cho</a:t>
            </a:r>
            <a:r>
              <a:rPr lang="en-US" sz="4700" dirty="0" smtClean="0">
                <a:solidFill>
                  <a:schemeClr val="bg1"/>
                </a:solidFill>
              </a:rPr>
              <a:t> </a:t>
            </a:r>
            <a:r>
              <a:rPr lang="en-US" sz="4700" dirty="0" err="1" smtClean="0">
                <a:solidFill>
                  <a:schemeClr val="bg1"/>
                </a:solidFill>
              </a:rPr>
              <a:t>tim</a:t>
            </a:r>
            <a:r>
              <a:rPr lang="en-US" sz="4700" dirty="0" smtClean="0">
                <a:solidFill>
                  <a:schemeClr val="bg1"/>
                </a:solidFill>
              </a:rPr>
              <a:t> con rung </a:t>
            </a:r>
            <a:r>
              <a:rPr lang="en-US" sz="4700" dirty="0" err="1" smtClean="0">
                <a:solidFill>
                  <a:schemeClr val="bg1"/>
                </a:solidFill>
              </a:rPr>
              <a:t>động</a:t>
            </a:r>
            <a:r>
              <a:rPr lang="en-US" sz="4700" dirty="0" smtClean="0">
                <a:solidFill>
                  <a:schemeClr val="bg1"/>
                </a:solidFill>
              </a:rPr>
              <a:t>, </a:t>
            </a:r>
            <a:r>
              <a:rPr lang="en-US" sz="4700" dirty="0" err="1" smtClean="0">
                <a:solidFill>
                  <a:schemeClr val="bg1"/>
                </a:solidFill>
              </a:rPr>
              <a:t>bên</a:t>
            </a:r>
            <a:r>
              <a:rPr lang="en-US" sz="4700" dirty="0" smtClean="0">
                <a:solidFill>
                  <a:schemeClr val="bg1"/>
                </a:solidFill>
              </a:rPr>
              <a:t> </a:t>
            </a:r>
            <a:r>
              <a:rPr lang="en-US" sz="4700" dirty="0" err="1" smtClean="0">
                <a:solidFill>
                  <a:schemeClr val="bg1"/>
                </a:solidFill>
              </a:rPr>
              <a:t>những</a:t>
            </a:r>
            <a:r>
              <a:rPr lang="en-US" sz="4700" dirty="0" smtClean="0">
                <a:solidFill>
                  <a:schemeClr val="bg1"/>
                </a:solidFill>
              </a:rPr>
              <a:t> </a:t>
            </a:r>
            <a:r>
              <a:rPr lang="en-US" sz="4700" dirty="0" err="1" smtClean="0">
                <a:solidFill>
                  <a:schemeClr val="bg1"/>
                </a:solidFill>
              </a:rPr>
              <a:t>ân</a:t>
            </a:r>
            <a:r>
              <a:rPr lang="en-US" sz="4700" dirty="0" smtClean="0">
                <a:solidFill>
                  <a:schemeClr val="bg1"/>
                </a:solidFill>
              </a:rPr>
              <a:t> </a:t>
            </a:r>
            <a:r>
              <a:rPr lang="en-US" sz="4700" dirty="0" err="1" smtClean="0">
                <a:solidFill>
                  <a:schemeClr val="bg1"/>
                </a:solidFill>
              </a:rPr>
              <a:t>tình</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con </a:t>
            </a:r>
            <a:r>
              <a:rPr lang="en-US" sz="4700" dirty="0" err="1" smtClean="0">
                <a:solidFill>
                  <a:schemeClr val="bg1"/>
                </a:solidFill>
              </a:rPr>
              <a:t>mong</a:t>
            </a:r>
            <a:r>
              <a:rPr lang="en-US" sz="4700" dirty="0" smtClean="0">
                <a:solidFill>
                  <a:schemeClr val="bg1"/>
                </a:solidFill>
              </a:rPr>
              <a:t> </a:t>
            </a:r>
            <a:r>
              <a:rPr lang="en-US" sz="4700" dirty="0" err="1" smtClean="0">
                <a:solidFill>
                  <a:schemeClr val="bg1"/>
                </a:solidFill>
              </a:rPr>
              <a:t>có</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dường</a:t>
            </a:r>
            <a:r>
              <a:rPr lang="en-US" sz="4700" dirty="0" smtClean="0">
                <a:solidFill>
                  <a:schemeClr val="bg1"/>
                </a:solidFill>
              </a:rPr>
              <a:t> </a:t>
            </a:r>
            <a:r>
              <a:rPr lang="en-US" sz="4700" dirty="0" err="1" smtClean="0">
                <a:solidFill>
                  <a:schemeClr val="bg1"/>
                </a:solidFill>
              </a:rPr>
              <a:t>bao</a:t>
            </a:r>
            <a:r>
              <a:rPr lang="en-US" sz="4700" dirty="0" smtClean="0">
                <a:solidFill>
                  <a:schemeClr val="bg1"/>
                </a:solidFill>
              </a:rPr>
              <a:t>, </a:t>
            </a:r>
            <a:r>
              <a:rPr lang="en-US" sz="4700" dirty="0" err="1" smtClean="0">
                <a:solidFill>
                  <a:schemeClr val="bg1"/>
                </a:solidFill>
              </a:rPr>
              <a:t>lúc</a:t>
            </a:r>
            <a:r>
              <a:rPr lang="en-US" sz="4700" dirty="0" smtClean="0">
                <a:solidFill>
                  <a:schemeClr val="bg1"/>
                </a:solidFill>
              </a:rPr>
              <a:t> </a:t>
            </a:r>
            <a:r>
              <a:rPr lang="en-US" sz="4700" dirty="0" err="1" smtClean="0">
                <a:solidFill>
                  <a:schemeClr val="bg1"/>
                </a:solidFill>
              </a:rPr>
              <a:t>vinh</a:t>
            </a:r>
            <a:r>
              <a:rPr lang="en-US" sz="4700" dirty="0" smtClean="0">
                <a:solidFill>
                  <a:schemeClr val="bg1"/>
                </a:solidFill>
              </a:rPr>
              <a:t> </a:t>
            </a:r>
            <a:r>
              <a:rPr lang="en-US" sz="4700" dirty="0" err="1" smtClean="0">
                <a:solidFill>
                  <a:schemeClr val="bg1"/>
                </a:solidFill>
              </a:rPr>
              <a:t>quang</a:t>
            </a:r>
            <a:r>
              <a:rPr lang="en-US" sz="4700" dirty="0" smtClean="0">
                <a:solidFill>
                  <a:schemeClr val="bg1"/>
                </a:solidFill>
              </a:rPr>
              <a:t> </a:t>
            </a:r>
            <a:r>
              <a:rPr lang="en-US" sz="4700" dirty="0" err="1" smtClean="0">
                <a:solidFill>
                  <a:schemeClr val="bg1"/>
                </a:solidFill>
              </a:rPr>
              <a:t>thềm</a:t>
            </a:r>
            <a:r>
              <a:rPr lang="en-US" sz="4700" dirty="0" smtClean="0">
                <a:solidFill>
                  <a:schemeClr val="bg1"/>
                </a:solidFill>
              </a:rPr>
              <a:t> </a:t>
            </a:r>
            <a:r>
              <a:rPr lang="en-US" sz="4700" dirty="0" err="1" smtClean="0">
                <a:solidFill>
                  <a:schemeClr val="bg1"/>
                </a:solidFill>
              </a:rPr>
              <a:t>cao</a:t>
            </a:r>
            <a:r>
              <a:rPr lang="en-US" sz="4700" dirty="0" smtClean="0">
                <a:solidFill>
                  <a:schemeClr val="bg1"/>
                </a:solidFill>
              </a:rPr>
              <a:t>, hay </a:t>
            </a:r>
            <a:r>
              <a:rPr lang="en-US" sz="4700" dirty="0" err="1" smtClean="0">
                <a:solidFill>
                  <a:schemeClr val="bg1"/>
                </a:solidFill>
              </a:rPr>
              <a:t>khi</a:t>
            </a:r>
            <a:r>
              <a:rPr lang="en-US" sz="4700" dirty="0" smtClean="0">
                <a:solidFill>
                  <a:schemeClr val="bg1"/>
                </a:solidFill>
              </a:rPr>
              <a:t> </a:t>
            </a:r>
            <a:r>
              <a:rPr lang="en-US" sz="4700" dirty="0" err="1" smtClean="0">
                <a:solidFill>
                  <a:schemeClr val="bg1"/>
                </a:solidFill>
              </a:rPr>
              <a:t>đau</a:t>
            </a:r>
            <a:r>
              <a:rPr lang="en-US" sz="4700" dirty="0" smtClean="0">
                <a:solidFill>
                  <a:schemeClr val="bg1"/>
                </a:solidFill>
              </a:rPr>
              <a:t> </a:t>
            </a:r>
            <a:r>
              <a:rPr lang="en-US" sz="4700" dirty="0" err="1" smtClean="0">
                <a:solidFill>
                  <a:schemeClr val="bg1"/>
                </a:solidFill>
              </a:rPr>
              <a:t>thương</a:t>
            </a:r>
            <a:r>
              <a:rPr lang="en-US" sz="4700" dirty="0" smtClean="0">
                <a:solidFill>
                  <a:schemeClr val="bg1"/>
                </a:solidFill>
              </a:rPr>
              <a:t> </a:t>
            </a:r>
            <a:r>
              <a:rPr lang="en-US" sz="4700" dirty="0" err="1" smtClean="0">
                <a:solidFill>
                  <a:schemeClr val="bg1"/>
                </a:solidFill>
              </a:rPr>
              <a:t>dưới</a:t>
            </a:r>
            <a:r>
              <a:rPr lang="en-US" sz="4700" dirty="0" smtClean="0">
                <a:solidFill>
                  <a:schemeClr val="bg1"/>
                </a:solidFill>
              </a:rPr>
              <a:t>, </a:t>
            </a:r>
            <a:r>
              <a:rPr lang="en-US" sz="4700" dirty="0" err="1" smtClean="0">
                <a:solidFill>
                  <a:schemeClr val="bg1"/>
                </a:solidFill>
              </a:rPr>
              <a:t>vực</a:t>
            </a:r>
            <a:r>
              <a:rPr lang="en-US" sz="4700" dirty="0" smtClean="0">
                <a:solidFill>
                  <a:schemeClr val="bg1"/>
                </a:solidFill>
              </a:rPr>
              <a:t> </a:t>
            </a:r>
            <a:r>
              <a:rPr lang="en-US" sz="4700" dirty="0" err="1" smtClean="0">
                <a:solidFill>
                  <a:schemeClr val="bg1"/>
                </a:solidFill>
              </a:rPr>
              <a:t>sâu</a:t>
            </a:r>
            <a:r>
              <a:rPr lang="en-US"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ĐK:</a:t>
            </a:r>
            <a:r>
              <a:rPr lang="en-US" sz="4800" b="0" dirty="0" smtClean="0">
                <a:solidFill>
                  <a:schemeClr val="bg1"/>
                </a:solidFill>
                <a:effectLst/>
              </a:rPr>
              <a:t> </a:t>
            </a:r>
            <a:r>
              <a:rPr lang="vi-VN" sz="4800" dirty="0" smtClean="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en-US" sz="4800" b="0" dirty="0">
              <a:solidFill>
                <a:schemeClr val="bg1"/>
              </a:solidFill>
              <a:effectLst/>
            </a:endParaRPr>
          </a:p>
        </p:txBody>
      </p:sp>
    </p:spTree>
    <p:extLst>
      <p:ext uri="{BB962C8B-B14F-4D97-AF65-F5344CB8AC3E}">
        <p14:creationId xmlns:p14="http://schemas.microsoft.com/office/powerpoint/2010/main" val="240974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vi-VN" sz="6600" dirty="0" smtClean="0">
                <a:solidFill>
                  <a:srgbClr val="FFFF00"/>
                </a:solidFill>
              </a:rPr>
              <a:t>BƯỚC </a:t>
            </a:r>
            <a:r>
              <a:rPr lang="vi-VN" sz="6600" dirty="0">
                <a:solidFill>
                  <a:srgbClr val="FFFF00"/>
                </a:solidFill>
              </a:rPr>
              <a:t>VÀO</a:t>
            </a:r>
            <a:r>
              <a:rPr lang="vi-VN" sz="6000" dirty="0">
                <a:solidFill>
                  <a:srgbClr val="FFFF00"/>
                </a:solidFill>
              </a:rPr>
              <a:t/>
            </a:r>
            <a:br>
              <a:rPr lang="vi-VN" sz="6000" dirty="0">
                <a:solidFill>
                  <a:srgbClr val="FFFF00"/>
                </a:solidFill>
              </a:rPr>
            </a:br>
            <a:r>
              <a:rPr lang="en-US" sz="4800" i="1" dirty="0" smtClean="0">
                <a:solidFill>
                  <a:schemeClr val="bg1"/>
                </a:solidFill>
              </a:rPr>
              <a:t>Lm</a:t>
            </a:r>
            <a:r>
              <a:rPr lang="en-US" sz="4800" i="1" dirty="0">
                <a:solidFill>
                  <a:schemeClr val="bg1"/>
                </a:solidFill>
              </a:rPr>
              <a:t>. </a:t>
            </a:r>
            <a:r>
              <a:rPr lang="en-US" sz="4800" i="1" dirty="0" err="1">
                <a:solidFill>
                  <a:schemeClr val="bg1"/>
                </a:solidFill>
              </a:rPr>
              <a:t>Phạm</a:t>
            </a:r>
            <a:r>
              <a:rPr lang="en-US" sz="4800" i="1" dirty="0">
                <a:solidFill>
                  <a:schemeClr val="bg1"/>
                </a:solidFill>
              </a:rPr>
              <a:t> </a:t>
            </a:r>
            <a:r>
              <a:rPr lang="en-US" sz="4800" i="1" dirty="0" err="1">
                <a:solidFill>
                  <a:schemeClr val="bg1"/>
                </a:solidFill>
              </a:rPr>
              <a:t>Liên</a:t>
            </a:r>
            <a:r>
              <a:rPr lang="en-US" sz="4800" i="1" dirty="0">
                <a:solidFill>
                  <a:schemeClr val="bg1"/>
                </a:solidFill>
              </a:rPr>
              <a:t> </a:t>
            </a:r>
            <a:r>
              <a:rPr lang="en-US" sz="4800" i="1" dirty="0" err="1">
                <a:solidFill>
                  <a:schemeClr val="bg1"/>
                </a:solidFill>
              </a:rPr>
              <a:t>Hùng</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dirty="0">
                <a:solidFill>
                  <a:srgbClr val="FFFF00"/>
                </a:solidFill>
              </a:rPr>
              <a:t>P</a:t>
            </a:r>
            <a:r>
              <a:rPr lang="en-US" sz="4700" dirty="0" smtClean="0">
                <a:solidFill>
                  <a:srgbClr val="FFFF00"/>
                </a:solidFill>
              </a:rPr>
              <a:t>k3</a:t>
            </a:r>
            <a:r>
              <a:rPr lang="en-US" sz="4700" b="0" dirty="0" smtClean="0">
                <a:solidFill>
                  <a:srgbClr val="FFFF00"/>
                </a:solidFill>
                <a:effectLst/>
              </a:rPr>
              <a:t>:</a:t>
            </a:r>
            <a:r>
              <a:rPr lang="en-US" sz="4700" b="0" dirty="0" smtClean="0">
                <a:solidFill>
                  <a:schemeClr val="bg1"/>
                </a:solidFill>
                <a:effectLst/>
              </a:rPr>
              <a:t> </a:t>
            </a:r>
            <a:r>
              <a:rPr lang="vi-VN" sz="4700" dirty="0" smtClean="0">
                <a:solidFill>
                  <a:schemeClr val="bg1"/>
                </a:solidFill>
              </a:rPr>
              <a:t>Một điều lòng con luôn hằng mơ, nơi cung điện Chúa, xin cho con cư ngự, mãi đến muôn đời. Để con chiêm ngắm vua lòng con, chính Đấng cứu độ con, cho con say ân phúc triền miên.</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ĐK:</a:t>
            </a:r>
            <a:r>
              <a:rPr lang="en-US" sz="4800" b="0" dirty="0" smtClean="0">
                <a:solidFill>
                  <a:schemeClr val="bg1"/>
                </a:solidFill>
                <a:effectLst/>
              </a:rPr>
              <a:t> </a:t>
            </a:r>
            <a:r>
              <a:rPr lang="vi-VN" sz="4800" dirty="0" smtClean="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en-US" sz="4800" b="0" dirty="0">
              <a:solidFill>
                <a:schemeClr val="bg1"/>
              </a:solidFill>
              <a:effectLst/>
            </a:endParaRPr>
          </a:p>
        </p:txBody>
      </p:sp>
    </p:spTree>
    <p:extLst>
      <p:ext uri="{BB962C8B-B14F-4D97-AF65-F5344CB8AC3E}">
        <p14:creationId xmlns:p14="http://schemas.microsoft.com/office/powerpoint/2010/main" val="540712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rPr>
              <a:t>P</a:t>
            </a:r>
            <a:r>
              <a:rPr lang="en-US" sz="4800" b="0" dirty="0" smtClean="0">
                <a:solidFill>
                  <a:srgbClr val="FFFF00"/>
                </a:solidFill>
                <a:effectLst/>
              </a:rPr>
              <a:t>k4:</a:t>
            </a:r>
            <a:r>
              <a:rPr lang="en-US" sz="4800" b="0" dirty="0" smtClean="0">
                <a:solidFill>
                  <a:schemeClr val="bg1"/>
                </a:solidFill>
                <a:effectLst/>
              </a:rPr>
              <a:t> </a:t>
            </a:r>
            <a:r>
              <a:rPr lang="vi-VN" sz="4800" dirty="0" smtClean="0">
                <a:solidFill>
                  <a:schemeClr val="bg1"/>
                </a:solidFill>
              </a:rPr>
              <a:t>Một niềm hạnh phúc dâng cao vời vợi, là dẫu thân con tro bụi, mà Chúa nâng niu không để con hư mất. Từ nay cho đến muôn muôn ngàn đời, con sẽ ca ngợi, và sẽ phó dâng cuộc đời nơi Ngài mà thôi.</a:t>
            </a:r>
            <a:endParaRPr lang="en-US" sz="4800" b="0" dirty="0">
              <a:solidFill>
                <a:schemeClr val="bg1"/>
              </a:solidFill>
              <a:effectLst/>
            </a:endParaRPr>
          </a:p>
        </p:txBody>
      </p:sp>
    </p:spTree>
    <p:extLst>
      <p:ext uri="{BB962C8B-B14F-4D97-AF65-F5344CB8AC3E}">
        <p14:creationId xmlns:p14="http://schemas.microsoft.com/office/powerpoint/2010/main" val="34648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018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5400" b="0" smtClean="0">
                <a:solidFill>
                  <a:srgbClr val="FFFF00"/>
                </a:solidFill>
                <a:effectLst/>
              </a:rPr>
              <a:t>Nguồn Cậy Trông</a:t>
            </a:r>
            <a:br>
              <a:rPr lang="en-US" sz="5400" b="0" smtClean="0">
                <a:solidFill>
                  <a:srgbClr val="FFFF00"/>
                </a:solidFill>
                <a:effectLst/>
              </a:rPr>
            </a:br>
            <a:r>
              <a:rPr lang="en-US" sz="5400" i="1" smtClean="0">
                <a:solidFill>
                  <a:schemeClr val="bg1"/>
                </a:solidFill>
              </a:rPr>
              <a:t>Hoàng Vũ</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Gần lòng Mẹ </a:t>
            </a:r>
            <a:r>
              <a:rPr lang="vi-VN" sz="5400" dirty="0" smtClean="0">
                <a:solidFill>
                  <a:schemeClr val="bg1"/>
                </a:solidFill>
              </a:rPr>
              <a:t>Ma-ri-a </a:t>
            </a:r>
            <a:r>
              <a:rPr lang="vi-VN" sz="5400" dirty="0">
                <a:solidFill>
                  <a:schemeClr val="bg1"/>
                </a:solidFill>
              </a:rPr>
              <a:t>chúng con không sợ nguy biến, gần lòng Mẹ </a:t>
            </a:r>
            <a:r>
              <a:rPr lang="vi-VN" sz="5400" dirty="0" smtClean="0">
                <a:solidFill>
                  <a:schemeClr val="bg1"/>
                </a:solidFill>
              </a:rPr>
              <a:t>Ma-ri-a</a:t>
            </a:r>
            <a:r>
              <a:rPr lang="vi-VN" sz="5400" dirty="0">
                <a:solidFill>
                  <a:schemeClr val="bg1"/>
                </a:solidFill>
              </a:rPr>
              <a:t>, chúng con quên đời ưu phiền.</a:t>
            </a:r>
            <a:endParaRPr lang="vi-VN" sz="5400" dirty="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Ma - ri - a Nữ Vương bên trời hạnh </a:t>
            </a:r>
            <a:r>
              <a:rPr lang="vi-VN" sz="4800" dirty="0" smtClean="0">
                <a:solidFill>
                  <a:schemeClr val="bg1"/>
                </a:solidFill>
              </a:rPr>
              <a:t>phúc. </a:t>
            </a:r>
            <a:r>
              <a:rPr lang="vi-VN" sz="4800" dirty="0">
                <a:solidFill>
                  <a:schemeClr val="bg1"/>
                </a:solidFill>
              </a:rPr>
              <a:t>Thần Thánh </a:t>
            </a:r>
            <a:r>
              <a:rPr lang="vi-VN" sz="4800" dirty="0" smtClean="0">
                <a:solidFill>
                  <a:schemeClr val="bg1"/>
                </a:solidFill>
              </a:rPr>
              <a:t>dâng, </a:t>
            </a:r>
            <a:r>
              <a:rPr lang="vi-VN" sz="4800" dirty="0">
                <a:solidFill>
                  <a:schemeClr val="bg1"/>
                </a:solidFill>
              </a:rPr>
              <a:t>muôn điệu nhạc thiêng du </a:t>
            </a:r>
            <a:r>
              <a:rPr lang="vi-VN" sz="4800" dirty="0" smtClean="0">
                <a:solidFill>
                  <a:schemeClr val="bg1"/>
                </a:solidFill>
              </a:rPr>
              <a:t>dương, </a:t>
            </a:r>
            <a:r>
              <a:rPr lang="vi-VN" sz="4800" dirty="0">
                <a:solidFill>
                  <a:schemeClr val="bg1"/>
                </a:solidFill>
              </a:rPr>
              <a:t>Ma - ri - a Mẫu thân nhân từ lân </a:t>
            </a:r>
            <a:r>
              <a:rPr lang="vi-VN" sz="4800" dirty="0" smtClean="0">
                <a:solidFill>
                  <a:schemeClr val="bg1"/>
                </a:solidFill>
              </a:rPr>
              <a:t>tuất, </a:t>
            </a:r>
            <a:r>
              <a:rPr lang="vi-VN" sz="4800" dirty="0">
                <a:solidFill>
                  <a:schemeClr val="bg1"/>
                </a:solidFill>
              </a:rPr>
              <a:t>trần thế </a:t>
            </a:r>
            <a:r>
              <a:rPr lang="vi-VN" sz="4800" dirty="0" smtClean="0">
                <a:solidFill>
                  <a:schemeClr val="bg1"/>
                </a:solidFill>
              </a:rPr>
              <a:t>đang, </a:t>
            </a:r>
            <a:r>
              <a:rPr lang="vi-VN" sz="4800" dirty="0">
                <a:solidFill>
                  <a:schemeClr val="bg1"/>
                </a:solidFill>
              </a:rPr>
              <a:t>ngóng trông tình Mẹ yêu thương.</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Gần lòng Mẹ </a:t>
            </a:r>
            <a:r>
              <a:rPr lang="vi-VN" sz="5400" dirty="0" smtClean="0">
                <a:solidFill>
                  <a:schemeClr val="bg1"/>
                </a:solidFill>
              </a:rPr>
              <a:t>Ma-ri-a </a:t>
            </a:r>
            <a:r>
              <a:rPr lang="vi-VN" sz="5400" dirty="0">
                <a:solidFill>
                  <a:schemeClr val="bg1"/>
                </a:solidFill>
              </a:rPr>
              <a:t>chúng con không sợ nguy biến, gần lòng Mẹ </a:t>
            </a:r>
            <a:r>
              <a:rPr lang="vi-VN" sz="5400" dirty="0" smtClean="0">
                <a:solidFill>
                  <a:schemeClr val="bg1"/>
                </a:solidFill>
              </a:rPr>
              <a:t>Ma-ri-a</a:t>
            </a:r>
            <a:r>
              <a:rPr lang="vi-VN" sz="5400" dirty="0">
                <a:solidFill>
                  <a:schemeClr val="bg1"/>
                </a:solidFill>
              </a:rPr>
              <a:t>, chúng con quên đời ưu phiền.</a:t>
            </a:r>
            <a:endParaRPr lang="vi-VN" sz="5400" dirty="0">
              <a:solidFill>
                <a:schemeClr val="bg1"/>
              </a:solidFill>
            </a:endParaRPr>
          </a:p>
        </p:txBody>
      </p:sp>
    </p:spTree>
    <p:extLst>
      <p:ext uri="{BB962C8B-B14F-4D97-AF65-F5344CB8AC3E}">
        <p14:creationId xmlns:p14="http://schemas.microsoft.com/office/powerpoint/2010/main" val="7664883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smtClean="0">
                <a:solidFill>
                  <a:schemeClr val="bg1"/>
                </a:solidFill>
              </a:rPr>
              <a:t>Ma </a:t>
            </a:r>
            <a:r>
              <a:rPr lang="vi-VN" sz="4800" dirty="0">
                <a:solidFill>
                  <a:schemeClr val="bg1"/>
                </a:solidFill>
              </a:rPr>
              <a:t>- ri - a ánh quang trong sạch </a:t>
            </a:r>
            <a:r>
              <a:rPr lang="vi-VN" sz="4800" dirty="0" smtClean="0">
                <a:solidFill>
                  <a:schemeClr val="bg1"/>
                </a:solidFill>
              </a:rPr>
              <a:t>tay lái, dìu </a:t>
            </a:r>
            <a:r>
              <a:rPr lang="vi-VN" sz="4800" dirty="0">
                <a:solidFill>
                  <a:schemeClr val="bg1"/>
                </a:solidFill>
              </a:rPr>
              <a:t>dắt </a:t>
            </a:r>
            <a:r>
              <a:rPr lang="vi-VN" sz="4800" dirty="0" smtClean="0">
                <a:solidFill>
                  <a:schemeClr val="bg1"/>
                </a:solidFill>
              </a:rPr>
              <a:t>ai, </a:t>
            </a:r>
            <a:r>
              <a:rPr lang="vi-VN" sz="4800" dirty="0">
                <a:solidFill>
                  <a:schemeClr val="bg1"/>
                </a:solidFill>
              </a:rPr>
              <a:t>bước sai lạc trong nguy nan. Ma - ri -</a:t>
            </a:r>
            <a:r>
              <a:rPr lang="vi-VN" sz="4800" dirty="0" smtClean="0">
                <a:solidFill>
                  <a:schemeClr val="bg1"/>
                </a:solidFill>
              </a:rPr>
              <a:t> a, </a:t>
            </a:r>
            <a:r>
              <a:rPr lang="vi-VN" sz="4800" dirty="0">
                <a:solidFill>
                  <a:schemeClr val="bg1"/>
                </a:solidFill>
              </a:rPr>
              <a:t>mối trông cậy niềm </a:t>
            </a:r>
            <a:r>
              <a:rPr lang="vi-VN" sz="4800" dirty="0" smtClean="0">
                <a:solidFill>
                  <a:schemeClr val="bg1"/>
                </a:solidFill>
              </a:rPr>
              <a:t>ưu ái. ngày </a:t>
            </a:r>
            <a:r>
              <a:rPr lang="vi-VN" sz="4800" dirty="0">
                <a:solidFill>
                  <a:schemeClr val="bg1"/>
                </a:solidFill>
              </a:rPr>
              <a:t>tháng </a:t>
            </a:r>
            <a:r>
              <a:rPr lang="vi-VN" sz="4800" dirty="0" smtClean="0">
                <a:solidFill>
                  <a:schemeClr val="bg1"/>
                </a:solidFill>
              </a:rPr>
              <a:t>qua, </a:t>
            </a:r>
            <a:r>
              <a:rPr lang="vi-VN" sz="4800" dirty="0">
                <a:solidFill>
                  <a:schemeClr val="bg1"/>
                </a:solidFill>
              </a:rPr>
              <a:t>ước </a:t>
            </a:r>
            <a:r>
              <a:rPr lang="vi-VN" sz="4800" dirty="0" smtClean="0">
                <a:solidFill>
                  <a:schemeClr val="bg1"/>
                </a:solidFill>
              </a:rPr>
              <a:t>mong </a:t>
            </a:r>
            <a:r>
              <a:rPr lang="vi-VN" sz="4800" dirty="0">
                <a:solidFill>
                  <a:schemeClr val="bg1"/>
                </a:solidFill>
              </a:rPr>
              <a:t>gần Mẹ cao </a:t>
            </a:r>
            <a:r>
              <a:rPr lang="vi-VN" sz="4800" dirty="0" smtClean="0">
                <a:solidFill>
                  <a:schemeClr val="bg1"/>
                </a:solidFill>
              </a:rPr>
              <a:t>sang.</a:t>
            </a:r>
            <a:endParaRPr lang="vi-VN" sz="4800" dirty="0">
              <a:solidFill>
                <a:schemeClr val="bg1"/>
              </a:solidFill>
            </a:endParaRPr>
          </a:p>
        </p:txBody>
      </p:sp>
    </p:spTree>
    <p:extLst>
      <p:ext uri="{BB962C8B-B14F-4D97-AF65-F5344CB8AC3E}">
        <p14:creationId xmlns:p14="http://schemas.microsoft.com/office/powerpoint/2010/main" val="2637959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a:solidFill>
                  <a:schemeClr val="bg1"/>
                </a:solidFill>
                <a:latin typeface="+mj-lt"/>
              </a:rPr>
              <a:t>Bước vào, bước vào nơi thánh cung. Niềm vui cao dâng ngút bay chín từng. Bước gần, bước gần trước thánh nhan. Hồn con sung sướng hát câu ca mừng.</a:t>
            </a:r>
            <a:endParaRPr lang="vi-VN" sz="54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Gần lòng Mẹ </a:t>
            </a:r>
            <a:r>
              <a:rPr lang="vi-VN" sz="5400" dirty="0" smtClean="0">
                <a:solidFill>
                  <a:schemeClr val="bg1"/>
                </a:solidFill>
              </a:rPr>
              <a:t>Ma-ri-a </a:t>
            </a:r>
            <a:r>
              <a:rPr lang="vi-VN" sz="5400" dirty="0">
                <a:solidFill>
                  <a:schemeClr val="bg1"/>
                </a:solidFill>
              </a:rPr>
              <a:t>chúng con không sợ nguy biến, gần lòng Mẹ </a:t>
            </a:r>
            <a:r>
              <a:rPr lang="vi-VN" sz="5400" dirty="0" smtClean="0">
                <a:solidFill>
                  <a:schemeClr val="bg1"/>
                </a:solidFill>
              </a:rPr>
              <a:t>Ma-ri-a</a:t>
            </a:r>
            <a:r>
              <a:rPr lang="vi-VN" sz="5400" dirty="0">
                <a:solidFill>
                  <a:schemeClr val="bg1"/>
                </a:solidFill>
              </a:rPr>
              <a:t>, chúng con quên đời ưu phiền.</a:t>
            </a:r>
            <a:endParaRPr lang="vi-VN" sz="5400" dirty="0">
              <a:solidFill>
                <a:schemeClr val="bg1"/>
              </a:solidFill>
            </a:endParaRPr>
          </a:p>
        </p:txBody>
      </p:sp>
    </p:spTree>
    <p:extLst>
      <p:ext uri="{BB962C8B-B14F-4D97-AF65-F5344CB8AC3E}">
        <p14:creationId xmlns:p14="http://schemas.microsoft.com/office/powerpoint/2010/main" val="35059133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429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smtClean="0">
                <a:solidFill>
                  <a:schemeClr val="bg1"/>
                </a:solidFill>
                <a:latin typeface="+mj-lt"/>
              </a:rPr>
              <a:t>Chúa, </a:t>
            </a:r>
            <a:r>
              <a:rPr lang="vi-VN" sz="5400" dirty="0">
                <a:solidFill>
                  <a:schemeClr val="bg1"/>
                </a:solidFill>
                <a:latin typeface="+mj-lt"/>
              </a:rPr>
              <a:t>là Đấng con bao chờ mong. Giờ đây con đến tìm nơi náu nương. </a:t>
            </a:r>
            <a:r>
              <a:rPr lang="vi-VN" sz="5400" dirty="0" smtClean="0">
                <a:solidFill>
                  <a:schemeClr val="bg1"/>
                </a:solidFill>
                <a:latin typeface="+mj-lt"/>
              </a:rPr>
              <a:t>Sống, </a:t>
            </a:r>
            <a:r>
              <a:rPr lang="vi-VN" sz="5400" dirty="0">
                <a:solidFill>
                  <a:schemeClr val="bg1"/>
                </a:solidFill>
                <a:latin typeface="+mj-lt"/>
              </a:rPr>
              <a:t>gần Chúa con quên sầu thương. Niềm vui chan chứa tình yêu Chúa khôn lường.</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a:solidFill>
                  <a:schemeClr val="bg1"/>
                </a:solidFill>
                <a:latin typeface="+mj-lt"/>
              </a:rPr>
              <a:t>Bước vào, bước vào nơi thánh cung. Niềm vui cao dâng ngút bay chín từng. Bước gần, bước gần trước thánh nhan. Hồn con sung sướng hát câu ca mừng.</a:t>
            </a:r>
            <a:endParaRPr lang="vi-VN" sz="5400" b="0" dirty="0">
              <a:solidFill>
                <a:schemeClr val="bg1"/>
              </a:solidFill>
              <a:effectLst/>
              <a:latin typeface="+mj-lt"/>
            </a:endParaRPr>
          </a:p>
        </p:txBody>
      </p:sp>
    </p:spTree>
    <p:extLst>
      <p:ext uri="{BB962C8B-B14F-4D97-AF65-F5344CB8AC3E}">
        <p14:creationId xmlns:p14="http://schemas.microsoft.com/office/powerpoint/2010/main" val="11829750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760</TotalTime>
  <Words>1771</Words>
  <Application>Microsoft Office PowerPoint</Application>
  <PresentationFormat>On-screen Show (16:9)</PresentationFormat>
  <Paragraphs>77</Paragraphs>
  <Slides>71</Slides>
  <Notes>0</Notes>
  <HiddenSlides>0</HiddenSlides>
  <MMClips>0</MMClips>
  <ScaleCrop>false</ScaleCrop>
  <HeadingPairs>
    <vt:vector size="4" baseType="variant">
      <vt:variant>
        <vt:lpstr>Theme</vt:lpstr>
      </vt:variant>
      <vt:variant>
        <vt:i4>13</vt:i4>
      </vt:variant>
      <vt:variant>
        <vt:lpstr>Slide Titles</vt:lpstr>
      </vt:variant>
      <vt:variant>
        <vt:i4>71</vt:i4>
      </vt:variant>
    </vt:vector>
  </HeadingPairs>
  <TitlesOfParts>
    <vt:vector size="84" baseType="lpstr">
      <vt:lpstr>Office Theme</vt:lpstr>
      <vt:lpstr>12_Office Theme</vt:lpstr>
      <vt:lpstr>36_Default Design</vt:lpstr>
      <vt:lpstr>10_Office Theme</vt:lpstr>
      <vt:lpstr>37_Default Design</vt:lpstr>
      <vt:lpstr>1_Office Theme</vt:lpstr>
      <vt:lpstr>3_Office Theme</vt:lpstr>
      <vt:lpstr>4_Office Theme</vt:lpstr>
      <vt:lpstr>Default Design</vt:lpstr>
      <vt:lpstr>8_Office Theme</vt:lpstr>
      <vt:lpstr>11_Office Theme</vt:lpstr>
      <vt:lpstr>7_Office Theme</vt:lpstr>
      <vt:lpstr>2_Office Theme</vt:lpstr>
      <vt:lpstr>PowerPoint Presentation</vt:lpstr>
      <vt:lpstr>TẬP HÁT CỘNG ĐOÀN</vt:lpstr>
      <vt:lpstr>Đk: Mắt chúng ta hướng nhìn lên Chúa, tới khi Ngài thương xót chút phận.</vt:lpstr>
      <vt:lpstr>Alleluia-Alleluia Thánh Thần Chúa ngự trên tôi, Chúa sai tôi đem Tin Mừng, cho người khó nghèo. Alleluia… </vt:lpstr>
      <vt:lpstr>PowerPoint Presentation</vt:lpstr>
      <vt:lpstr>Ca Nhập Lễ BƯỚC VÀO Lm. Phạm Liên Hùng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122 CHÚA NHẬT XIV THƯỜNG NIÊN NĂM B  LM KIM LONG</vt:lpstr>
      <vt:lpstr>Đk: Mắt chúng ta hướng nhìn lên Chúa, tới khi Ngài thương xót chút phận.</vt:lpstr>
      <vt:lpstr>Tk1: Con ngước mắt hướng nhìn lên Chúa, Đấng đang ngự trên trời, thực là như mắt gia nhân, hướng nhìn tay ông chủ của mình.</vt:lpstr>
      <vt:lpstr>Đk: Mắt chúng ta hướng nhìn lên Chúa, tới khi Ngài thương xót chút phận.</vt:lpstr>
      <vt:lpstr>Tk2: Như mắt những nữ tỳ chăm chú, ngó tay bà chủ mình, Nào nhìn lên Chúa ta luôn, tới tận khi nao Ngài xót phận.</vt:lpstr>
      <vt:lpstr>Đk: Mắt chúng ta hướng nhìn lên Chúa, tới khi Ngài thương xót chút phận.</vt:lpstr>
      <vt:lpstr>Tk3: Xin Chúa kíp đoái tình thương xót, chúng con bị khinh miệt, lời phường tự mãn chê bai, tiếng bọn kiêu căng hùa chế nhạo.</vt:lpstr>
      <vt:lpstr>Đk: Mắt chúng ta hướng nhìn lên Chúa, tới khi Ngài thương xót chút phận.</vt:lpstr>
      <vt:lpstr>PowerPoint Presentation</vt:lpstr>
      <vt:lpstr>Alleluia-Alleluia Thánh Thần Chúa ngự trên tôi, Chúa sai tôi đem Tin Mừng, cho người khó nghèo.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Tiến dâng lên Ngài, đây bánh với rượu thơm nồng, hương hoa của lòng thành kính. Chung một tình yêu mến, mến yêu hết tâm phụng thờ. Xin Chúa cả khoan nhân, đoái thương lễ vật tiến dâng.</vt:lpstr>
      <vt:lpstr>ĐK: Dâng lên với tâm tình yêu, dâng lên với tấm lòng thành. Dâng lên Chúa mọi gian khó, lao công vất cả chiều hôm. Xin Cha, thánh hóa lễ dâng tiến này, ban cho nhân trần lầm than, an vui hạnh phúc thái hòa.</vt:lpstr>
      <vt:lpstr>Pk2: Lấy chi đáp đền, tình Chúa cao vời muôn đời, suy sao thấu hỡi người ơi, Con thành tâm dâng tiến, tiến dâng lễ vật tạ ơn. Dâng Chúa trọn đời con, ước mong như là lễ dâng.</vt:lpstr>
      <vt:lpstr>ĐK: Dâng lên với tâm tình yêu, dâng lên với tấm lòng thành. Dâng lên Chúa mọi gian khó, lao công vất cả chiều hôm. Xin Cha, thánh hóa lễ dâng tiến này, ban cho nhân trần lầm than, an vui hạnh phúc thái hòa.</vt:lpstr>
      <vt:lpstr>PowerPoint Presentation</vt:lpstr>
      <vt:lpstr>PowerPoint Presentation</vt:lpstr>
      <vt:lpstr>Ca Nguyện Hiệp Lễ Khúc Ân Tình  Phùng Minh Mẫn</vt:lpstr>
      <vt:lpstr>Pk1: Hồn con luôn mãi, hướng về Chúa, như chim mỏi cánh, đang say sưa mơ về, tổ ấm yên lành. Dù con hoen úa trong bùn nhơ, vẫn luôn trông cậy Chúa, nguồn trợ lực bền vững, ngàn thu.</vt:lpstr>
      <vt:lpstr>ĐK: Bởi vì Chúa Đấng tín trung, yêu thương con đến cùng, ngay khi con vương đầy, những lỗi lầm. Tình thương Chúa cao hơn áng mây trời. Đã qua bao đời, yêu thương không phút giây nghỉ ngơi.</vt:lpstr>
      <vt:lpstr>Pk2: Được gần bên Chúa phúc nào hơn, an vui nào hơn, cho tim con rung động, bên những ân tình. Đời con mong có Chúa dường bao, lúc vinh quang thềm cao, hay khi đau thương dưới, vực sâu.</vt:lpstr>
      <vt:lpstr>ĐK: Bởi vì Chúa Đấng tín trung, yêu thương con đến cùng, ngay khi con vương đầy, những lỗi lầm. Tình thương Chúa cao hơn áng mây trời. Đã qua bao đời, yêu thương không phút giây nghỉ ngơi.</vt:lpstr>
      <vt:lpstr>Pk3: Một điều lòng con luôn hằng mơ, nơi cung điện Chúa, xin cho con cư ngự, mãi đến muôn đời. Để con chiêm ngắm vua lòng con, chính Đấng cứu độ con, cho con say ân phúc triền miên.</vt:lpstr>
      <vt:lpstr>ĐK: Bởi vì Chúa Đấng tín trung, yêu thương con đến cùng, ngay khi con vương đầy, những lỗi lầm. Tình thương Chúa cao hơn áng mây trời. Đã qua bao đời, yêu thương không phút giây nghỉ ngơi.</vt:lpstr>
      <vt:lpstr>Pk4: Một niềm hạnh phúc dâng cao vời vợi, là dẫu thân con tro bụi, mà Chúa nâng niu không để con hư mất. Từ nay cho đến muôn muôn ngàn đời, con sẽ ca ngợi, và sẽ phó dâng cuộc đời nơi Ngài mà thôi.</vt:lpstr>
      <vt:lpstr>PowerPoint Presentation</vt:lpstr>
      <vt:lpstr>PowerPoint Presentation</vt:lpstr>
      <vt:lpstr>Ca Kết Lễ Nguồn Cậy Trông Hoàng Vũ</vt:lpstr>
      <vt:lpstr>ĐK: Gần lòng Mẹ Ma-ri-a chúng con không sợ nguy biến, gần lòng Mẹ Ma-ri-a, chúng con quên đời ưu phiền.</vt:lpstr>
      <vt:lpstr>Pk1:  Ma - ri - a Nữ Vương bên trời hạnh phúc. Thần Thánh dâng, muôn điệu nhạc thiêng du dương, Ma - ri - a Mẫu thân nhân từ lân tuất, trần thế đang, ngóng trông tình Mẹ yêu thương.</vt:lpstr>
      <vt:lpstr>ĐK: Gần lòng Mẹ Ma-ri-a chúng con không sợ nguy biến, gần lòng Mẹ Ma-ri-a, chúng con quên đời ưu phiền.</vt:lpstr>
      <vt:lpstr>Pk2: Ma - ri - a ánh quang trong sạch tay lái, dìu dắt ai, bước sai lạc trong nguy nan. Ma - ri - a, mối trông cậy niềm ưu ái. ngày tháng qua, ước mong gần Mẹ cao sang.</vt:lpstr>
      <vt:lpstr>ĐK: Gần lòng Mẹ Ma-ri-a chúng con không sợ nguy biến, gần lòng Mẹ Ma-ri-a, chúng con quên đời ưu phiền.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44</cp:revision>
  <dcterms:created xsi:type="dcterms:W3CDTF">2023-05-21T07:25:42Z</dcterms:created>
  <dcterms:modified xsi:type="dcterms:W3CDTF">2024-07-04T06:53:05Z</dcterms:modified>
</cp:coreProperties>
</file>