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736" r:id="rId5"/>
    <p:sldMasterId id="2147483928" r:id="rId6"/>
    <p:sldMasterId id="2147483976" r:id="rId7"/>
    <p:sldMasterId id="2147484060" r:id="rId8"/>
    <p:sldMasterId id="2147484072" r:id="rId9"/>
    <p:sldMasterId id="2147484084" r:id="rId10"/>
  </p:sldMasterIdLst>
  <p:sldIdLst>
    <p:sldId id="666" r:id="rId11"/>
    <p:sldId id="667" r:id="rId12"/>
    <p:sldId id="668" r:id="rId13"/>
    <p:sldId id="650" r:id="rId14"/>
    <p:sldId id="651" r:id="rId15"/>
    <p:sldId id="652" r:id="rId16"/>
    <p:sldId id="553" r:id="rId17"/>
    <p:sldId id="565" r:id="rId18"/>
    <p:sldId id="443" r:id="rId19"/>
    <p:sldId id="608" r:id="rId20"/>
    <p:sldId id="657" r:id="rId21"/>
    <p:sldId id="653" r:id="rId22"/>
    <p:sldId id="384" r:id="rId23"/>
    <p:sldId id="386" r:id="rId24"/>
    <p:sldId id="387" r:id="rId25"/>
    <p:sldId id="388" r:id="rId26"/>
    <p:sldId id="389" r:id="rId27"/>
    <p:sldId id="390" r:id="rId28"/>
    <p:sldId id="391" r:id="rId29"/>
    <p:sldId id="606" r:id="rId30"/>
    <p:sldId id="415" r:id="rId31"/>
    <p:sldId id="638" r:id="rId32"/>
    <p:sldId id="639" r:id="rId33"/>
    <p:sldId id="640" r:id="rId34"/>
    <p:sldId id="641" r:id="rId35"/>
    <p:sldId id="642" r:id="rId36"/>
    <p:sldId id="643" r:id="rId37"/>
    <p:sldId id="644" r:id="rId38"/>
    <p:sldId id="645" r:id="rId39"/>
    <p:sldId id="646" r:id="rId40"/>
    <p:sldId id="647" r:id="rId41"/>
    <p:sldId id="603" r:id="rId42"/>
    <p:sldId id="656" r:id="rId43"/>
    <p:sldId id="627" r:id="rId44"/>
    <p:sldId id="54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550" r:id="rId59"/>
    <p:sldId id="558" r:id="rId60"/>
    <p:sldId id="559" r:id="rId61"/>
    <p:sldId id="560" r:id="rId62"/>
    <p:sldId id="561" r:id="rId63"/>
    <p:sldId id="621" r:id="rId64"/>
    <p:sldId id="276" r:id="rId65"/>
    <p:sldId id="503" r:id="rId66"/>
    <p:sldId id="277" r:id="rId67"/>
    <p:sldId id="278" r:id="rId68"/>
    <p:sldId id="658" r:id="rId69"/>
    <p:sldId id="279" r:id="rId70"/>
    <p:sldId id="290" r:id="rId71"/>
    <p:sldId id="659" r:id="rId72"/>
    <p:sldId id="660" r:id="rId73"/>
    <p:sldId id="291" r:id="rId74"/>
    <p:sldId id="661" r:id="rId75"/>
    <p:sldId id="662" r:id="rId76"/>
    <p:sldId id="292" r:id="rId77"/>
    <p:sldId id="628" r:id="rId78"/>
    <p:sldId id="663" r:id="rId79"/>
    <p:sldId id="564" r:id="rId80"/>
    <p:sldId id="563" r:id="rId81"/>
    <p:sldId id="664" r:id="rId82"/>
    <p:sldId id="665" r:id="rId83"/>
    <p:sldId id="655"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181" y="557"/>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theme" Target="theme/theme1.xml"/><Relationship Id="rId61" Type="http://schemas.openxmlformats.org/officeDocument/2006/relationships/slide" Target="slides/slide51.xml"/><Relationship Id="rId82" Type="http://schemas.openxmlformats.org/officeDocument/2006/relationships/slide" Target="slides/slide7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60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6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0389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80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2766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9905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4486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298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8333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59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1599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7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6426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087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363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95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033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359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837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68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345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609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087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363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95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033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359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837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68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3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8126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66811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8126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pt-BR" sz="4800" dirty="0">
                <a:solidFill>
                  <a:srgbClr val="FFFF00"/>
                </a:solidFill>
              </a:rPr>
              <a:t>CHÚA NHẬT XIX THƯỜNG NIÊN NĂM B</a:t>
            </a:r>
            <a:endParaRPr lang="en-US" sz="4800" b="0" dirty="0">
              <a:solidFill>
                <a:srgbClr val="FFFF00"/>
              </a:solidFill>
              <a:effectLst/>
            </a:endParaRPr>
          </a:p>
        </p:txBody>
      </p:sp>
      <p:pic>
        <p:nvPicPr>
          <p:cNvPr id="4" name="Picture 3">
            <a:extLst>
              <a:ext uri="{FF2B5EF4-FFF2-40B4-BE49-F238E27FC236}">
                <a16:creationId xmlns:a16="http://schemas.microsoft.com/office/drawing/2014/main" id="{5AE61D2E-FA36-F6E2-11E2-B5659BCF3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550"/>
            <a:ext cx="9144000" cy="1349350"/>
          </a:xfrm>
          <a:prstGeom prst="rect">
            <a:avLst/>
          </a:prstGeom>
        </p:spPr>
      </p:pic>
      <p:sp>
        <p:nvSpPr>
          <p:cNvPr id="5" name="TextBox 4">
            <a:extLst>
              <a:ext uri="{FF2B5EF4-FFF2-40B4-BE49-F238E27FC236}">
                <a16:creationId xmlns:a16="http://schemas.microsoft.com/office/drawing/2014/main" id="{FD7450A9-1F79-CB5D-9CE4-B0887C445D0A}"/>
              </a:ext>
            </a:extLst>
          </p:cNvPr>
          <p:cNvSpPr txBox="1"/>
          <p:nvPr/>
        </p:nvSpPr>
        <p:spPr>
          <a:xfrm>
            <a:off x="2160483" y="514350"/>
            <a:ext cx="4289829" cy="830997"/>
          </a:xfrm>
          <a:prstGeom prst="rect">
            <a:avLst/>
          </a:prstGeom>
          <a:noFill/>
        </p:spPr>
        <p:txBody>
          <a:bodyPr wrap="none" rtlCol="0">
            <a:spAutoFit/>
          </a:bodyPr>
          <a:lstStyle/>
          <a:p>
            <a:pPr algn="ctr"/>
            <a:r>
              <a:rPr lang="en-US" sz="2400" dirty="0">
                <a:solidFill>
                  <a:srgbClr val="FFFF00"/>
                </a:solidFill>
              </a:rPr>
              <a:t>CA ĐOÀN THÁNH TÊRÊSA AVILA</a:t>
            </a:r>
          </a:p>
          <a:p>
            <a:pPr algn="ctr"/>
            <a:r>
              <a:rPr lang="en-US" sz="2400" dirty="0">
                <a:solidFill>
                  <a:srgbClr val="FFFF00"/>
                </a:solidFill>
              </a:rPr>
              <a:t>GIÁO XỨ THIÊN ÂN</a:t>
            </a:r>
          </a:p>
        </p:txBody>
      </p:sp>
    </p:spTree>
    <p:extLst>
      <p:ext uri="{BB962C8B-B14F-4D97-AF65-F5344CB8AC3E}">
        <p14:creationId xmlns:p14="http://schemas.microsoft.com/office/powerpoint/2010/main" val="415849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vi-VN" sz="6000" dirty="0">
              <a:solidFill>
                <a:srgbClr val="FFFF00"/>
              </a:solidFill>
            </a:endParaRPr>
          </a:p>
          <a:p>
            <a:pPr algn="just">
              <a:lnSpc>
                <a:spcPct val="90000"/>
              </a:lnSpc>
              <a:spcBef>
                <a:spcPts val="0"/>
              </a:spcBef>
            </a:pPr>
            <a:r>
              <a:rPr lang="vi-VN" sz="6000" dirty="0">
                <a:solidFill>
                  <a:srgbClr val="FFFF00"/>
                </a:solidFill>
              </a:rPr>
              <a:t>Pk2: </a:t>
            </a:r>
            <a:r>
              <a:rPr lang="vi-VN" sz="6000" dirty="0">
                <a:solidFill>
                  <a:schemeClr val="bg1"/>
                </a:solidFill>
              </a:rPr>
              <a:t>Cho con mùa hồng ân, yêu mến những ngày và đêm. Tình Ngài như trời sáng, soi đường nhịp bước êm đềm.</a:t>
            </a:r>
          </a:p>
          <a:p>
            <a:pPr algn="just">
              <a:lnSpc>
                <a:spcPct val="90000"/>
              </a:lnSpc>
              <a:spcBef>
                <a:spcPts val="0"/>
              </a:spcBef>
            </a:pP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a:solidFill>
                  <a:srgbClr val="FFFF00"/>
                </a:solidFill>
              </a:rPr>
              <a:t>ĐK: </a:t>
            </a:r>
            <a:r>
              <a:rPr lang="vi-VN" sz="4800" dirty="0">
                <a:solidFill>
                  <a:schemeClr val="bg1"/>
                </a:solidFill>
              </a:rPr>
              <a:t>Hân hoan lời tụng ca đoàn con dâng Chúa đêm ngày. Hát cho muôn thế hệ, hãy ngợi ca hồng ân Thiên Chúa. Muôn đời Chúa thương con người, ôi tình Chúa chẳng nhạt phai. Trái tim thơ trả lại, tình ca mến yêu muôn đời.</a:t>
            </a:r>
            <a:endParaRPr lang="vi-VN" sz="4800" b="0" dirty="0">
              <a:solidFill>
                <a:schemeClr val="bg1"/>
              </a:solidFill>
              <a:effectLst/>
            </a:endParaRPr>
          </a:p>
        </p:txBody>
      </p:sp>
    </p:spTree>
    <p:extLst>
      <p:ext uri="{BB962C8B-B14F-4D97-AF65-F5344CB8AC3E}">
        <p14:creationId xmlns:p14="http://schemas.microsoft.com/office/powerpoint/2010/main" val="757500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71393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endParaRPr lang="en-US" sz="3600" b="0" dirty="0">
              <a:solidFill>
                <a:srgbClr val="FFFF00"/>
              </a:solidFill>
              <a:effectLst/>
              <a:latin typeface="+mj-lt"/>
              <a:cs typeface="Times New Roman" panose="02020603050405020304" pitchFamily="18" charset="0"/>
            </a:endParaRPr>
          </a:p>
          <a:p>
            <a:pPr eaLnBrk="1" hangingPunct="1"/>
            <a:r>
              <a:rPr lang="en-US" sz="7200" b="0" i="1" dirty="0">
                <a:solidFill>
                  <a:srgbClr val="FFFF00"/>
                </a:solidFill>
                <a:effectLst/>
                <a:latin typeface="+mj-lt"/>
                <a:cs typeface="Times New Roman" panose="02020603050405020304" pitchFamily="18" charset="0"/>
              </a:rPr>
              <a:t>KINH VINH DANH</a:t>
            </a:r>
          </a:p>
          <a:p>
            <a:pPr eaLnBrk="1" hangingPunct="1"/>
            <a:r>
              <a:rPr lang="en-US" sz="7200" b="0" i="1" dirty="0">
                <a:solidFill>
                  <a:srgbClr val="FFFF00"/>
                </a:solidFill>
                <a:effectLst/>
                <a:latin typeface="+mj-lt"/>
                <a:cs typeface="Times New Roman" panose="02020603050405020304" pitchFamily="18" charset="0"/>
              </a:rPr>
              <a:t>Ca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 </a:t>
            </a: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ngợi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tụng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lạy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tôn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cảm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tạ</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quang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cao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135737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1" y="0"/>
            <a:ext cx="9100038" cy="5143500"/>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895600" y="285751"/>
            <a:ext cx="5867400" cy="1569660"/>
          </a:xfrm>
          <a:prstGeom prst="rect">
            <a:avLst/>
          </a:prstGeom>
        </p:spPr>
        <p:txBody>
          <a:bodyPr wrap="square">
            <a:spAutoFit/>
          </a:bodyPr>
          <a:lstStyle/>
          <a:p>
            <a:r>
              <a:rPr lang="en-US" sz="2400" u="sng" dirty="0" err="1">
                <a:solidFill>
                  <a:srgbClr val="FFFF00"/>
                </a:solidFill>
              </a:rPr>
              <a:t>Bài</a:t>
            </a:r>
            <a:r>
              <a:rPr lang="en-US" sz="2400" u="sng" dirty="0">
                <a:solidFill>
                  <a:srgbClr val="FFFF00"/>
                </a:solidFill>
              </a:rPr>
              <a:t> </a:t>
            </a:r>
            <a:r>
              <a:rPr lang="en-US" sz="2400" u="sng" dirty="0" err="1">
                <a:solidFill>
                  <a:srgbClr val="FFFF00"/>
                </a:solidFill>
              </a:rPr>
              <a:t>đọc</a:t>
            </a:r>
            <a:r>
              <a:rPr lang="en-US" sz="2400" u="sng" dirty="0">
                <a:solidFill>
                  <a:srgbClr val="FFFF00"/>
                </a:solidFill>
              </a:rPr>
              <a:t> 1.</a:t>
            </a:r>
          </a:p>
          <a:p>
            <a:r>
              <a:rPr lang="vi-VN" sz="2400" i="1" dirty="0">
                <a:solidFill>
                  <a:srgbClr val="FFFF00"/>
                </a:solidFill>
              </a:rPr>
              <a:t>Nhờ lương thực ấy bổ dưỡng, ngôn sứ Ê-li-a đi tới núi của Thiên Chúa.</a:t>
            </a:r>
          </a:p>
          <a:p>
            <a:r>
              <a:rPr lang="vi-VN" sz="2400" dirty="0">
                <a:solidFill>
                  <a:srgbClr val="FFFF00"/>
                </a:solidFill>
              </a:rPr>
              <a:t>Bài trích sách các Vua quyển thứ nhất.</a:t>
            </a:r>
          </a:p>
        </p:txBody>
      </p:sp>
    </p:spTree>
    <p:extLst>
      <p:ext uri="{BB962C8B-B14F-4D97-AF65-F5344CB8AC3E}">
        <p14:creationId xmlns:p14="http://schemas.microsoft.com/office/powerpoint/2010/main" val="2982275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33</a:t>
            </a:r>
            <a:br>
              <a:rPr lang="en-US" dirty="0">
                <a:solidFill>
                  <a:srgbClr val="FFFF00"/>
                </a:solidFill>
              </a:rPr>
            </a:br>
            <a:r>
              <a:rPr lang="en-US" dirty="0">
                <a:solidFill>
                  <a:srgbClr val="FFFF00"/>
                </a:solidFill>
              </a:rPr>
              <a:t>CHÚA NHẬT XIX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04 </a:t>
            </a:r>
            <a:r>
              <a:rPr lang="en-US" i="1" dirty="0" err="1">
                <a:solidFill>
                  <a:schemeClr val="bg1"/>
                </a:solidFill>
              </a:rPr>
              <a:t>Câu</a:t>
            </a:r>
            <a:r>
              <a:rPr lang="en-US" i="1" dirty="0">
                <a:solidFill>
                  <a:schemeClr val="bg1"/>
                </a:solidFill>
              </a:rPr>
              <a:t> </a:t>
            </a:r>
            <a:br>
              <a:rPr lang="en-US" i="1" dirty="0">
                <a:solidFill>
                  <a:schemeClr val="bg1"/>
                </a:solidFill>
              </a:rPr>
            </a:br>
            <a:br>
              <a:rPr lang="pt-BR" i="1" dirty="0">
                <a:solidFill>
                  <a:schemeClr val="bg1"/>
                </a:solidFill>
              </a:rPr>
            </a:br>
            <a:endParaRPr lang="en-US" i="1" dirty="0">
              <a:solidFill>
                <a:schemeClr val="bg1"/>
              </a:solidFill>
            </a:endParaRPr>
          </a:p>
        </p:txBody>
      </p:sp>
      <p:pic>
        <p:nvPicPr>
          <p:cNvPr id="3" name="Picture 2">
            <a:extLst>
              <a:ext uri="{FF2B5EF4-FFF2-40B4-BE49-F238E27FC236}">
                <a16:creationId xmlns:a16="http://schemas.microsoft.com/office/drawing/2014/main" id="{547181FE-6AE2-4278-1F53-57BADC8F23AE}"/>
              </a:ext>
            </a:extLst>
          </p:cNvPr>
          <p:cNvPicPr>
            <a:picLocks noChangeAspect="1"/>
          </p:cNvPicPr>
          <p:nvPr/>
        </p:nvPicPr>
        <p:blipFill>
          <a:blip r:embed="rId3"/>
          <a:stretch>
            <a:fillRect/>
          </a:stretch>
        </p:blipFill>
        <p:spPr>
          <a:xfrm flipV="1">
            <a:off x="1447800" y="3562350"/>
            <a:ext cx="6477000" cy="958596"/>
          </a:xfrm>
          <a:prstGeom prst="rect">
            <a:avLst/>
          </a:prstGeom>
        </p:spPr>
      </p:pic>
    </p:spTree>
    <p:extLst>
      <p:ext uri="{BB962C8B-B14F-4D97-AF65-F5344CB8AC3E}">
        <p14:creationId xmlns:p14="http://schemas.microsoft.com/office/powerpoint/2010/main" val="4254975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2268233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464299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2139251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Xin theo tôi ca ngợi Chúa, ta hãy hiệp lời mừng chúc Uy Danh, Chúa đáp lời tôi khấn cầu, cho thoát mọi điều kinh hãi và lo âu.</a:t>
            </a:r>
            <a:endParaRPr lang="en-US" sz="5400">
              <a:solidFill>
                <a:schemeClr val="bg1"/>
              </a:solidFill>
            </a:endParaRPr>
          </a:p>
        </p:txBody>
      </p:sp>
    </p:spTree>
    <p:extLst>
      <p:ext uri="{BB962C8B-B14F-4D97-AF65-F5344CB8AC3E}">
        <p14:creationId xmlns:p14="http://schemas.microsoft.com/office/powerpoint/2010/main" val="4010756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3785805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Ai hân hoan trông về Chúa, luôn sẽ chẳng còn nhục nhã hổ ngươi. Tiếng kẻ nghèo đây khấn nài, Thiên Chúa ưng nhận cho thoát mọi nguy nan.</a:t>
            </a:r>
            <a:endParaRPr lang="en-US" sz="5400">
              <a:solidFill>
                <a:schemeClr val="bg1"/>
              </a:solidFill>
            </a:endParaRPr>
          </a:p>
        </p:txBody>
      </p:sp>
    </p:spTree>
    <p:extLst>
      <p:ext uri="{BB962C8B-B14F-4D97-AF65-F5344CB8AC3E}">
        <p14:creationId xmlns:p14="http://schemas.microsoft.com/office/powerpoint/2010/main" val="1040365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224838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600" b="0" dirty="0">
                <a:solidFill>
                  <a:srgbClr val="FFFF00"/>
                </a:solidFill>
                <a:effectLst/>
              </a:rPr>
              <a:t>TẬP HÁT CỘNG ĐOÀN</a:t>
            </a:r>
            <a:endParaRPr lang="en-US" sz="4800" b="0" dirty="0">
              <a:solidFill>
                <a:srgbClr val="FFFF00"/>
              </a:solidFill>
              <a:effectLst/>
            </a:endParaRPr>
          </a:p>
        </p:txBody>
      </p:sp>
      <p:pic>
        <p:nvPicPr>
          <p:cNvPr id="3" name="Picture 2">
            <a:extLst>
              <a:ext uri="{FF2B5EF4-FFF2-40B4-BE49-F238E27FC236}">
                <a16:creationId xmlns:a16="http://schemas.microsoft.com/office/drawing/2014/main" id="{903C123B-262F-0CAC-041B-6BC59900110F}"/>
              </a:ext>
            </a:extLst>
          </p:cNvPr>
          <p:cNvPicPr>
            <a:picLocks noChangeAspect="1"/>
          </p:cNvPicPr>
          <p:nvPr/>
        </p:nvPicPr>
        <p:blipFill>
          <a:blip r:embed="rId2"/>
          <a:stretch>
            <a:fillRect/>
          </a:stretch>
        </p:blipFill>
        <p:spPr>
          <a:xfrm>
            <a:off x="0" y="361950"/>
            <a:ext cx="9144000" cy="1353312"/>
          </a:xfrm>
          <a:prstGeom prst="rect">
            <a:avLst/>
          </a:prstGeom>
        </p:spPr>
      </p:pic>
    </p:spTree>
    <p:extLst>
      <p:ext uri="{BB962C8B-B14F-4D97-AF65-F5344CB8AC3E}">
        <p14:creationId xmlns:p14="http://schemas.microsoft.com/office/powerpoint/2010/main" val="3606592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Tk4:</a:t>
            </a:r>
            <a:r>
              <a:rPr lang="en-US" sz="5400" dirty="0">
                <a:solidFill>
                  <a:schemeClr val="bg1"/>
                </a:solidFill>
              </a:rPr>
              <a:t> </a:t>
            </a:r>
            <a:r>
              <a:rPr lang="vi-VN" sz="5400" dirty="0">
                <a:solidFill>
                  <a:schemeClr val="bg1"/>
                </a:solidFill>
              </a:rPr>
              <a:t>Bao cơ binh xây đồn luỹ, quanh kẻ cậy Ngài giải thoát cứu nguy. Hãy nếm Ngài bao tốt lành, Nương náu bên Ngài vinh phúc thực khôn vơi.</a:t>
            </a:r>
            <a:endParaRPr lang="en-US" sz="5400" dirty="0">
              <a:solidFill>
                <a:schemeClr val="bg1"/>
              </a:solidFill>
            </a:endParaRPr>
          </a:p>
        </p:txBody>
      </p:sp>
    </p:spTree>
    <p:extLst>
      <p:ext uri="{BB962C8B-B14F-4D97-AF65-F5344CB8AC3E}">
        <p14:creationId xmlns:p14="http://schemas.microsoft.com/office/powerpoint/2010/main" val="1366542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2923709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1938992"/>
          </a:xfrm>
          <a:prstGeom prst="rect">
            <a:avLst/>
          </a:prstGeom>
        </p:spPr>
        <p:txBody>
          <a:bodyPr wrap="square">
            <a:spAutoFit/>
          </a:bodyPr>
          <a:lstStyle/>
          <a:p>
            <a:r>
              <a:rPr lang="vi-VN" sz="2400" u="sng" dirty="0">
                <a:solidFill>
                  <a:srgbClr val="FFFF00"/>
                </a:solidFill>
              </a:rPr>
              <a:t>Bài đọc 2</a:t>
            </a:r>
          </a:p>
          <a:p>
            <a:r>
              <a:rPr lang="vi-VN" sz="2400" i="1" dirty="0">
                <a:solidFill>
                  <a:srgbClr val="FFFF00"/>
                </a:solidFill>
              </a:rPr>
              <a:t>Hãy sống trong tình bác ái, như Đức Ki-tô đã yêu thương chúng ta.</a:t>
            </a:r>
          </a:p>
          <a:p>
            <a:r>
              <a:rPr lang="vi-VN" sz="2400" dirty="0">
                <a:solidFill>
                  <a:srgbClr val="FFFF00"/>
                </a:solidFill>
              </a:rPr>
              <a:t>Bài trích thư của thánh Phao-lô tông đồ gửi tín hữu Ê-phê-xô.</a:t>
            </a:r>
          </a:p>
        </p:txBody>
      </p:sp>
    </p:spTree>
    <p:extLst>
      <p:ext uri="{BB962C8B-B14F-4D97-AF65-F5344CB8AC3E}">
        <p14:creationId xmlns:p14="http://schemas.microsoft.com/office/powerpoint/2010/main" val="109183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dirty="0">
                <a:solidFill>
                  <a:srgbClr val="FFFF00"/>
                </a:solidFill>
              </a:rPr>
              <a:t>Alleluia-Alleluia</a:t>
            </a:r>
            <a:r>
              <a:rPr lang="vi-VN" sz="5400" dirty="0">
                <a:solidFill>
                  <a:schemeClr val="bg1"/>
                </a:solidFill>
              </a:rPr>
              <a:t>  Chúa phán: Ta là bánh hằng sống từ trời xuống, ai ăn bánh này sẽ được sống muôn đời. </a:t>
            </a:r>
            <a:r>
              <a:rPr lang="vi-VN" sz="5400" dirty="0">
                <a:solidFill>
                  <a:srgbClr val="FFFF00"/>
                </a:solidFill>
              </a:rPr>
              <a:t>Alleluia… </a:t>
            </a:r>
          </a:p>
        </p:txBody>
      </p:sp>
    </p:spTree>
    <p:extLst>
      <p:ext uri="{BB962C8B-B14F-4D97-AF65-F5344CB8AC3E}">
        <p14:creationId xmlns:p14="http://schemas.microsoft.com/office/powerpoint/2010/main" val="4278955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262486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2733641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3970318"/>
          </a:xfrm>
          <a:prstGeom prst="rect">
            <a:avLst/>
          </a:prstGeom>
        </p:spPr>
        <p:txBody>
          <a:bodyPr wrap="square">
            <a:spAutoFit/>
          </a:bodyPr>
          <a:lstStyle/>
          <a:p>
            <a:pPr algn="just"/>
            <a:r>
              <a:rPr lang="en-US" sz="3600" dirty="0" err="1"/>
              <a:t>Anh</a:t>
            </a:r>
            <a:r>
              <a:rPr lang="en-US" sz="3600" dirty="0"/>
              <a:t> </a:t>
            </a:r>
            <a:r>
              <a:rPr lang="en-US" sz="3600" dirty="0" err="1"/>
              <a:t>chị</a:t>
            </a:r>
            <a:r>
              <a:rPr lang="en-US" sz="3600" dirty="0"/>
              <a:t> </a:t>
            </a:r>
            <a:r>
              <a:rPr lang="en-US" sz="3600" dirty="0" err="1"/>
              <a:t>em</a:t>
            </a:r>
            <a:r>
              <a:rPr lang="en-US" sz="3600" dirty="0"/>
              <a:t> </a:t>
            </a:r>
            <a:r>
              <a:rPr lang="en-US" sz="3600" dirty="0" err="1"/>
              <a:t>thân</a:t>
            </a:r>
            <a:r>
              <a:rPr lang="en-US" sz="3600" dirty="0"/>
              <a:t> </a:t>
            </a:r>
            <a:r>
              <a:rPr lang="en-US" sz="3600" dirty="0" err="1"/>
              <a:t>mến</a:t>
            </a:r>
            <a:r>
              <a:rPr lang="en-US" sz="3600" dirty="0"/>
              <a:t>, </a:t>
            </a:r>
            <a:r>
              <a:rPr lang="en-US" sz="3600" dirty="0" err="1"/>
              <a:t>Đức</a:t>
            </a:r>
            <a:r>
              <a:rPr lang="en-US" sz="3600" dirty="0"/>
              <a:t> Ki-</a:t>
            </a:r>
            <a:r>
              <a:rPr lang="en-US" sz="3600" dirty="0" err="1"/>
              <a:t>tô</a:t>
            </a:r>
            <a:r>
              <a:rPr lang="en-US" sz="3600" dirty="0"/>
              <a:t> </a:t>
            </a:r>
            <a:r>
              <a:rPr lang="en-US" sz="3600" dirty="0" err="1"/>
              <a:t>là</a:t>
            </a:r>
            <a:r>
              <a:rPr lang="en-US" sz="3600" dirty="0"/>
              <a:t> </a:t>
            </a:r>
            <a:r>
              <a:rPr lang="en-US" sz="3600" dirty="0" err="1"/>
              <a:t>bánh</a:t>
            </a:r>
            <a:r>
              <a:rPr lang="en-US" sz="3600" dirty="0"/>
              <a:t> </a:t>
            </a:r>
            <a:r>
              <a:rPr lang="en-US" sz="3600" dirty="0" err="1"/>
              <a:t>hằng</a:t>
            </a:r>
            <a:r>
              <a:rPr lang="en-US" sz="3600" dirty="0"/>
              <a:t> </a:t>
            </a:r>
            <a:r>
              <a:rPr lang="en-US" sz="3600" dirty="0" err="1"/>
              <a:t>sống</a:t>
            </a:r>
            <a:r>
              <a:rPr lang="en-US" sz="3600" dirty="0"/>
              <a:t> </a:t>
            </a:r>
            <a:r>
              <a:rPr lang="en-US" sz="3600" dirty="0" err="1"/>
              <a:t>từ</a:t>
            </a:r>
            <a:r>
              <a:rPr lang="en-US" sz="3600" dirty="0"/>
              <a:t> </a:t>
            </a:r>
            <a:r>
              <a:rPr lang="en-US" sz="3600" dirty="0" err="1"/>
              <a:t>trời</a:t>
            </a:r>
            <a:r>
              <a:rPr lang="en-US" sz="3600" dirty="0"/>
              <a:t> </a:t>
            </a:r>
            <a:r>
              <a:rPr lang="en-US" sz="3600" dirty="0" err="1"/>
              <a:t>xuống</a:t>
            </a:r>
            <a:r>
              <a:rPr lang="en-US" sz="3600" dirty="0"/>
              <a:t>. Ai </a:t>
            </a:r>
            <a:r>
              <a:rPr lang="en-US" sz="3600" dirty="0" err="1"/>
              <a:t>ăn</a:t>
            </a:r>
            <a:r>
              <a:rPr lang="en-US" sz="3600" dirty="0"/>
              <a:t> </a:t>
            </a:r>
            <a:r>
              <a:rPr lang="en-US" sz="3600" dirty="0" err="1"/>
              <a:t>bánh</a:t>
            </a:r>
            <a:r>
              <a:rPr lang="en-US" sz="3600" dirty="0"/>
              <a:t> </a:t>
            </a:r>
            <a:r>
              <a:rPr lang="en-US" sz="3600" dirty="0" err="1"/>
              <a:t>này</a:t>
            </a:r>
            <a:r>
              <a:rPr lang="en-US" sz="3600" dirty="0"/>
              <a:t> </a:t>
            </a:r>
            <a:r>
              <a:rPr lang="en-US" sz="3600" dirty="0" err="1"/>
              <a:t>sẽ</a:t>
            </a:r>
            <a:r>
              <a:rPr lang="en-US" sz="3600" dirty="0"/>
              <a:t> </a:t>
            </a:r>
            <a:r>
              <a:rPr lang="en-US" sz="3600" dirty="0" err="1"/>
              <a:t>được</a:t>
            </a:r>
            <a:r>
              <a:rPr lang="en-US" sz="3600" dirty="0"/>
              <a:t> </a:t>
            </a:r>
            <a:r>
              <a:rPr lang="en-US" sz="3600" dirty="0" err="1"/>
              <a:t>sống</a:t>
            </a:r>
            <a:r>
              <a:rPr lang="en-US" sz="3600" dirty="0"/>
              <a:t> </a:t>
            </a:r>
            <a:r>
              <a:rPr lang="en-US" sz="3600" dirty="0" err="1"/>
              <a:t>muôn</a:t>
            </a:r>
            <a:r>
              <a:rPr lang="en-US" sz="3600" dirty="0"/>
              <a:t> </a:t>
            </a:r>
            <a:r>
              <a:rPr lang="en-US" sz="3600" dirty="0" err="1"/>
              <a:t>đời</a:t>
            </a:r>
            <a:r>
              <a:rPr lang="en-US" sz="3600" dirty="0"/>
              <a:t>. </a:t>
            </a:r>
            <a:r>
              <a:rPr lang="en-US" sz="3600" dirty="0" err="1"/>
              <a:t>Trong</a:t>
            </a:r>
            <a:r>
              <a:rPr lang="en-US" sz="3600" dirty="0"/>
              <a:t> </a:t>
            </a:r>
            <a:r>
              <a:rPr lang="en-US" sz="3600" dirty="0" err="1"/>
              <a:t>niềm</a:t>
            </a:r>
            <a:r>
              <a:rPr lang="en-US" sz="3600" dirty="0"/>
              <a:t> </a:t>
            </a:r>
            <a:r>
              <a:rPr lang="en-US" sz="3600" dirty="0" err="1"/>
              <a:t>cảm</a:t>
            </a:r>
            <a:r>
              <a:rPr lang="en-US" sz="3600" dirty="0"/>
              <a:t> </a:t>
            </a:r>
            <a:r>
              <a:rPr lang="en-US" sz="3600" dirty="0" err="1"/>
              <a:t>tạ</a:t>
            </a:r>
            <a:r>
              <a:rPr lang="en-US" sz="3600" dirty="0"/>
              <a:t> tri </a:t>
            </a:r>
            <a:r>
              <a:rPr lang="en-US" sz="3600" dirty="0" err="1"/>
              <a:t>ân</a:t>
            </a:r>
            <a:r>
              <a:rPr lang="en-US" sz="3600" dirty="0"/>
              <a:t> </a:t>
            </a:r>
            <a:r>
              <a:rPr lang="en-US" sz="3600" dirty="0" err="1"/>
              <a:t>Chúa</a:t>
            </a:r>
            <a:r>
              <a:rPr lang="en-US" sz="3600" dirty="0"/>
              <a:t> </a:t>
            </a:r>
            <a:r>
              <a:rPr lang="en-US" sz="3600" dirty="0" err="1"/>
              <a:t>Giê-su</a:t>
            </a:r>
            <a:r>
              <a:rPr lang="en-US" sz="3600" dirty="0"/>
              <a:t> </a:t>
            </a:r>
            <a:r>
              <a:rPr lang="en-US" sz="3600" dirty="0" err="1"/>
              <a:t>Thánh</a:t>
            </a:r>
            <a:r>
              <a:rPr lang="en-US" sz="3600" dirty="0"/>
              <a:t> </a:t>
            </a:r>
            <a:r>
              <a:rPr lang="en-US" sz="3600" dirty="0" err="1"/>
              <a:t>Thể</a:t>
            </a:r>
            <a:r>
              <a:rPr lang="en-US" sz="3600" dirty="0"/>
              <a:t>, </a:t>
            </a:r>
            <a:r>
              <a:rPr lang="en-US" sz="3600" dirty="0" err="1"/>
              <a:t>chúng</a:t>
            </a:r>
            <a:r>
              <a:rPr lang="en-US" sz="3600" dirty="0"/>
              <a:t> ta </a:t>
            </a:r>
            <a:r>
              <a:rPr lang="en-US" sz="3600" dirty="0" err="1"/>
              <a:t>cùng</a:t>
            </a:r>
            <a:r>
              <a:rPr lang="en-US" sz="3600" dirty="0"/>
              <a:t> </a:t>
            </a:r>
            <a:r>
              <a:rPr lang="en-US" sz="3600" dirty="0" err="1"/>
              <a:t>dâng</a:t>
            </a:r>
            <a:r>
              <a:rPr lang="en-US" sz="3600" dirty="0"/>
              <a:t> </a:t>
            </a:r>
            <a:r>
              <a:rPr lang="en-US" sz="3600" dirty="0" err="1"/>
              <a:t>lời</a:t>
            </a:r>
            <a:r>
              <a:rPr lang="en-US" sz="3600" dirty="0"/>
              <a:t> </a:t>
            </a:r>
            <a:r>
              <a:rPr lang="en-US" sz="3600" dirty="0" err="1"/>
              <a:t>cầu</a:t>
            </a:r>
            <a:r>
              <a:rPr lang="en-US" sz="3600" dirty="0"/>
              <a:t> </a:t>
            </a:r>
            <a:r>
              <a:rPr lang="en-US" sz="3600" dirty="0" err="1"/>
              <a:t>xin</a:t>
            </a:r>
            <a:r>
              <a:rPr lang="en-US" sz="3600" dirty="0"/>
              <a:t>.</a:t>
            </a:r>
          </a:p>
        </p:txBody>
      </p:sp>
    </p:spTree>
    <p:extLst>
      <p:ext uri="{BB962C8B-B14F-4D97-AF65-F5344CB8AC3E}">
        <p14:creationId xmlns:p14="http://schemas.microsoft.com/office/powerpoint/2010/main" val="420509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dirty="0">
                <a:solidFill>
                  <a:srgbClr val="FFFF00"/>
                </a:solidFill>
              </a:rPr>
              <a:t>Alleluia-Alleluia</a:t>
            </a:r>
            <a:r>
              <a:rPr lang="vi-VN" sz="5400" dirty="0">
                <a:solidFill>
                  <a:schemeClr val="bg1"/>
                </a:solidFill>
              </a:rPr>
              <a:t> Chúa phán: Ta là bánh hằng sống từ trời xuống, ai ăn bánh này sẽ được sống muôn đời. 	</a:t>
            </a:r>
            <a:r>
              <a:rPr lang="vi-VN" sz="5400" dirty="0">
                <a:solidFill>
                  <a:srgbClr val="FFFF00"/>
                </a:solidFill>
              </a:rPr>
              <a:t>Alleluia… </a:t>
            </a:r>
          </a:p>
        </p:txBody>
      </p:sp>
    </p:spTree>
    <p:extLst>
      <p:ext uri="{BB962C8B-B14F-4D97-AF65-F5344CB8AC3E}">
        <p14:creationId xmlns:p14="http://schemas.microsoft.com/office/powerpoint/2010/main" val="3411899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124200" y="2570911"/>
            <a:ext cx="6400800" cy="1354217"/>
          </a:xfrm>
          <a:prstGeom prst="rect">
            <a:avLst/>
          </a:prstGeom>
        </p:spPr>
        <p:txBody>
          <a:bodyPr wrap="square">
            <a:spAutoFit/>
          </a:bodyPr>
          <a:lstStyle/>
          <a:p>
            <a:pPr algn="ctr"/>
            <a:r>
              <a:rPr lang="en-US" sz="5400" b="1" dirty="0" err="1">
                <a:solidFill>
                  <a:srgbClr val="FFFF00"/>
                </a:solidFill>
              </a:rPr>
              <a:t>Lễ</a:t>
            </a:r>
            <a:r>
              <a:rPr lang="en-US" sz="5400" b="1" dirty="0">
                <a:solidFill>
                  <a:srgbClr val="FFFF00"/>
                </a:solidFill>
              </a:rPr>
              <a:t> </a:t>
            </a:r>
            <a:r>
              <a:rPr lang="en-US" sz="5400" b="1" dirty="0" err="1">
                <a:solidFill>
                  <a:srgbClr val="FFFF00"/>
                </a:solidFill>
              </a:rPr>
              <a:t>Dâng</a:t>
            </a:r>
            <a:endParaRPr lang="en-US" sz="5400" b="1" dirty="0">
              <a:solidFill>
                <a:srgbClr val="FFFF00"/>
              </a:solidFill>
            </a:endParaRPr>
          </a:p>
          <a:p>
            <a:pPr algn="ctr"/>
            <a:r>
              <a:rPr lang="en-US" sz="2800" b="1" i="1" dirty="0">
                <a:solidFill>
                  <a:schemeClr val="bg1"/>
                </a:solidFill>
              </a:rPr>
              <a:t>Lm. </a:t>
            </a:r>
            <a:r>
              <a:rPr lang="en-US" sz="2800" b="1" i="1" dirty="0" err="1">
                <a:solidFill>
                  <a:schemeClr val="bg1"/>
                </a:solidFill>
              </a:rPr>
              <a:t>Nguyễn</a:t>
            </a:r>
            <a:r>
              <a:rPr lang="en-US" sz="2800" b="1" i="1" dirty="0">
                <a:solidFill>
                  <a:schemeClr val="bg1"/>
                </a:solidFill>
              </a:rPr>
              <a:t> </a:t>
            </a:r>
            <a:r>
              <a:rPr lang="en-US" sz="2800" b="1" i="1" dirty="0" err="1">
                <a:solidFill>
                  <a:schemeClr val="bg1"/>
                </a:solidFill>
              </a:rPr>
              <a:t>Mộng</a:t>
            </a:r>
            <a:r>
              <a:rPr lang="en-US" sz="2800" b="1" i="1" dirty="0">
                <a:solidFill>
                  <a:schemeClr val="bg1"/>
                </a:solidFill>
              </a:rPr>
              <a:t> </a:t>
            </a:r>
            <a:r>
              <a:rPr lang="en-US" sz="2800" b="1" i="1" dirty="0" err="1">
                <a:solidFill>
                  <a:schemeClr val="bg1"/>
                </a:solidFill>
              </a:rPr>
              <a:t>Huỳnh</a:t>
            </a:r>
            <a:endParaRPr lang="en-US" sz="2800" b="1" i="1" dirty="0">
              <a:solidFill>
                <a:schemeClr val="bg1"/>
              </a:solidFill>
            </a:endParaRPr>
          </a:p>
        </p:txBody>
      </p:sp>
      <p:pic>
        <p:nvPicPr>
          <p:cNvPr id="5" name="Picture 4">
            <a:extLst>
              <a:ext uri="{FF2B5EF4-FFF2-40B4-BE49-F238E27FC236}">
                <a16:creationId xmlns:a16="http://schemas.microsoft.com/office/drawing/2014/main" id="{CFD41F71-C811-1B16-F9C6-5B88D3672DFE}"/>
              </a:ext>
            </a:extLst>
          </p:cNvPr>
          <p:cNvPicPr>
            <a:picLocks noChangeAspect="1"/>
          </p:cNvPicPr>
          <p:nvPr/>
        </p:nvPicPr>
        <p:blipFill>
          <a:blip r:embed="rId3"/>
          <a:stretch>
            <a:fillRect/>
          </a:stretch>
        </p:blipFill>
        <p:spPr>
          <a:xfrm>
            <a:off x="4191000" y="3925128"/>
            <a:ext cx="4419600" cy="654101"/>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a:solidFill>
                  <a:srgbClr val="FFFF00"/>
                </a:solidFill>
              </a:rPr>
              <a:t>Pk1: </a:t>
            </a:r>
            <a:r>
              <a:rPr lang="vi-VN" sz="5400" dirty="0">
                <a:solidFill>
                  <a:schemeClr val="bg1"/>
                </a:solidFill>
              </a:rPr>
              <a:t>Con dâng Chúa, đôi tay này, bao vất vả làm cho tê tái. Con dâng Chúa, đôi bờ vai, gánh gồng nặng trĩu bao ngày. Con dâng Chúa, đôi chân này, đi tìm hạnh phúc miệt mài. </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a:solidFill>
                  <a:srgbClr val="FFFF00"/>
                </a:solidFill>
              </a:rPr>
              <a:t>ĐK1: </a:t>
            </a:r>
            <a:r>
              <a:rPr lang="vi-VN" sz="6000" dirty="0">
                <a:solidFill>
                  <a:schemeClr val="bg1"/>
                </a:solidFill>
              </a:rPr>
              <a:t>Vì ngày mai con lo hôm nay, vì tương lai con lo hiện tại, bởi trời đất mãi luôn vần xoay, và cuộc sống bon chen từng ngày.</a:t>
            </a:r>
            <a:endParaRPr lang="en-US" sz="60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a:solidFill>
                  <a:srgbClr val="FFFF00"/>
                </a:solidFill>
              </a:rPr>
              <a:t>Pk2: </a:t>
            </a:r>
            <a:r>
              <a:rPr lang="vi-VN" sz="5400" dirty="0">
                <a:solidFill>
                  <a:schemeClr val="bg1"/>
                </a:solidFill>
              </a:rPr>
              <a:t>Đây đôi mắt, trông lên Người, khi nỗi sầu làm con chơi vơi. Đây đau đớn, se bờ môi, những lần gục ngã trong đời. Đây mơ ước, trôi qua rồi, đã làm sầu héo nụ cười.</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a:solidFill>
                  <a:srgbClr val="FFFF00"/>
                </a:solidFill>
              </a:rPr>
              <a:t>ĐK2: </a:t>
            </a:r>
            <a:r>
              <a:rPr lang="vi-VN" sz="6000" dirty="0">
                <a:solidFill>
                  <a:schemeClr val="bg1"/>
                </a:solidFill>
              </a:rPr>
              <a:t>Vì lạy Chúa con luôn tin yêu, dù băn khoăn âu lo mọi điều, dù ngàn tiếng khóc than đìu hiu, dù đời sống đau thương còn nhiều</a:t>
            </a:r>
            <a:endParaRPr lang="en-US" sz="6000" b="0" dirty="0">
              <a:solidFill>
                <a:schemeClr val="bg1"/>
              </a:solidFill>
              <a:effectLst/>
            </a:endParaRPr>
          </a:p>
        </p:txBody>
      </p:sp>
    </p:spTree>
    <p:extLst>
      <p:ext uri="{BB962C8B-B14F-4D97-AF65-F5344CB8AC3E}">
        <p14:creationId xmlns:p14="http://schemas.microsoft.com/office/powerpoint/2010/main" val="1342182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 y="0"/>
            <a:ext cx="9143120"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6600" dirty="0">
                <a:solidFill>
                  <a:srgbClr val="FFFF00"/>
                </a:solidFill>
              </a:rPr>
              <a:t>Ta </a:t>
            </a:r>
            <a:r>
              <a:rPr lang="en-US" sz="6600" dirty="0" err="1">
                <a:solidFill>
                  <a:srgbClr val="FFFF00"/>
                </a:solidFill>
              </a:rPr>
              <a:t>Là</a:t>
            </a:r>
            <a:r>
              <a:rPr lang="en-US" sz="6600" dirty="0">
                <a:solidFill>
                  <a:srgbClr val="FFFF00"/>
                </a:solidFill>
              </a:rPr>
              <a:t> </a:t>
            </a:r>
            <a:br>
              <a:rPr lang="en-US" sz="6600" dirty="0">
                <a:solidFill>
                  <a:srgbClr val="FFFF00"/>
                </a:solidFill>
              </a:rPr>
            </a:br>
            <a:r>
              <a:rPr lang="en-US" sz="6600" dirty="0">
                <a:solidFill>
                  <a:srgbClr val="FFFF00"/>
                </a:solidFill>
              </a:rPr>
              <a:t>Bánh Ban </a:t>
            </a:r>
            <a:r>
              <a:rPr lang="en-US" sz="6600" dirty="0" err="1">
                <a:solidFill>
                  <a:srgbClr val="FFFF00"/>
                </a:solidFill>
              </a:rPr>
              <a:t>Sự</a:t>
            </a:r>
            <a:r>
              <a:rPr lang="en-US" sz="6600" dirty="0">
                <a:solidFill>
                  <a:srgbClr val="FFFF00"/>
                </a:solidFill>
              </a:rPr>
              <a:t> </a:t>
            </a:r>
            <a:r>
              <a:rPr lang="en-US" sz="6600" dirty="0" err="1">
                <a:solidFill>
                  <a:srgbClr val="FFFF00"/>
                </a:solidFill>
              </a:rPr>
              <a:t>Sống</a:t>
            </a:r>
            <a:r>
              <a:rPr lang="en-US" sz="6600" dirty="0">
                <a:solidFill>
                  <a:srgbClr val="FFFF00"/>
                </a:solidFill>
              </a:rPr>
              <a:t> </a:t>
            </a:r>
            <a:br>
              <a:rPr lang="en-US" sz="7200" dirty="0">
                <a:solidFill>
                  <a:srgbClr val="FFFF00"/>
                </a:solidFill>
              </a:rPr>
            </a:br>
            <a:r>
              <a:rPr lang="en-US" sz="4000" i="1" dirty="0" err="1">
                <a:solidFill>
                  <a:schemeClr val="bg1"/>
                </a:solidFill>
              </a:rPr>
              <a:t>Đinh</a:t>
            </a:r>
            <a:r>
              <a:rPr lang="en-US" sz="4000" i="1" dirty="0">
                <a:solidFill>
                  <a:schemeClr val="bg1"/>
                </a:solidFill>
              </a:rPr>
              <a:t> </a:t>
            </a:r>
            <a:r>
              <a:rPr lang="en-US" sz="4000" i="1" dirty="0" err="1">
                <a:solidFill>
                  <a:schemeClr val="bg1"/>
                </a:solidFill>
              </a:rPr>
              <a:t>Công</a:t>
            </a:r>
            <a:r>
              <a:rPr lang="en-US" sz="4000" i="1" dirty="0">
                <a:solidFill>
                  <a:schemeClr val="bg1"/>
                </a:solidFill>
              </a:rPr>
              <a:t> </a:t>
            </a:r>
            <a:r>
              <a:rPr lang="en-US" sz="4000" i="1" dirty="0" err="1">
                <a:solidFill>
                  <a:schemeClr val="bg1"/>
                </a:solidFill>
              </a:rPr>
              <a:t>Huỳnh</a:t>
            </a:r>
            <a:r>
              <a:rPr lang="en-US" sz="4000" i="1" dirty="0">
                <a:solidFill>
                  <a:schemeClr val="bg1"/>
                </a:solidFill>
              </a:rPr>
              <a:t> &amp; </a:t>
            </a:r>
            <a:r>
              <a:rPr lang="en-US" sz="4000" i="1" dirty="0" err="1">
                <a:solidFill>
                  <a:schemeClr val="bg1"/>
                </a:solidFill>
              </a:rPr>
              <a:t>Huỳnh</a:t>
            </a:r>
            <a:r>
              <a:rPr lang="en-US" sz="4000" i="1" dirty="0">
                <a:solidFill>
                  <a:schemeClr val="bg1"/>
                </a:solidFill>
              </a:rPr>
              <a:t> Minh </a:t>
            </a:r>
            <a:r>
              <a:rPr lang="en-US" sz="4000" i="1" dirty="0" err="1">
                <a:solidFill>
                  <a:schemeClr val="bg1"/>
                </a:solidFill>
              </a:rPr>
              <a:t>Kỳ</a:t>
            </a:r>
            <a:r>
              <a:rPr lang="en-US" sz="4000" i="1" dirty="0">
                <a:solidFill>
                  <a:schemeClr val="bg1"/>
                </a:solidFill>
              </a:rPr>
              <a:t> </a:t>
            </a:r>
            <a:br>
              <a:rPr lang="en-US" sz="4000" i="1" dirty="0">
                <a:solidFill>
                  <a:schemeClr val="bg1"/>
                </a:solidFill>
              </a:rPr>
            </a:br>
            <a:br>
              <a:rPr lang="pt-BR" sz="4000" i="1" dirty="0">
                <a:solidFill>
                  <a:schemeClr val="bg1"/>
                </a:solidFill>
              </a:rPr>
            </a:br>
            <a:endParaRPr lang="en-US" sz="5400" b="0" i="1" dirty="0">
              <a:solidFill>
                <a:schemeClr val="bg1"/>
              </a:solidFill>
              <a:effectLst/>
            </a:endParaRPr>
          </a:p>
        </p:txBody>
      </p:sp>
      <p:pic>
        <p:nvPicPr>
          <p:cNvPr id="3" name="Picture 2">
            <a:extLst>
              <a:ext uri="{FF2B5EF4-FFF2-40B4-BE49-F238E27FC236}">
                <a16:creationId xmlns:a16="http://schemas.microsoft.com/office/drawing/2014/main" id="{0B270B6D-1500-40F8-8AA6-6DB1F712A27F}"/>
              </a:ext>
            </a:extLst>
          </p:cNvPr>
          <p:cNvPicPr>
            <a:picLocks noChangeAspect="1"/>
          </p:cNvPicPr>
          <p:nvPr/>
        </p:nvPicPr>
        <p:blipFill>
          <a:blip r:embed="rId2"/>
          <a:stretch>
            <a:fillRect/>
          </a:stretch>
        </p:blipFill>
        <p:spPr>
          <a:xfrm>
            <a:off x="1981200" y="3714750"/>
            <a:ext cx="6021860" cy="891235"/>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dirty="0">
                <a:solidFill>
                  <a:srgbClr val="FFFF00"/>
                </a:solidFill>
              </a:rPr>
              <a:t>P</a:t>
            </a:r>
            <a:r>
              <a:rPr lang="en-US" sz="6000" b="0" dirty="0">
                <a:solidFill>
                  <a:srgbClr val="FFFF00"/>
                </a:solidFill>
                <a:effectLst/>
              </a:rPr>
              <a:t>k1: </a:t>
            </a:r>
            <a:r>
              <a:rPr lang="vi-VN" sz="6000" dirty="0">
                <a:solidFill>
                  <a:schemeClr val="bg1"/>
                </a:solidFill>
              </a:rPr>
              <a:t>Ta là bánh ban sự sống, là tấm bánh, được ban xuống bởi trời. Ta, là bánh thiêng trường sinh, kẻ nào tin, sẽ được sống muôn đời. </a:t>
            </a:r>
            <a:endParaRPr lang="vi-VN" sz="6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6000" dirty="0">
                <a:solidFill>
                  <a:srgbClr val="FFFF00"/>
                </a:solidFill>
              </a:rPr>
              <a:t>**</a:t>
            </a:r>
            <a:r>
              <a:rPr lang="vi-VN" sz="6000" dirty="0">
                <a:solidFill>
                  <a:schemeClr val="bg1"/>
                </a:solidFill>
              </a:rPr>
              <a:t> Đây là bánh bởi trời xuống, để ai ăn, thì không chết bao giờ. Đây là bánh Ta sẽ ban, là thịt Ta, để thế gian hưởng nhờ.</a:t>
            </a:r>
            <a:endParaRPr lang="vi-VN" sz="6000" b="0" dirty="0">
              <a:solidFill>
                <a:schemeClr val="bg1"/>
              </a:solidFill>
              <a:effectLst/>
            </a:endParaRPr>
          </a:p>
        </p:txBody>
      </p:sp>
    </p:spTree>
    <p:extLst>
      <p:ext uri="{BB962C8B-B14F-4D97-AF65-F5344CB8AC3E}">
        <p14:creationId xmlns:p14="http://schemas.microsoft.com/office/powerpoint/2010/main" val="360942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2" name="Picture 1">
            <a:extLst>
              <a:ext uri="{FF2B5EF4-FFF2-40B4-BE49-F238E27FC236}">
                <a16:creationId xmlns:a16="http://schemas.microsoft.com/office/drawing/2014/main" id="{B02F3182-3286-ED91-7D47-5DF033293C04}"/>
              </a:ext>
            </a:extLst>
          </p:cNvPr>
          <p:cNvPicPr>
            <a:picLocks noChangeAspect="1"/>
          </p:cNvPicPr>
          <p:nvPr/>
        </p:nvPicPr>
        <p:blipFill>
          <a:blip r:embed="rId3"/>
          <a:stretch>
            <a:fillRect/>
          </a:stretch>
        </p:blipFill>
        <p:spPr>
          <a:xfrm>
            <a:off x="5257800" y="1962150"/>
            <a:ext cx="3752335" cy="555346"/>
          </a:xfrm>
          <a:prstGeom prst="rect">
            <a:avLst/>
          </a:prstGeom>
        </p:spPr>
      </p:pic>
    </p:spTree>
    <p:extLst>
      <p:ext uri="{BB962C8B-B14F-4D97-AF65-F5344CB8AC3E}">
        <p14:creationId xmlns:p14="http://schemas.microsoft.com/office/powerpoint/2010/main" val="1713938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a:solidFill>
                  <a:srgbClr val="FFFF00"/>
                </a:solidFill>
                <a:effectLst/>
              </a:rPr>
              <a:t>ĐK:</a:t>
            </a:r>
            <a:r>
              <a:rPr lang="en-US" sz="5400" b="0" dirty="0">
                <a:solidFill>
                  <a:schemeClr val="bg1"/>
                </a:solidFill>
                <a:effectLst/>
              </a:rPr>
              <a:t> </a:t>
            </a:r>
            <a:r>
              <a:rPr lang="vi-VN" sz="5400" dirty="0">
                <a:solidFill>
                  <a:schemeClr val="bg1"/>
                </a:solidFill>
              </a:rPr>
              <a:t>Lạy Chúa. Xin cho chúng con, biết đến với Ngài. tín thác nơi Ngài. Vì Chúa, là nguồn dưỡng nuôi, cậy trông nơi Chúa, hạnh phúc chẳng ngơi.</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600" dirty="0">
                <a:solidFill>
                  <a:srgbClr val="FFFF00"/>
                </a:solidFill>
              </a:rPr>
              <a:t>P</a:t>
            </a:r>
            <a:r>
              <a:rPr lang="en-US" sz="5600" b="0" dirty="0">
                <a:solidFill>
                  <a:srgbClr val="FFFF00"/>
                </a:solidFill>
                <a:effectLst/>
              </a:rPr>
              <a:t>k2:</a:t>
            </a:r>
            <a:r>
              <a:rPr lang="en-US" sz="5600" b="0" dirty="0">
                <a:solidFill>
                  <a:schemeClr val="bg1"/>
                </a:solidFill>
                <a:effectLst/>
              </a:rPr>
              <a:t> </a:t>
            </a:r>
            <a:r>
              <a:rPr lang="vi-VN" sz="5600" dirty="0">
                <a:solidFill>
                  <a:schemeClr val="bg1"/>
                </a:solidFill>
              </a:rPr>
              <a:t>Trong cuộc sống bao thử thách, nhiều đói khát, và lo lắng giữa đời. Con tìm Chúa trong niềm tin, lòng khao khát, lãnh nhận bánh nuôi hồn. </a:t>
            </a:r>
            <a:endParaRPr lang="en-US" sz="5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6000" dirty="0">
                <a:solidFill>
                  <a:srgbClr val="FFFF00"/>
                </a:solidFill>
              </a:rPr>
              <a:t>**</a:t>
            </a:r>
            <a:r>
              <a:rPr lang="vi-VN" sz="6000" dirty="0">
                <a:solidFill>
                  <a:schemeClr val="bg1"/>
                </a:solidFill>
              </a:rPr>
              <a:t> Con cần Chúa trong cuộc sống, vì chính Chúa, là tấm bánh nuôi hồn. Xin tẩy xóa bao tội khiên, để đời con, hằng vững tin vào Ngài.</a:t>
            </a:r>
            <a:endParaRPr lang="en-US" sz="6000" b="0" dirty="0">
              <a:solidFill>
                <a:schemeClr val="bg1"/>
              </a:solidFill>
              <a:effectLst/>
            </a:endParaRPr>
          </a:p>
        </p:txBody>
      </p:sp>
    </p:spTree>
    <p:extLst>
      <p:ext uri="{BB962C8B-B14F-4D97-AF65-F5344CB8AC3E}">
        <p14:creationId xmlns:p14="http://schemas.microsoft.com/office/powerpoint/2010/main" val="5090719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a:solidFill>
                  <a:srgbClr val="FFFF00"/>
                </a:solidFill>
                <a:effectLst/>
              </a:rPr>
              <a:t>ĐK:</a:t>
            </a:r>
            <a:r>
              <a:rPr lang="en-US" sz="5400" b="0" dirty="0">
                <a:solidFill>
                  <a:schemeClr val="bg1"/>
                </a:solidFill>
                <a:effectLst/>
              </a:rPr>
              <a:t> </a:t>
            </a:r>
            <a:r>
              <a:rPr lang="vi-VN" sz="5400" dirty="0">
                <a:solidFill>
                  <a:schemeClr val="bg1"/>
                </a:solidFill>
              </a:rPr>
              <a:t>Lạy Chúa. Xin cho chúng con, biết đến với Ngài. tín thác nơi Ngài. Vì Chúa, là nguồn dưỡng nuôi, cậy trông nơi Chúa, hạnh phúc chẳng ngơi.</a:t>
            </a:r>
            <a:endParaRPr lang="en-US" sz="5400" b="0" dirty="0">
              <a:solidFill>
                <a:schemeClr val="bg1"/>
              </a:solidFill>
              <a:effectLst/>
            </a:endParaRPr>
          </a:p>
        </p:txBody>
      </p:sp>
    </p:spTree>
    <p:extLst>
      <p:ext uri="{BB962C8B-B14F-4D97-AF65-F5344CB8AC3E}">
        <p14:creationId xmlns:p14="http://schemas.microsoft.com/office/powerpoint/2010/main" val="849261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dirty="0">
                <a:solidFill>
                  <a:srgbClr val="FFFF00"/>
                </a:solidFill>
              </a:rPr>
              <a:t>P</a:t>
            </a:r>
            <a:r>
              <a:rPr lang="en-US" sz="6000" b="0" dirty="0">
                <a:solidFill>
                  <a:srgbClr val="FFFF00"/>
                </a:solidFill>
                <a:effectLst/>
              </a:rPr>
              <a:t>k3:</a:t>
            </a:r>
            <a:r>
              <a:rPr lang="en-US" sz="6000" b="0" dirty="0">
                <a:solidFill>
                  <a:schemeClr val="bg1"/>
                </a:solidFill>
                <a:effectLst/>
              </a:rPr>
              <a:t> </a:t>
            </a:r>
            <a:r>
              <a:rPr lang="vi-VN" sz="6000" dirty="0">
                <a:solidFill>
                  <a:schemeClr val="bg1"/>
                </a:solidFill>
              </a:rPr>
              <a:t>Xin lòng mến nơi một Chúa, và tim con, được liên kết trong Ngài. Con nguyện mãi tin Ngài thôi, vì nơi Chúa, có sự sống muôn đời. </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dirty="0">
                <a:solidFill>
                  <a:srgbClr val="FFFF00"/>
                </a:solidFill>
              </a:rPr>
              <a:t>**</a:t>
            </a:r>
            <a:r>
              <a:rPr lang="vi-VN" sz="5600" dirty="0">
                <a:solidFill>
                  <a:schemeClr val="bg1"/>
                </a:solidFill>
              </a:rPr>
              <a:t> Con tựa nép bên lòng Chúa, để kín múc, nguồn sức sống siêu nhiên. Ôi tình Chúa luôn thẳm sâu, hồn thảnh thơi, hưởng nếm bao ngọt ngào.</a:t>
            </a:r>
            <a:endParaRPr lang="en-US" sz="5600" b="0" dirty="0">
              <a:solidFill>
                <a:schemeClr val="bg1"/>
              </a:solidFill>
              <a:effectLst/>
            </a:endParaRPr>
          </a:p>
        </p:txBody>
      </p:sp>
    </p:spTree>
    <p:extLst>
      <p:ext uri="{BB962C8B-B14F-4D97-AF65-F5344CB8AC3E}">
        <p14:creationId xmlns:p14="http://schemas.microsoft.com/office/powerpoint/2010/main" val="2097676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a:solidFill>
                  <a:srgbClr val="FFFF00"/>
                </a:solidFill>
                <a:effectLst/>
              </a:rPr>
              <a:t>ĐK:</a:t>
            </a:r>
            <a:r>
              <a:rPr lang="en-US" sz="5400" b="0" dirty="0">
                <a:solidFill>
                  <a:schemeClr val="bg1"/>
                </a:solidFill>
                <a:effectLst/>
              </a:rPr>
              <a:t> </a:t>
            </a:r>
            <a:r>
              <a:rPr lang="vi-VN" sz="5400" dirty="0">
                <a:solidFill>
                  <a:schemeClr val="bg1"/>
                </a:solidFill>
              </a:rPr>
              <a:t>Lạy Chúa. Xin cho chúng con, biết đến với Ngài. tín thác nơi Ngài. Vì Chúa, là nguồn dưỡng nuôi, cậy trông nơi Chúa, hạnh phúc chẳng ngơi.</a:t>
            </a:r>
            <a:endParaRPr lang="en-US" sz="5400" b="0" dirty="0">
              <a:solidFill>
                <a:schemeClr val="bg1"/>
              </a:solidFill>
              <a:effectLst/>
            </a:endParaRPr>
          </a:p>
        </p:txBody>
      </p:sp>
    </p:spTree>
    <p:extLst>
      <p:ext uri="{BB962C8B-B14F-4D97-AF65-F5344CB8AC3E}">
        <p14:creationId xmlns:p14="http://schemas.microsoft.com/office/powerpoint/2010/main" val="31064245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57150"/>
            <a:ext cx="6629400" cy="4400550"/>
          </a:xfrm>
        </p:spPr>
        <p:txBody>
          <a:bodyPr>
            <a:normAutofit/>
          </a:bodyPr>
          <a:lstStyle/>
          <a:p>
            <a:r>
              <a:rPr lang="en-US" sz="6000" b="0" dirty="0">
                <a:solidFill>
                  <a:srgbClr val="FFFF00"/>
                </a:solidFill>
                <a:effectLst/>
              </a:rPr>
              <a:t>Ca </a:t>
            </a:r>
            <a:r>
              <a:rPr lang="en-US" sz="6000" b="0" dirty="0" err="1">
                <a:solidFill>
                  <a:srgbClr val="FFFF00"/>
                </a:solidFill>
                <a:effectLst/>
              </a:rPr>
              <a:t>Kết</a:t>
            </a:r>
            <a:r>
              <a:rPr lang="en-US" sz="6000" b="0" dirty="0">
                <a:solidFill>
                  <a:srgbClr val="FFFF00"/>
                </a:solidFill>
                <a:effectLst/>
              </a:rPr>
              <a:t> </a:t>
            </a:r>
            <a:r>
              <a:rPr lang="en-US" sz="6000" b="0" dirty="0" err="1">
                <a:solidFill>
                  <a:srgbClr val="FFFF00"/>
                </a:solidFill>
                <a:effectLst/>
              </a:rPr>
              <a:t>Lễ</a:t>
            </a:r>
            <a:br>
              <a:rPr lang="en-US" sz="6000" b="0" dirty="0">
                <a:solidFill>
                  <a:srgbClr val="FFFF00"/>
                </a:solidFill>
                <a:effectLst/>
              </a:rPr>
            </a:br>
            <a:r>
              <a:rPr lang="en-US" sz="6000" b="0" dirty="0" err="1">
                <a:solidFill>
                  <a:srgbClr val="FFFF00"/>
                </a:solidFill>
                <a:effectLst/>
              </a:rPr>
              <a:t>Sống</a:t>
            </a:r>
            <a:r>
              <a:rPr lang="en-US" sz="6000" b="0" dirty="0">
                <a:solidFill>
                  <a:srgbClr val="FFFF00"/>
                </a:solidFill>
                <a:effectLst/>
              </a:rPr>
              <a:t> </a:t>
            </a:r>
            <a:r>
              <a:rPr lang="en-US" sz="6000" b="0" dirty="0" err="1">
                <a:solidFill>
                  <a:srgbClr val="FFFF00"/>
                </a:solidFill>
                <a:effectLst/>
              </a:rPr>
              <a:t>Gần</a:t>
            </a:r>
            <a:r>
              <a:rPr lang="en-US" sz="6000" b="0" dirty="0">
                <a:solidFill>
                  <a:srgbClr val="FFFF00"/>
                </a:solidFill>
                <a:effectLst/>
              </a:rPr>
              <a:t> </a:t>
            </a:r>
            <a:r>
              <a:rPr lang="en-US" sz="6000" b="0" dirty="0" err="1">
                <a:solidFill>
                  <a:srgbClr val="FFFF00"/>
                </a:solidFill>
                <a:effectLst/>
              </a:rPr>
              <a:t>Mẹ</a:t>
            </a:r>
            <a:br>
              <a:rPr lang="en-US" sz="5400" b="0" dirty="0">
                <a:solidFill>
                  <a:srgbClr val="FFFF00"/>
                </a:solidFill>
                <a:effectLst/>
              </a:rPr>
            </a:br>
            <a:r>
              <a:rPr lang="vi-VN" sz="4000" i="1" dirty="0">
                <a:solidFill>
                  <a:schemeClr val="bg1"/>
                </a:solidFill>
              </a:rPr>
              <a:t>Nguyễn Khắc Xuyên  </a:t>
            </a:r>
            <a:br>
              <a:rPr lang="vi-VN" sz="4000" i="1" dirty="0">
                <a:solidFill>
                  <a:schemeClr val="bg1"/>
                </a:solidFill>
              </a:rPr>
            </a:br>
            <a:r>
              <a:rPr lang="vi-VN" sz="4000" i="1" dirty="0">
                <a:solidFill>
                  <a:schemeClr val="bg1"/>
                </a:solidFill>
              </a:rPr>
              <a:t>Hoài Chiên</a:t>
            </a:r>
            <a:br>
              <a:rPr lang="vi-VN" sz="4000" i="1" dirty="0">
                <a:solidFill>
                  <a:schemeClr val="bg1"/>
                </a:solidFill>
              </a:rPr>
            </a:br>
            <a:endParaRPr lang="en-US" sz="4000" b="0" dirty="0">
              <a:solidFill>
                <a:srgbClr val="FFFF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 y="0"/>
            <a:ext cx="3429726" cy="5143500"/>
          </a:xfrm>
          <a:prstGeom prst="rect">
            <a:avLst/>
          </a:prstGeom>
        </p:spPr>
      </p:pic>
      <p:pic>
        <p:nvPicPr>
          <p:cNvPr id="4" name="Picture 3">
            <a:extLst>
              <a:ext uri="{FF2B5EF4-FFF2-40B4-BE49-F238E27FC236}">
                <a16:creationId xmlns:a16="http://schemas.microsoft.com/office/drawing/2014/main" id="{82AB2F14-A2CA-FD9A-99EA-D643CDBBAF3E}"/>
              </a:ext>
            </a:extLst>
          </p:cNvPr>
          <p:cNvPicPr>
            <a:picLocks noChangeAspect="1"/>
          </p:cNvPicPr>
          <p:nvPr/>
        </p:nvPicPr>
        <p:blipFill>
          <a:blip r:embed="rId3"/>
          <a:stretch>
            <a:fillRect/>
          </a:stretch>
        </p:blipFill>
        <p:spPr>
          <a:xfrm>
            <a:off x="3620226" y="3486150"/>
            <a:ext cx="5257800" cy="778154"/>
          </a:xfrm>
          <a:prstGeom prst="rect">
            <a:avLst/>
          </a:prstGeom>
        </p:spPr>
      </p:pic>
    </p:spTree>
    <p:extLst>
      <p:ext uri="{BB962C8B-B14F-4D97-AF65-F5344CB8AC3E}">
        <p14:creationId xmlns:p14="http://schemas.microsoft.com/office/powerpoint/2010/main" val="64845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5400" b="0" dirty="0" err="1">
                <a:solidFill>
                  <a:srgbClr val="FFFF00"/>
                </a:solidFill>
                <a:effectLst/>
              </a:rPr>
              <a:t>Ca</a:t>
            </a:r>
            <a:r>
              <a:rPr lang="en-US" sz="5400" b="0" dirty="0">
                <a:solidFill>
                  <a:srgbClr val="FFFF00"/>
                </a:solidFill>
                <a:effectLst/>
              </a:rPr>
              <a:t> </a:t>
            </a:r>
            <a:r>
              <a:rPr lang="en-US" sz="5400" b="0" dirty="0" err="1">
                <a:solidFill>
                  <a:srgbClr val="FFFF00"/>
                </a:solidFill>
                <a:effectLst/>
              </a:rPr>
              <a:t>Nhập</a:t>
            </a:r>
            <a:r>
              <a:rPr lang="en-US" sz="5400" b="0" dirty="0">
                <a:solidFill>
                  <a:srgbClr val="FFFF00"/>
                </a:solidFill>
                <a:effectLst/>
              </a:rPr>
              <a:t> </a:t>
            </a:r>
            <a:r>
              <a:rPr lang="en-US" sz="5400" b="0" dirty="0" err="1">
                <a:solidFill>
                  <a:srgbClr val="FFFF00"/>
                </a:solidFill>
                <a:effectLst/>
              </a:rPr>
              <a:t>Lễ</a:t>
            </a:r>
            <a:br>
              <a:rPr lang="en-US" sz="5400" b="0" dirty="0">
                <a:solidFill>
                  <a:srgbClr val="FFFF00"/>
                </a:solidFill>
                <a:effectLst/>
              </a:rPr>
            </a:br>
            <a:r>
              <a:rPr lang="en-US" sz="5400" dirty="0">
                <a:solidFill>
                  <a:srgbClr val="FFFF00"/>
                </a:solidFill>
              </a:rPr>
              <a:t>CA KHÚC HỒNG ÂN 1</a:t>
            </a:r>
            <a:br>
              <a:rPr lang="en-US" sz="5400" dirty="0">
                <a:solidFill>
                  <a:srgbClr val="FFFF00"/>
                </a:solidFill>
              </a:rPr>
            </a:br>
            <a:r>
              <a:rPr lang="en-US" sz="4000" i="1" dirty="0">
                <a:solidFill>
                  <a:schemeClr val="bg1"/>
                </a:solidFill>
              </a:rPr>
              <a:t>Lm. </a:t>
            </a:r>
            <a:r>
              <a:rPr lang="en-US" sz="4000" i="1" dirty="0" err="1">
                <a:solidFill>
                  <a:schemeClr val="bg1"/>
                </a:solidFill>
              </a:rPr>
              <a:t>Nguyễn</a:t>
            </a:r>
            <a:r>
              <a:rPr lang="en-US" sz="4000" i="1" dirty="0">
                <a:solidFill>
                  <a:schemeClr val="bg1"/>
                </a:solidFill>
              </a:rPr>
              <a:t> Duy</a:t>
            </a:r>
            <a:endParaRPr lang="en-US" sz="4000" b="0" dirty="0">
              <a:solidFill>
                <a:srgbClr val="FFFF00"/>
              </a:solidFill>
              <a:effectLst/>
            </a:endParaRPr>
          </a:p>
        </p:txBody>
      </p:sp>
      <p:pic>
        <p:nvPicPr>
          <p:cNvPr id="3" name="Picture 2">
            <a:extLst>
              <a:ext uri="{FF2B5EF4-FFF2-40B4-BE49-F238E27FC236}">
                <a16:creationId xmlns:a16="http://schemas.microsoft.com/office/drawing/2014/main" id="{209D0032-B19B-5444-A889-F5822E34E868}"/>
              </a:ext>
            </a:extLst>
          </p:cNvPr>
          <p:cNvPicPr>
            <a:picLocks noChangeAspect="1"/>
          </p:cNvPicPr>
          <p:nvPr/>
        </p:nvPicPr>
        <p:blipFill>
          <a:blip r:embed="rId2"/>
          <a:stretch>
            <a:fillRect/>
          </a:stretch>
        </p:blipFill>
        <p:spPr>
          <a:xfrm>
            <a:off x="2514600" y="3867150"/>
            <a:ext cx="4572000" cy="676656"/>
          </a:xfrm>
          <a:prstGeom prst="rect">
            <a:avLst/>
          </a:prstGeom>
        </p:spPr>
      </p:pic>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a:solidFill>
                  <a:srgbClr val="FFFF00"/>
                </a:solidFill>
              </a:rPr>
              <a:t>ĐK: </a:t>
            </a:r>
            <a:r>
              <a:rPr lang="vi-VN" sz="6000" dirty="0">
                <a:solidFill>
                  <a:schemeClr val="bg1"/>
                </a:solidFill>
              </a:rPr>
              <a:t>Sống gần Mẹ lòng con hoan lạc biết bao, Mẹ ơi. Sống gần Mẹ lòng con êm đềm thiết tha Mẹ ơi.</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a:solidFill>
                  <a:srgbClr val="FFFF00"/>
                </a:solidFill>
              </a:rPr>
              <a:t>Pk: </a:t>
            </a:r>
            <a:r>
              <a:rPr lang="vi-VN" sz="5400" dirty="0">
                <a:solidFill>
                  <a:schemeClr val="bg1"/>
                </a:solidFill>
              </a:rPr>
              <a:t>Lòng Mẹ ấm êm, dịu dàng con muốn đêm ngày đến nương tựa bên lòng. Mẹ con thở than thiết tha, nỗi vui hoặc nỗi buồn, lòng con được thảnh thơi. </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a:solidFill>
                  <a:srgbClr val="FFFF00"/>
                </a:solidFill>
              </a:rPr>
              <a:t>**</a:t>
            </a:r>
            <a:r>
              <a:rPr lang="vi-VN" sz="5400" dirty="0">
                <a:solidFill>
                  <a:schemeClr val="bg1"/>
                </a:solidFill>
              </a:rPr>
              <a:t> Đời con chứa chan, bao tình âu yếm khi được sống bên Mẹ, đêm ngày. Lòng con yên hàn, vững tin, tới khi về quê trời, là cõi vui đời đời.</a:t>
            </a:r>
            <a:endParaRPr lang="vi-VN" sz="5400" b="0" dirty="0">
              <a:solidFill>
                <a:schemeClr val="bg1"/>
              </a:solidFill>
              <a:effectLst/>
            </a:endParaRPr>
          </a:p>
        </p:txBody>
      </p:sp>
    </p:spTree>
    <p:extLst>
      <p:ext uri="{BB962C8B-B14F-4D97-AF65-F5344CB8AC3E}">
        <p14:creationId xmlns:p14="http://schemas.microsoft.com/office/powerpoint/2010/main" val="16537447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a:solidFill>
                  <a:srgbClr val="FFFF00"/>
                </a:solidFill>
              </a:rPr>
              <a:t>ĐK: </a:t>
            </a:r>
            <a:r>
              <a:rPr lang="vi-VN" sz="6000" dirty="0">
                <a:solidFill>
                  <a:schemeClr val="bg1"/>
                </a:solidFill>
              </a:rPr>
              <a:t>Sống gần Mẹ lòng con hoan lạc biết bao, Mẹ ơi. Sống gần Mẹ lòng con êm đềm thiết tha Mẹ ơi.</a:t>
            </a:r>
            <a:endParaRPr lang="en-US" sz="6000" b="0" dirty="0">
              <a:solidFill>
                <a:schemeClr val="bg1"/>
              </a:solidFill>
              <a:effectLst/>
            </a:endParaRPr>
          </a:p>
        </p:txBody>
      </p:sp>
    </p:spTree>
    <p:extLst>
      <p:ext uri="{BB962C8B-B14F-4D97-AF65-F5344CB8AC3E}">
        <p14:creationId xmlns:p14="http://schemas.microsoft.com/office/powerpoint/2010/main" val="28219847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4" name="Picture 3">
            <a:extLst>
              <a:ext uri="{FF2B5EF4-FFF2-40B4-BE49-F238E27FC236}">
                <a16:creationId xmlns:a16="http://schemas.microsoft.com/office/drawing/2014/main" id="{9272A848-3656-CC04-C406-E530E837DCE7}"/>
              </a:ext>
            </a:extLst>
          </p:cNvPr>
          <p:cNvPicPr>
            <a:picLocks noChangeAspect="1"/>
          </p:cNvPicPr>
          <p:nvPr/>
        </p:nvPicPr>
        <p:blipFill>
          <a:blip r:embed="rId3"/>
          <a:stretch>
            <a:fillRect/>
          </a:stretch>
        </p:blipFill>
        <p:spPr>
          <a:xfrm>
            <a:off x="5029200" y="1885950"/>
            <a:ext cx="4057135" cy="600456"/>
          </a:xfrm>
          <a:prstGeom prst="rect">
            <a:avLst/>
          </a:prstGeom>
        </p:spPr>
      </p:pic>
    </p:spTree>
    <p:extLst>
      <p:ext uri="{BB962C8B-B14F-4D97-AF65-F5344CB8AC3E}">
        <p14:creationId xmlns:p14="http://schemas.microsoft.com/office/powerpoint/2010/main" val="227931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a:solidFill>
                  <a:srgbClr val="FFFF00"/>
                </a:solidFill>
              </a:rPr>
              <a:t>Pk1: </a:t>
            </a:r>
            <a:r>
              <a:rPr lang="vi-VN" sz="6000" dirty="0">
                <a:solidFill>
                  <a:schemeClr val="bg1"/>
                </a:solidFill>
              </a:rPr>
              <a:t>Hân hoan lời tụng ca dâng Chúa khúc nhạc huyền mơ. Một bài thơ trìu mến ân tình đượm nét đơn sơ.</a:t>
            </a:r>
            <a:endParaRPr lang="vi-VN" sz="60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a:solidFill>
                  <a:srgbClr val="FFFF00"/>
                </a:solidFill>
              </a:rPr>
              <a:t>ĐK: </a:t>
            </a:r>
            <a:r>
              <a:rPr lang="vi-VN" sz="4800" dirty="0">
                <a:solidFill>
                  <a:schemeClr val="bg1"/>
                </a:solidFill>
              </a:rPr>
              <a:t>Hân hoan lời tụng ca đoàn con dâng Chúa đêm ngày. Hát cho muôn thế hệ, hãy ngợi ca hồng ân Thiên Chúa. Muôn đời Chúa thương con người, ôi tình Chúa chẳng nhạt phai. Trái tim thơ trả lại, tình ca mến yêu muôn đời.</a:t>
            </a:r>
            <a:endParaRPr lang="vi-VN" sz="48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1804</Words>
  <Application>Microsoft Office PowerPoint</Application>
  <PresentationFormat>On-screen Show (16:9)</PresentationFormat>
  <Paragraphs>80</Paragraphs>
  <Slides>74</Slides>
  <Notes>0</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74</vt:i4>
      </vt:variant>
    </vt:vector>
  </HeadingPairs>
  <TitlesOfParts>
    <vt:vector size="86" baseType="lpstr">
      <vt:lpstr>Arial</vt:lpstr>
      <vt:lpstr>UTM American Sans</vt:lpstr>
      <vt:lpstr>Office Theme</vt:lpstr>
      <vt:lpstr>36_Default Design</vt:lpstr>
      <vt:lpstr>10_Office Theme</vt:lpstr>
      <vt:lpstr>37_Default Design</vt:lpstr>
      <vt:lpstr>4_Office Theme</vt:lpstr>
      <vt:lpstr>6_Office Theme</vt:lpstr>
      <vt:lpstr>7_Office Theme</vt:lpstr>
      <vt:lpstr>1_Office Theme</vt:lpstr>
      <vt:lpstr>2_Office Theme</vt:lpstr>
      <vt:lpstr>5_Office Theme</vt:lpstr>
      <vt:lpstr>CHÚA NHẬT XIX THƯỜNG NIÊN NĂM B</vt:lpstr>
      <vt:lpstr>PowerPoint Presentation</vt:lpstr>
      <vt:lpstr>TẬP HÁT CỘNG ĐOÀN</vt:lpstr>
      <vt:lpstr>Đk: Hãy nếm thử mà coi, cho biết Chúa thiện hảo dường bao.</vt:lpstr>
      <vt:lpstr>Alleluia-Alleluia Chúa phán: Ta là bánh hằng sống từ trời xuống, ai ăn bánh này sẽ được sống muôn đời.  Alleluia… </vt:lpstr>
      <vt:lpstr>PowerPoint Presentation</vt:lpstr>
      <vt:lpstr>Ca Nhập Lễ CA KHÚC HỒNG ÂN 1 Lm. Nguyễn Duy</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33 CHÚA NHẬT XIX THƯỜNG NIÊN NĂM B  Lm. Kim Long 04 Câu   </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Xin theo tôi ca ngợi Chúa, ta hãy hiệp lời mừng chúc Uy Danh, Chúa đáp lời tôi khấn cầu, cho thoát mọi điều kinh hãi và lo âu.</vt:lpstr>
      <vt:lpstr>Đk: Hãy nếm thử mà coi, cho biết Chúa thiện hảo dường bao.</vt:lpstr>
      <vt:lpstr>Tk3: Ai hân hoan trông về Chúa, luôn sẽ chẳng còn nhục nhã hổ ngươi. Tiếng kẻ nghèo đây khấn nài, Thiên Chúa ưng nhận cho thoát mọi nguy nan.</vt:lpstr>
      <vt:lpstr>Đk: Hãy nếm thử mà coi, cho biết Chúa thiện hảo dường bao.</vt:lpstr>
      <vt:lpstr>Tk4: Bao cơ binh xây đồn luỹ, quanh kẻ cậy Ngài giải thoát cứu nguy. Hãy nếm Ngài bao tốt lành, Nương náu bên Ngài vinh phúc thực khôn vơi.</vt:lpstr>
      <vt:lpstr>Đk: Hãy nếm thử mà coi, cho biết Chúa thiện hảo dường bao.</vt:lpstr>
      <vt:lpstr>PowerPoint Presentation</vt:lpstr>
      <vt:lpstr>Alleluia-Alleluia  Chúa phán: Ta là bánh hằng sống từ trời xuống, ai ăn bánh này sẽ được sống muôn đời.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Con dâng Chúa, đôi tay này, bao vất vả làm cho tê tái. Con dâng Chúa, đôi bờ vai, gánh gồng nặng trĩu bao ngày. Con dâng Chúa, đôi chân này, đi tìm hạnh phúc miệt mài. </vt:lpstr>
      <vt:lpstr>ĐK1: Vì ngày mai con lo hôm nay, vì tương lai con lo hiện tại, bởi trời đất mãi luôn vần xoay, và cuộc sống bon chen từng ngày.</vt:lpstr>
      <vt:lpstr>Pk2: Đây đôi mắt, trông lên Người, khi nỗi sầu làm con chơi vơi. Đây đau đớn, se bờ môi, những lần gục ngã trong đời. Đây mơ ước, trôi qua rồi, đã làm sầu héo nụ cười.</vt:lpstr>
      <vt:lpstr>ĐK2: Vì lạy Chúa con luôn tin yêu, dù băn khoăn âu lo mọi điều, dù ngàn tiếng khóc than đìu hiu, dù đời sống đau thương còn nhiều</vt:lpstr>
      <vt:lpstr>PowerPoint Presentation</vt:lpstr>
      <vt:lpstr>PowerPoint Presentation</vt:lpstr>
      <vt:lpstr>Ca Nguyện Hiệp Lễ Ta Là  Bánh Ban Sự Sống  Đinh Công Huỳnh &amp; Huỳnh Minh Kỳ   </vt:lpstr>
      <vt:lpstr>Pk1: Ta là bánh ban sự sống, là tấm bánh, được ban xuống bởi trời. Ta, là bánh thiêng trường sinh, kẻ nào tin, sẽ được sống muôn đời. </vt:lpstr>
      <vt:lpstr>** Đây là bánh bởi trời xuống, để ai ăn, thì không chết bao giờ. Đây là bánh Ta sẽ ban, là thịt Ta, để thế gian hưởng nhờ.</vt:lpstr>
      <vt:lpstr>ĐK: Lạy Chúa. Xin cho chúng con, biết đến với Ngài. tín thác nơi Ngài. Vì Chúa, là nguồn dưỡng nuôi, cậy trông nơi Chúa, hạnh phúc chẳng ngơi.</vt:lpstr>
      <vt:lpstr>Pk2: Trong cuộc sống bao thử thách, nhiều đói khát, và lo lắng giữa đời. Con tìm Chúa trong niềm tin, lòng khao khát, lãnh nhận bánh nuôi hồn. </vt:lpstr>
      <vt:lpstr>** Con cần Chúa trong cuộc sống, vì chính Chúa, là tấm bánh nuôi hồn. Xin tẩy xóa bao tội khiên, để đời con, hằng vững tin vào Ngài.</vt:lpstr>
      <vt:lpstr>ĐK: Lạy Chúa. Xin cho chúng con, biết đến với Ngài. tín thác nơi Ngài. Vì Chúa, là nguồn dưỡng nuôi, cậy trông nơi Chúa, hạnh phúc chẳng ngơi.</vt:lpstr>
      <vt:lpstr>Pk3: Xin lòng mến nơi một Chúa, và tim con, được liên kết trong Ngài. Con nguyện mãi tin Ngài thôi, vì nơi Chúa, có sự sống muôn đời. </vt:lpstr>
      <vt:lpstr>** Con tựa nép bên lòng Chúa, để kín múc, nguồn sức sống siêu nhiên. Ôi tình Chúa luôn thẳm sâu, hồn thảnh thơi, hưởng nếm bao ngọt ngào.</vt:lpstr>
      <vt:lpstr>ĐK: Lạy Chúa. Xin cho chúng con, biết đến với Ngài. tín thác nơi Ngài. Vì Chúa, là nguồn dưỡng nuôi, cậy trông nơi Chúa, hạnh phúc chẳng ngơi.</vt:lpstr>
      <vt:lpstr>PowerPoint Presentation</vt:lpstr>
      <vt:lpstr>PowerPoint Presentation</vt:lpstr>
      <vt:lpstr>Ca Kết Lễ Sống Gần Mẹ Nguyễn Khắc Xuyên   Hoài Chiên </vt:lpstr>
      <vt:lpstr>ĐK: Sống gần Mẹ lòng con hoan lạc biết bao, Mẹ ơi. Sống gần Mẹ lòng con êm đềm thiết tha Mẹ ơi.</vt:lpstr>
      <vt:lpstr>Pk: Lòng Mẹ ấm êm, dịu dàng con muốn đêm ngày đến nương tựa bên lòng. Mẹ con thở than thiết tha, nỗi vui hoặc nỗi buồn, lòng con được thảnh thơi. </vt:lpstr>
      <vt:lpstr>** Đời con chứa chan, bao tình âu yếm khi được sống bên Mẹ, đêm ngày. Lòng con yên hàn, vững tin, tới khi về quê trời, là cõi vui đời đời.</vt:lpstr>
      <vt:lpstr>ĐK: Sống gần Mẹ lòng con hoan lạc biết bao, Mẹ ơi. Sống gần Mẹ lòng con êm đềm thiết tha Mẹ ơi.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91</cp:revision>
  <dcterms:created xsi:type="dcterms:W3CDTF">2023-05-21T07:25:42Z</dcterms:created>
  <dcterms:modified xsi:type="dcterms:W3CDTF">2024-08-09T00:35:17Z</dcterms:modified>
</cp:coreProperties>
</file>