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784" r:id="rId7"/>
    <p:sldMasterId id="2147483844" r:id="rId8"/>
    <p:sldMasterId id="2147483868" r:id="rId9"/>
    <p:sldMasterId id="2147483952" r:id="rId10"/>
    <p:sldMasterId id="2147483964" r:id="rId11"/>
    <p:sldMasterId id="2147483976" r:id="rId12"/>
    <p:sldMasterId id="2147484000" r:id="rId13"/>
    <p:sldMasterId id="2147484012" r:id="rId14"/>
  </p:sldMasterIdLst>
  <p:sldIdLst>
    <p:sldId id="507" r:id="rId15"/>
    <p:sldId id="376" r:id="rId16"/>
    <p:sldId id="553" r:id="rId17"/>
    <p:sldId id="554" r:id="rId18"/>
    <p:sldId id="538" r:id="rId19"/>
    <p:sldId id="256" r:id="rId20"/>
    <p:sldId id="444" r:id="rId21"/>
    <p:sldId id="480" r:id="rId22"/>
    <p:sldId id="446" r:id="rId23"/>
    <p:sldId id="560" r:id="rId24"/>
    <p:sldId id="539" r:id="rId25"/>
    <p:sldId id="384" r:id="rId26"/>
    <p:sldId id="386" r:id="rId27"/>
    <p:sldId id="387" r:id="rId28"/>
    <p:sldId id="388" r:id="rId29"/>
    <p:sldId id="389" r:id="rId30"/>
    <p:sldId id="390" r:id="rId31"/>
    <p:sldId id="391" r:id="rId32"/>
    <p:sldId id="504" r:id="rId33"/>
    <p:sldId id="536" r:id="rId34"/>
    <p:sldId id="543" r:id="rId35"/>
    <p:sldId id="544" r:id="rId36"/>
    <p:sldId id="545" r:id="rId37"/>
    <p:sldId id="546" r:id="rId38"/>
    <p:sldId id="547" r:id="rId39"/>
    <p:sldId id="548" r:id="rId40"/>
    <p:sldId id="549" r:id="rId41"/>
    <p:sldId id="550" r:id="rId42"/>
    <p:sldId id="537" r:id="rId43"/>
    <p:sldId id="559" r:id="rId44"/>
    <p:sldId id="532" r:id="rId45"/>
    <p:sldId id="474"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533" r:id="rId60"/>
    <p:sldId id="414" r:id="rId61"/>
    <p:sldId id="271" r:id="rId62"/>
    <p:sldId id="272" r:id="rId63"/>
    <p:sldId id="273" r:id="rId64"/>
    <p:sldId id="561" r:id="rId65"/>
    <p:sldId id="276" r:id="rId66"/>
    <p:sldId id="558" r:id="rId67"/>
    <p:sldId id="503" r:id="rId68"/>
    <p:sldId id="277" r:id="rId69"/>
    <p:sldId id="279" r:id="rId70"/>
    <p:sldId id="278" r:id="rId71"/>
    <p:sldId id="562" r:id="rId72"/>
    <p:sldId id="290" r:id="rId73"/>
    <p:sldId id="563" r:id="rId74"/>
    <p:sldId id="291" r:id="rId75"/>
    <p:sldId id="564" r:id="rId76"/>
    <p:sldId id="292" r:id="rId77"/>
    <p:sldId id="541" r:id="rId78"/>
    <p:sldId id="502" r:id="rId79"/>
    <p:sldId id="295" r:id="rId80"/>
    <p:sldId id="294" r:id="rId81"/>
    <p:sldId id="542" r:id="rId8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212" y="-450"/>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11/07/2024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11/07/2024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11/07/2024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11/07/2024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11/07/2024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11/07/2024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11/07/2024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11/07/2024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11/07/2024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11/07/2024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11/07/2024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4.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11/07/2024</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4800" dirty="0" smtClean="0">
                <a:solidFill>
                  <a:srgbClr val="FFFF00"/>
                </a:solidFill>
                <a:latin typeface="+mj-lt"/>
              </a:rPr>
              <a:t>ĐK</a:t>
            </a:r>
            <a:r>
              <a:rPr lang="vi-VN" sz="4800" dirty="0">
                <a:solidFill>
                  <a:srgbClr val="FFFF00"/>
                </a:solidFill>
                <a:latin typeface="+mj-lt"/>
              </a:rPr>
              <a:t>: </a:t>
            </a:r>
            <a:r>
              <a:rPr lang="vi-VN" sz="4800" dirty="0">
                <a:solidFill>
                  <a:schemeClr val="bg1"/>
                </a:solidFill>
                <a:latin typeface="+mj-lt"/>
              </a:rPr>
              <a:t>Tâm tư con rộn ràng cùng hợp dâng lời ca </a:t>
            </a:r>
            <a:r>
              <a:rPr lang="vi-VN" sz="4800" dirty="0" smtClean="0">
                <a:solidFill>
                  <a:schemeClr val="bg1"/>
                </a:solidFill>
                <a:latin typeface="+mj-lt"/>
              </a:rPr>
              <a:t>chúc vinh, </a:t>
            </a:r>
            <a:r>
              <a:rPr lang="vi-VN" sz="4800" dirty="0">
                <a:solidFill>
                  <a:schemeClr val="bg1"/>
                </a:solidFill>
                <a:latin typeface="+mj-lt"/>
              </a:rPr>
              <a:t>vinh danh Đức Chúa Trời, Đấng muôn đời lòng con </a:t>
            </a:r>
            <a:r>
              <a:rPr lang="vi-VN" sz="4800" dirty="0" smtClean="0">
                <a:solidFill>
                  <a:schemeClr val="bg1"/>
                </a:solidFill>
                <a:latin typeface="+mj-lt"/>
              </a:rPr>
              <a:t>tin kính. </a:t>
            </a:r>
            <a:r>
              <a:rPr lang="vi-VN" sz="4800" dirty="0">
                <a:solidFill>
                  <a:schemeClr val="bg1"/>
                </a:solidFill>
                <a:latin typeface="+mj-lt"/>
              </a:rPr>
              <a:t>Nào cùng hợp </a:t>
            </a:r>
            <a:r>
              <a:rPr lang="vi-VN" sz="4800" dirty="0" smtClean="0">
                <a:solidFill>
                  <a:schemeClr val="bg1"/>
                </a:solidFill>
                <a:latin typeface="+mj-lt"/>
              </a:rPr>
              <a:t>tiếng, </a:t>
            </a:r>
            <a:r>
              <a:rPr lang="vi-VN" sz="4800" dirty="0">
                <a:solidFill>
                  <a:schemeClr val="bg1"/>
                </a:solidFill>
                <a:latin typeface="+mj-lt"/>
              </a:rPr>
              <a:t>hỡi vạn vật </a:t>
            </a:r>
            <a:r>
              <a:rPr lang="vi-VN" sz="4800" dirty="0" smtClean="0">
                <a:solidFill>
                  <a:schemeClr val="bg1"/>
                </a:solidFill>
                <a:latin typeface="+mj-lt"/>
              </a:rPr>
              <a:t>sinh linh, </a:t>
            </a:r>
            <a:r>
              <a:rPr lang="vi-VN" sz="4800" dirty="0">
                <a:solidFill>
                  <a:schemeClr val="bg1"/>
                </a:solidFill>
                <a:latin typeface="+mj-lt"/>
              </a:rPr>
              <a:t>hòa lời ngợi </a:t>
            </a:r>
            <a:r>
              <a:rPr lang="vi-VN" sz="4800" dirty="0" smtClean="0">
                <a:solidFill>
                  <a:schemeClr val="bg1"/>
                </a:solidFill>
                <a:latin typeface="+mj-lt"/>
              </a:rPr>
              <a:t>khen, </a:t>
            </a:r>
            <a:r>
              <a:rPr lang="vi-VN" sz="4800" dirty="0">
                <a:solidFill>
                  <a:schemeClr val="bg1"/>
                </a:solidFill>
                <a:latin typeface="+mj-lt"/>
              </a:rPr>
              <a:t>mừng danh Chúa hiển vinh.</a:t>
            </a:r>
            <a:endParaRPr lang="vi-VN" sz="4800" b="0" dirty="0">
              <a:solidFill>
                <a:schemeClr val="bg1"/>
              </a:solidFill>
              <a:effectLst/>
              <a:latin typeface="+mj-lt"/>
            </a:endParaRPr>
          </a:p>
        </p:txBody>
      </p:sp>
    </p:spTree>
    <p:extLst>
      <p:ext uri="{BB962C8B-B14F-4D97-AF65-F5344CB8AC3E}">
        <p14:creationId xmlns:p14="http://schemas.microsoft.com/office/powerpoint/2010/main" val="19525871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r>
              <a:rPr lang="en-US" sz="7200" b="0" i="1" dirty="0">
                <a:solidFill>
                  <a:srgbClr val="FFFF00"/>
                </a:solidFill>
                <a:effectLst/>
                <a:latin typeface="+mj-lt"/>
                <a:cs typeface="Times New Roman" panose="02020603050405020304" pitchFamily="18" charset="0"/>
              </a:rPr>
              <a:t>KINH VINH </a:t>
            </a:r>
            <a:r>
              <a:rPr lang="en-US" sz="7200" b="0" i="1" dirty="0" smtClean="0">
                <a:solidFill>
                  <a:srgbClr val="FFFF00"/>
                </a:solidFill>
                <a:effectLst/>
                <a:latin typeface="+mj-lt"/>
                <a:cs typeface="Times New Roman" panose="02020603050405020304" pitchFamily="18" charset="0"/>
              </a:rPr>
              <a:t>DANH</a:t>
            </a:r>
          </a:p>
          <a:p>
            <a:pPr eaLnBrk="1" hangingPunct="1"/>
            <a:r>
              <a:rPr lang="en-US" sz="7200" b="0" i="1" dirty="0" err="1" smtClean="0">
                <a:solidFill>
                  <a:srgbClr val="FFFF00"/>
                </a:solidFill>
                <a:effectLst/>
                <a:latin typeface="+mj-lt"/>
                <a:cs typeface="Times New Roman" panose="02020603050405020304" pitchFamily="18" charset="0"/>
              </a:rPr>
              <a:t>Ca</a:t>
            </a:r>
            <a:r>
              <a:rPr lang="en-US" sz="7200" b="0" i="1" dirty="0" smtClean="0">
                <a:solidFill>
                  <a:srgbClr val="FFFF00"/>
                </a:solidFill>
                <a:effectLst/>
                <a:latin typeface="+mj-lt"/>
                <a:cs typeface="Times New Roman" panose="02020603050405020304" pitchFamily="18" charset="0"/>
              </a:rPr>
              <a:t> </a:t>
            </a:r>
            <a:r>
              <a:rPr lang="en-US" sz="7200" b="0" i="1" dirty="0" err="1" smtClean="0">
                <a:solidFill>
                  <a:srgbClr val="FFFF00"/>
                </a:solidFill>
                <a:effectLst/>
                <a:latin typeface="+mj-lt"/>
                <a:cs typeface="Times New Roman" panose="02020603050405020304" pitchFamily="18" charset="0"/>
              </a:rPr>
              <a:t>Lên</a:t>
            </a:r>
            <a:r>
              <a:rPr lang="en-US" sz="7200" b="0" i="1" dirty="0" smtClean="0">
                <a:solidFill>
                  <a:srgbClr val="FFFF00"/>
                </a:solidFill>
                <a:effectLst/>
                <a:latin typeface="+mj-lt"/>
                <a:cs typeface="Times New Roman" panose="02020603050405020304" pitchFamily="18" charset="0"/>
              </a:rPr>
              <a:t> </a:t>
            </a:r>
            <a:r>
              <a:rPr lang="en-US" sz="7200" b="0" i="1" dirty="0" err="1" smtClean="0">
                <a:solidFill>
                  <a:srgbClr val="FFFF00"/>
                </a:solidFill>
                <a:effectLst/>
                <a:latin typeface="+mj-lt"/>
                <a:cs typeface="Times New Roman" panose="02020603050405020304" pitchFamily="18" charset="0"/>
              </a:rPr>
              <a:t>Đi</a:t>
            </a:r>
            <a:r>
              <a:rPr lang="en-US" sz="7200" b="0" i="1" dirty="0" smtClean="0">
                <a:solidFill>
                  <a:srgbClr val="FFFF00"/>
                </a:solidFill>
                <a:effectLst/>
                <a:latin typeface="+mj-lt"/>
                <a:cs typeface="Times New Roman" panose="02020603050405020304" pitchFamily="18" charset="0"/>
              </a:rPr>
              <a:t> 2</a:t>
            </a:r>
            <a:endParaRPr lang="vi-VN" sz="7200" b="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ngợi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chúc</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tụng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thờ</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lạy</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tôn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vinh</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cảm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tạ</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vì</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vinh</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quang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cao</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cả</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smtClean="0">
                <a:solidFill>
                  <a:srgbClr val="FFFF00"/>
                </a:solidFill>
              </a:rPr>
              <a:t>THÁNH VỊNH 84</a:t>
            </a:r>
            <a:br>
              <a:rPr lang="en-US" dirty="0" smtClean="0">
                <a:solidFill>
                  <a:srgbClr val="FFFF00"/>
                </a:solidFill>
              </a:rPr>
            </a:br>
            <a:r>
              <a:rPr lang="en-US" dirty="0" smtClean="0">
                <a:solidFill>
                  <a:srgbClr val="FFFF00"/>
                </a:solidFill>
              </a:rPr>
              <a:t>CHÚA NHẬT XV THƯỜNG NIÊN</a:t>
            </a:r>
            <a:br>
              <a:rPr lang="en-US" dirty="0" smtClean="0">
                <a:solidFill>
                  <a:srgbClr val="FFFF00"/>
                </a:solidFill>
              </a:rPr>
            </a:br>
            <a:r>
              <a:rPr lang="en-US" dirty="0" smtClean="0">
                <a:solidFill>
                  <a:srgbClr val="FFFF00"/>
                </a:solidFill>
              </a:rPr>
              <a:t>NĂM B </a:t>
            </a:r>
            <a:br>
              <a:rPr lang="en-US" dirty="0" smtClean="0">
                <a:solidFill>
                  <a:srgbClr val="FFFF00"/>
                </a:solidFill>
              </a:rPr>
            </a:br>
            <a:r>
              <a:rPr lang="en-US" i="1" dirty="0" smtClean="0">
                <a:solidFill>
                  <a:schemeClr val="bg1"/>
                </a:solidFill>
              </a:rPr>
              <a:t>LM Kim Long</a:t>
            </a:r>
            <a:br>
              <a:rPr lang="en-US" i="1" dirty="0" smtClean="0">
                <a:solidFill>
                  <a:schemeClr val="bg1"/>
                </a:solidFill>
              </a:rPr>
            </a:br>
            <a:r>
              <a:rPr lang="en-US" i="1" dirty="0" smtClean="0">
                <a:solidFill>
                  <a:schemeClr val="bg1"/>
                </a:solidFill>
              </a:rPr>
              <a:t>03 </a:t>
            </a:r>
            <a:r>
              <a:rPr lang="en-US" i="1" dirty="0" err="1" smtClean="0">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a:t>
            </a:r>
            <a:r>
              <a:rPr lang="vi-VN" sz="6600" dirty="0" smtClean="0">
                <a:solidFill>
                  <a:schemeClr val="bg1"/>
                </a:solidFill>
              </a:rPr>
              <a:t>thấy, </a:t>
            </a:r>
            <a:r>
              <a:rPr lang="vi-VN" sz="6600" dirty="0">
                <a:solidFill>
                  <a:schemeClr val="bg1"/>
                </a:solidFill>
              </a:rPr>
              <a:t>tình thương của Chúa, Và ban ơn cứu độ cho chúng con.</a:t>
            </a:r>
            <a:endParaRPr lang="en-US" sz="6600" dirty="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smtClean="0">
                <a:solidFill>
                  <a:srgbClr val="FFFF00"/>
                </a:solidFill>
              </a:rPr>
              <a:t>Tk1:</a:t>
            </a:r>
            <a:r>
              <a:rPr lang="en-US" sz="5400" dirty="0">
                <a:solidFill>
                  <a:schemeClr val="bg1"/>
                </a:solidFill>
              </a:rPr>
              <a:t> T</a:t>
            </a:r>
            <a:r>
              <a:rPr lang="vi-VN" sz="5400" dirty="0" smtClean="0">
                <a:solidFill>
                  <a:schemeClr val="bg1"/>
                </a:solidFill>
              </a:rPr>
              <a:t>ôi </a:t>
            </a:r>
            <a:r>
              <a:rPr lang="vi-VN" sz="5400" dirty="0">
                <a:solidFill>
                  <a:schemeClr val="bg1"/>
                </a:solidFill>
              </a:rPr>
              <a:t>lẳng lặng nghe Chúa nay ban </a:t>
            </a:r>
            <a:r>
              <a:rPr lang="vi-VN" sz="5400" dirty="0" smtClean="0">
                <a:solidFill>
                  <a:schemeClr val="bg1"/>
                </a:solidFill>
              </a:rPr>
              <a:t>truyền, </a:t>
            </a:r>
            <a:r>
              <a:rPr lang="vi-VN" sz="5400" dirty="0">
                <a:solidFill>
                  <a:schemeClr val="bg1"/>
                </a:solidFill>
              </a:rPr>
              <a:t>lời chào bình an tặng dân Chúa. Cứu ai hằng sợ Tôn Danh, </a:t>
            </a:r>
            <a:r>
              <a:rPr lang="vi-VN" sz="5400" dirty="0" smtClean="0">
                <a:solidFill>
                  <a:schemeClr val="bg1"/>
                </a:solidFill>
              </a:rPr>
              <a:t>dọi </a:t>
            </a:r>
            <a:r>
              <a:rPr lang="vi-VN" sz="5400" dirty="0">
                <a:solidFill>
                  <a:schemeClr val="bg1"/>
                </a:solidFill>
              </a:rPr>
              <a:t>chiếu ánh vinh hiển Ngài. </a:t>
            </a:r>
            <a:endParaRPr lang="en-US" sz="5400" dirty="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a:t>
            </a:r>
            <a:r>
              <a:rPr lang="vi-VN" sz="6600" dirty="0" smtClean="0">
                <a:solidFill>
                  <a:schemeClr val="bg1"/>
                </a:solidFill>
              </a:rPr>
              <a:t>thấy, </a:t>
            </a:r>
            <a:r>
              <a:rPr lang="vi-VN" sz="6600" dirty="0">
                <a:solidFill>
                  <a:schemeClr val="bg1"/>
                </a:solidFill>
              </a:rPr>
              <a:t>tình thương của Chúa, Và ban ơn cứu độ cho chúng con.</a:t>
            </a:r>
            <a:endParaRPr lang="en-US" sz="6600" dirty="0">
              <a:solidFill>
                <a:schemeClr val="bg1"/>
              </a:solidFill>
            </a:endParaRPr>
          </a:p>
        </p:txBody>
      </p:sp>
    </p:spTree>
    <p:extLst>
      <p:ext uri="{BB962C8B-B14F-4D97-AF65-F5344CB8AC3E}">
        <p14:creationId xmlns:p14="http://schemas.microsoft.com/office/powerpoint/2010/main" val="3860024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smtClean="0">
                <a:solidFill>
                  <a:srgbClr val="FFFF00"/>
                </a:solidFill>
              </a:rPr>
              <a:t>Tk2:</a:t>
            </a:r>
            <a:r>
              <a:rPr lang="en-US" sz="6000" dirty="0">
                <a:solidFill>
                  <a:schemeClr val="bg1"/>
                </a:solidFill>
              </a:rPr>
              <a:t> </a:t>
            </a:r>
            <a:r>
              <a:rPr lang="vi-VN" sz="6000" dirty="0" smtClean="0">
                <a:solidFill>
                  <a:schemeClr val="bg1"/>
                </a:solidFill>
              </a:rPr>
              <a:t>Ân </a:t>
            </a:r>
            <a:r>
              <a:rPr lang="vi-VN" sz="6000" dirty="0">
                <a:solidFill>
                  <a:schemeClr val="bg1"/>
                </a:solidFill>
              </a:rPr>
              <a:t>nghĩa và công lý nay tao ngộ, </a:t>
            </a:r>
            <a:r>
              <a:rPr lang="vi-VN" sz="6000" dirty="0" smtClean="0">
                <a:solidFill>
                  <a:schemeClr val="bg1"/>
                </a:solidFill>
              </a:rPr>
              <a:t>hòa </a:t>
            </a:r>
            <a:r>
              <a:rPr lang="vi-VN" sz="6000" dirty="0">
                <a:solidFill>
                  <a:schemeClr val="bg1"/>
                </a:solidFill>
              </a:rPr>
              <a:t>bình đẹp duyên cùng công chính. Đất nay nảy mầm công minh, thành tín giáng lâm bởi trời. </a:t>
            </a:r>
            <a:endParaRPr lang="en-US" sz="6000" dirty="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a:t>
            </a:r>
            <a:r>
              <a:rPr lang="vi-VN" sz="6600" dirty="0" smtClean="0">
                <a:solidFill>
                  <a:schemeClr val="bg1"/>
                </a:solidFill>
              </a:rPr>
              <a:t>thấy, </a:t>
            </a:r>
            <a:r>
              <a:rPr lang="vi-VN" sz="6600" dirty="0">
                <a:solidFill>
                  <a:schemeClr val="bg1"/>
                </a:solidFill>
              </a:rPr>
              <a:t>tình thương của Chúa, Và ban ơn cứu độ cho chúng con.</a:t>
            </a:r>
            <a:endParaRPr lang="en-US" sz="6600" dirty="0">
              <a:solidFill>
                <a:schemeClr val="bg1"/>
              </a:solidFill>
            </a:endParaRPr>
          </a:p>
        </p:txBody>
      </p:sp>
    </p:spTree>
    <p:extLst>
      <p:ext uri="{BB962C8B-B14F-4D97-AF65-F5344CB8AC3E}">
        <p14:creationId xmlns:p14="http://schemas.microsoft.com/office/powerpoint/2010/main" val="3199220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smtClean="0">
                <a:solidFill>
                  <a:srgbClr val="FFFF00"/>
                </a:solidFill>
              </a:rPr>
              <a:t>Tk3:</a:t>
            </a:r>
            <a:r>
              <a:rPr lang="en-US" sz="6000" dirty="0" smtClean="0">
                <a:solidFill>
                  <a:schemeClr val="bg1"/>
                </a:solidFill>
              </a:rPr>
              <a:t> </a:t>
            </a:r>
            <a:r>
              <a:rPr lang="vi-VN" sz="6000" dirty="0">
                <a:solidFill>
                  <a:schemeClr val="bg1"/>
                </a:solidFill>
              </a:rPr>
              <a:t>Vâng, chính Ngài ban phúc ân dư đầy, và ruộng đồng nở rộ hoa trái. Tín trung rầy làm tiền </a:t>
            </a:r>
            <a:r>
              <a:rPr lang="vi-VN" sz="6000" dirty="0" smtClean="0">
                <a:solidFill>
                  <a:schemeClr val="bg1"/>
                </a:solidFill>
              </a:rPr>
              <a:t>phong, </a:t>
            </a:r>
            <a:r>
              <a:rPr lang="vi-VN" sz="6000" dirty="0">
                <a:solidFill>
                  <a:schemeClr val="bg1"/>
                </a:solidFill>
              </a:rPr>
              <a:t>mở lối bước chân của Ngài. </a:t>
            </a:r>
            <a:endParaRPr lang="en-US" sz="6000" dirty="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a:t>
            </a:r>
            <a:r>
              <a:rPr lang="vi-VN" sz="6600" dirty="0" smtClean="0">
                <a:solidFill>
                  <a:schemeClr val="bg1"/>
                </a:solidFill>
              </a:rPr>
              <a:t>thấy, </a:t>
            </a:r>
            <a:r>
              <a:rPr lang="vi-VN" sz="6600" dirty="0">
                <a:solidFill>
                  <a:schemeClr val="bg1"/>
                </a:solidFill>
              </a:rPr>
              <a:t>tình thương của Chúa, Và ban ơn cứu độ cho chúng con.</a:t>
            </a:r>
            <a:endParaRPr lang="en-US" sz="6600" dirty="0">
              <a:solidFill>
                <a:schemeClr val="bg1"/>
              </a:solidFill>
            </a:endParaRPr>
          </a:p>
        </p:txBody>
      </p:sp>
    </p:spTree>
    <p:extLst>
      <p:ext uri="{BB962C8B-B14F-4D97-AF65-F5344CB8AC3E}">
        <p14:creationId xmlns:p14="http://schemas.microsoft.com/office/powerpoint/2010/main" val="801553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2</a:t>
            </a:r>
          </a:p>
          <a:p>
            <a:r>
              <a:rPr lang="vi-VN" sz="3600" dirty="0">
                <a:solidFill>
                  <a:srgbClr val="FFFF00"/>
                </a:solidFill>
              </a:rPr>
              <a:t>Bài trích thư của thánh </a:t>
            </a:r>
            <a:r>
              <a:rPr lang="vi-VN" sz="3600" dirty="0" smtClean="0">
                <a:solidFill>
                  <a:srgbClr val="FFFF00"/>
                </a:solidFill>
              </a:rPr>
              <a:t>Phao-lô</a:t>
            </a:r>
            <a:r>
              <a:rPr lang="en-US" sz="3600" dirty="0">
                <a:solidFill>
                  <a:srgbClr val="FFFF00"/>
                </a:solidFill>
              </a:rPr>
              <a:t> </a:t>
            </a:r>
            <a:r>
              <a:rPr lang="vi-VN" sz="3600" dirty="0" smtClean="0">
                <a:solidFill>
                  <a:srgbClr val="FFFF00"/>
                </a:solidFill>
              </a:rPr>
              <a:t>tông đồ</a:t>
            </a:r>
            <a:endParaRPr lang="en-US" sz="3600" dirty="0" smtClean="0">
              <a:solidFill>
                <a:srgbClr val="FFFF00"/>
              </a:solidFill>
            </a:endParaRPr>
          </a:p>
          <a:p>
            <a:r>
              <a:rPr lang="vi-VN" sz="3600" dirty="0" smtClean="0">
                <a:solidFill>
                  <a:srgbClr val="FFFF00"/>
                </a:solidFill>
              </a:rPr>
              <a:t>gửi </a:t>
            </a:r>
            <a:r>
              <a:rPr lang="vi-VN" sz="3600" dirty="0">
                <a:solidFill>
                  <a:srgbClr val="FFFF00"/>
                </a:solidFill>
              </a:rPr>
              <a:t>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a:t>
            </a:r>
            <a:r>
              <a:rPr lang="vi-VN" sz="3600" dirty="0" smtClean="0">
                <a:solidFill>
                  <a:srgbClr val="FFFF00"/>
                </a:solidFill>
              </a:rPr>
              <a:t>ta</a:t>
            </a:r>
            <a:endParaRPr lang="en-US" sz="3600" dirty="0" smtClean="0">
              <a:solidFill>
                <a:srgbClr val="FFFF00"/>
              </a:solidFill>
            </a:endParaRPr>
          </a:p>
          <a:p>
            <a:r>
              <a:rPr lang="vi-VN" sz="3600" dirty="0" smtClean="0">
                <a:solidFill>
                  <a:srgbClr val="FFFF00"/>
                </a:solidFill>
              </a:rPr>
              <a:t>trước </a:t>
            </a:r>
            <a:r>
              <a:rPr lang="vi-VN" sz="3600" dirty="0">
                <a:solidFill>
                  <a:srgbClr val="FFFF00"/>
                </a:solidFill>
              </a:rPr>
              <a:t>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a:solidFill>
                  <a:schemeClr val="bg1"/>
                </a:solidFill>
              </a:rPr>
              <a:t> </a:t>
            </a:r>
            <a:r>
              <a:rPr lang="vi-VN" sz="6600" dirty="0">
                <a:solidFill>
                  <a:schemeClr val="bg1"/>
                </a:solidFill>
              </a:rPr>
              <a:t>Lạy Chúa, xin cho chúng con được </a:t>
            </a:r>
            <a:r>
              <a:rPr lang="vi-VN" sz="6600" dirty="0" smtClean="0">
                <a:solidFill>
                  <a:schemeClr val="bg1"/>
                </a:solidFill>
              </a:rPr>
              <a:t>thấy. </a:t>
            </a:r>
            <a:r>
              <a:rPr lang="vi-VN" sz="6600" dirty="0">
                <a:solidFill>
                  <a:schemeClr val="bg1"/>
                </a:solidFill>
              </a:rPr>
              <a:t>tình thương của Chúa, Và ban ơn cứu độ cho chúng con.</a:t>
            </a:r>
            <a:endParaRPr lang="en-US" sz="6600" dirty="0">
              <a:solidFill>
                <a:schemeClr val="bg1"/>
              </a:solidFill>
            </a:endParaRPr>
          </a:p>
        </p:txBody>
      </p:sp>
    </p:spTree>
    <p:extLst>
      <p:ext uri="{BB962C8B-B14F-4D97-AF65-F5344CB8AC3E}">
        <p14:creationId xmlns:p14="http://schemas.microsoft.com/office/powerpoint/2010/main" val="358826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0"/>
            <a:ext cx="9144000" cy="3581400"/>
          </a:xfrm>
        </p:spPr>
        <p:txBody>
          <a:bodyPr>
            <a:noAutofit/>
          </a:bodyPr>
          <a:lstStyle/>
          <a:p>
            <a:pPr algn="just"/>
            <a:r>
              <a:rPr lang="vi-VN" sz="4800" dirty="0" smtClean="0">
                <a:solidFill>
                  <a:srgbClr val="FFFF00"/>
                </a:solidFill>
              </a:rPr>
              <a:t>Alleluia-Alleluia: </a:t>
            </a:r>
            <a:r>
              <a:rPr lang="vi-VN" sz="4800" dirty="0" smtClean="0">
                <a:solidFill>
                  <a:schemeClr val="bg1"/>
                </a:solidFill>
              </a:rPr>
              <a:t>Xin </a:t>
            </a:r>
            <a:r>
              <a:rPr lang="vi-VN" sz="4800" dirty="0">
                <a:solidFill>
                  <a:schemeClr val="bg1"/>
                </a:solidFill>
              </a:rPr>
              <a:t>Thiên </a:t>
            </a:r>
            <a:r>
              <a:rPr lang="vi-VN" sz="4800" dirty="0" smtClean="0">
                <a:solidFill>
                  <a:schemeClr val="bg1"/>
                </a:solidFill>
              </a:rPr>
              <a:t>Chúa, </a:t>
            </a:r>
            <a:r>
              <a:rPr lang="vi-VN" sz="4800" dirty="0">
                <a:solidFill>
                  <a:schemeClr val="bg1"/>
                </a:solidFill>
              </a:rPr>
              <a:t>là Thân Phụ Đức Giê-su Ki-tô, Chúa chúng ta, soi mắt tâm hồn chúng ta, cho chúng ta nhận rõ, đâu là niềm hy </a:t>
            </a:r>
            <a:r>
              <a:rPr lang="vi-VN" sz="4800" dirty="0" smtClean="0">
                <a:solidFill>
                  <a:schemeClr val="bg1"/>
                </a:solidFill>
              </a:rPr>
              <a:t>vọng </a:t>
            </a:r>
            <a:r>
              <a:rPr lang="vi-VN" sz="4800" dirty="0">
                <a:solidFill>
                  <a:schemeClr val="bg1"/>
                </a:solidFill>
              </a:rPr>
              <a:t>mà ơn Ngài kêu gọi mang lại cho chúng ta. </a:t>
            </a:r>
            <a:r>
              <a:rPr lang="vi-VN" sz="4800" dirty="0">
                <a:solidFill>
                  <a:srgbClr val="FFFF00"/>
                </a:solidFill>
              </a:rPr>
              <a:t>Alleluia…</a:t>
            </a:r>
            <a:r>
              <a:rPr lang="vi-VN" dirty="0">
                <a:solidFill>
                  <a:schemeClr val="bg1"/>
                </a:solidFill>
              </a:rPr>
              <a:t/>
            </a:r>
            <a:br>
              <a:rPr lang="vi-VN" dirty="0">
                <a:solidFill>
                  <a:schemeClr val="bg1"/>
                </a:solidFill>
              </a:rPr>
            </a:br>
            <a:endParaRPr lang="vi-VN" dirty="0">
              <a:solidFill>
                <a:schemeClr val="bg1"/>
              </a:solidFill>
            </a:endParaRPr>
          </a:p>
        </p:txBody>
      </p:sp>
    </p:spTree>
    <p:extLst>
      <p:ext uri="{BB962C8B-B14F-4D97-AF65-F5344CB8AC3E}">
        <p14:creationId xmlns:p14="http://schemas.microsoft.com/office/powerpoint/2010/main" val="252781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0"/>
            <a:ext cx="9144000" cy="3581400"/>
          </a:xfrm>
        </p:spPr>
        <p:txBody>
          <a:bodyPr>
            <a:noAutofit/>
          </a:bodyPr>
          <a:lstStyle/>
          <a:p>
            <a:pPr algn="just"/>
            <a:r>
              <a:rPr lang="vi-VN" sz="4800" dirty="0" smtClean="0">
                <a:solidFill>
                  <a:srgbClr val="FFFF00"/>
                </a:solidFill>
              </a:rPr>
              <a:t>Alleluia-Alleluia: </a:t>
            </a:r>
            <a:r>
              <a:rPr lang="vi-VN" sz="4800" dirty="0" smtClean="0">
                <a:solidFill>
                  <a:schemeClr val="bg1"/>
                </a:solidFill>
              </a:rPr>
              <a:t>Xin </a:t>
            </a:r>
            <a:r>
              <a:rPr lang="vi-VN" sz="4800" dirty="0">
                <a:solidFill>
                  <a:schemeClr val="bg1"/>
                </a:solidFill>
              </a:rPr>
              <a:t>Thiên </a:t>
            </a:r>
            <a:r>
              <a:rPr lang="vi-VN" sz="4800" dirty="0" smtClean="0">
                <a:solidFill>
                  <a:schemeClr val="bg1"/>
                </a:solidFill>
              </a:rPr>
              <a:t>Chúa, </a:t>
            </a:r>
            <a:r>
              <a:rPr lang="vi-VN" sz="4800" dirty="0">
                <a:solidFill>
                  <a:schemeClr val="bg1"/>
                </a:solidFill>
              </a:rPr>
              <a:t>là Thân Phụ Đức Giê-su Ki-tô, Chúa chúng ta, soi mắt tâm hồn chúng ta, cho chúng ta nhận rõ, đâu là niềm hy </a:t>
            </a:r>
            <a:r>
              <a:rPr lang="vi-VN" sz="4800" dirty="0" smtClean="0">
                <a:solidFill>
                  <a:schemeClr val="bg1"/>
                </a:solidFill>
              </a:rPr>
              <a:t>vọng </a:t>
            </a:r>
            <a:r>
              <a:rPr lang="vi-VN" sz="4800" dirty="0">
                <a:solidFill>
                  <a:schemeClr val="bg1"/>
                </a:solidFill>
              </a:rPr>
              <a:t>mà ơn Ngài kêu gọi mang lại cho chúng ta. </a:t>
            </a:r>
            <a:r>
              <a:rPr lang="vi-VN" sz="4800" dirty="0">
                <a:solidFill>
                  <a:srgbClr val="FFFF00"/>
                </a:solidFill>
              </a:rPr>
              <a:t>Alleluia…</a:t>
            </a:r>
            <a:r>
              <a:rPr lang="vi-VN" dirty="0">
                <a:solidFill>
                  <a:schemeClr val="bg1"/>
                </a:solidFill>
              </a:rPr>
              <a:t/>
            </a:r>
            <a:br>
              <a:rPr lang="vi-VN" dirty="0">
                <a:solidFill>
                  <a:schemeClr val="bg1"/>
                </a:solidFill>
              </a:rPr>
            </a:br>
            <a:endParaRPr lang="vi-VN" dirty="0">
              <a:solidFill>
                <a:schemeClr val="bg1"/>
              </a:solidFill>
            </a:endParaRPr>
          </a:p>
        </p:txBody>
      </p:sp>
    </p:spTree>
    <p:extLst>
      <p:ext uri="{BB962C8B-B14F-4D97-AF65-F5344CB8AC3E}">
        <p14:creationId xmlns:p14="http://schemas.microsoft.com/office/powerpoint/2010/main" val="287904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chị</a:t>
            </a:r>
            <a:r>
              <a:rPr lang="en-US" sz="3600" dirty="0" smtClean="0">
                <a:solidFill>
                  <a:srgbClr val="FFFF00"/>
                </a:solidFill>
              </a:rPr>
              <a:t> </a:t>
            </a:r>
            <a:r>
              <a:rPr lang="en-US" sz="3600" dirty="0" err="1" smtClean="0">
                <a:solidFill>
                  <a:srgbClr val="FFFF00"/>
                </a:solidFill>
              </a:rPr>
              <a:t>em</a:t>
            </a:r>
            <a:r>
              <a:rPr lang="en-US" sz="3600" dirty="0" smtClean="0">
                <a:solidFill>
                  <a:srgbClr val="FFFF00"/>
                </a:solidFill>
              </a:rPr>
              <a:t> </a:t>
            </a:r>
            <a:r>
              <a:rPr lang="en-US" sz="3600" dirty="0" err="1" smtClean="0">
                <a:solidFill>
                  <a:srgbClr val="FFFF00"/>
                </a:solidFill>
              </a:rPr>
              <a:t>thân</a:t>
            </a:r>
            <a:r>
              <a:rPr lang="en-US" sz="3600" dirty="0" smtClean="0">
                <a:solidFill>
                  <a:srgbClr val="FFFF00"/>
                </a:solidFill>
              </a:rPr>
              <a:t> </a:t>
            </a:r>
            <a:r>
              <a:rPr lang="en-US" sz="3600" dirty="0" err="1" smtClean="0">
                <a:solidFill>
                  <a:srgbClr val="FFFF00"/>
                </a:solidFill>
              </a:rPr>
              <a:t>mến</a:t>
            </a:r>
            <a:r>
              <a:rPr lang="en-US" sz="3600" dirty="0" smtClean="0">
                <a:solidFill>
                  <a:srgbClr val="FFFF00"/>
                </a:solidFill>
              </a:rPr>
              <a:t>, </a:t>
            </a:r>
            <a:r>
              <a:rPr lang="en-US" sz="3600" dirty="0" err="1" smtClean="0">
                <a:solidFill>
                  <a:srgbClr val="FFFF00"/>
                </a:solidFill>
              </a:rPr>
              <a:t>vì</a:t>
            </a:r>
            <a:r>
              <a:rPr lang="en-US" sz="3600" dirty="0" smtClean="0">
                <a:solidFill>
                  <a:srgbClr val="FFFF00"/>
                </a:solidFill>
              </a:rPr>
              <a:t> </a:t>
            </a:r>
            <a:r>
              <a:rPr lang="en-US" sz="3600" dirty="0" err="1" smtClean="0">
                <a:solidFill>
                  <a:srgbClr val="FFFF00"/>
                </a:solidFill>
              </a:rPr>
              <a:t>yêu</a:t>
            </a:r>
            <a:r>
              <a:rPr lang="en-US" sz="3600" dirty="0" smtClean="0">
                <a:solidFill>
                  <a:srgbClr val="FFFF00"/>
                </a:solidFill>
              </a:rPr>
              <a:t> </a:t>
            </a:r>
            <a:r>
              <a:rPr lang="en-US" sz="3600" dirty="0" err="1" smtClean="0">
                <a:solidFill>
                  <a:srgbClr val="FFFF00"/>
                </a:solidFill>
              </a:rPr>
              <a:t>thương</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đã</a:t>
            </a:r>
            <a:r>
              <a:rPr lang="en-US" sz="3600" dirty="0" smtClean="0">
                <a:solidFill>
                  <a:srgbClr val="FFFF00"/>
                </a:solidFill>
              </a:rPr>
              <a:t> </a:t>
            </a:r>
            <a:r>
              <a:rPr lang="en-US" sz="3600" dirty="0" err="1" smtClean="0">
                <a:solidFill>
                  <a:srgbClr val="FFFF00"/>
                </a:solidFill>
              </a:rPr>
              <a:t>chọn</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làm</a:t>
            </a:r>
            <a:r>
              <a:rPr lang="en-US" sz="3600" dirty="0" smtClean="0">
                <a:solidFill>
                  <a:srgbClr val="FFFF00"/>
                </a:solidFill>
              </a:rPr>
              <a:t> con </a:t>
            </a:r>
            <a:r>
              <a:rPr lang="en-US" sz="3600" dirty="0" err="1" smtClean="0">
                <a:solidFill>
                  <a:srgbClr val="FFFF00"/>
                </a:solidFill>
              </a:rPr>
              <a:t>cái</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Người</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cùng</a:t>
            </a:r>
            <a:r>
              <a:rPr lang="en-US" sz="3600" dirty="0" smtClean="0">
                <a:solidFill>
                  <a:srgbClr val="FFFF00"/>
                </a:solidFill>
              </a:rPr>
              <a:t> </a:t>
            </a:r>
            <a:r>
              <a:rPr lang="en-US" sz="3600" dirty="0" err="1" smtClean="0">
                <a:solidFill>
                  <a:srgbClr val="FFFF00"/>
                </a:solidFill>
              </a:rPr>
              <a:t>cảm</a:t>
            </a:r>
            <a:r>
              <a:rPr lang="en-US" sz="3600" dirty="0" smtClean="0">
                <a:solidFill>
                  <a:srgbClr val="FFFF00"/>
                </a:solidFill>
              </a:rPr>
              <a:t> </a:t>
            </a:r>
            <a:r>
              <a:rPr lang="en-US" sz="3600" dirty="0" err="1" smtClean="0">
                <a:solidFill>
                  <a:srgbClr val="FFFF00"/>
                </a:solidFill>
              </a:rPr>
              <a:t>tạ</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và</a:t>
            </a:r>
            <a:r>
              <a:rPr lang="en-US" sz="3600" dirty="0" smtClean="0">
                <a:solidFill>
                  <a:srgbClr val="FFFF00"/>
                </a:solidFill>
              </a:rPr>
              <a:t> </a:t>
            </a:r>
            <a:r>
              <a:rPr lang="en-US" sz="3600" dirty="0" err="1" smtClean="0">
                <a:solidFill>
                  <a:srgbClr val="FFFF00"/>
                </a:solidFill>
              </a:rPr>
              <a:t>dâng</a:t>
            </a:r>
            <a:r>
              <a:rPr lang="en-US" sz="3600" dirty="0" smtClean="0">
                <a:solidFill>
                  <a:srgbClr val="FFFF00"/>
                </a:solidFill>
              </a:rPr>
              <a:t> </a:t>
            </a:r>
            <a:r>
              <a:rPr lang="en-US" sz="3600" dirty="0" err="1" smtClean="0">
                <a:solidFill>
                  <a:srgbClr val="FFFF00"/>
                </a:solidFill>
              </a:rPr>
              <a:t>lời</a:t>
            </a:r>
            <a:r>
              <a:rPr lang="en-US" sz="3600" dirty="0" smtClean="0">
                <a:solidFill>
                  <a:srgbClr val="FFFF00"/>
                </a:solidFill>
              </a:rPr>
              <a:t> </a:t>
            </a:r>
            <a:r>
              <a:rPr lang="en-US" sz="3600" dirty="0" err="1" smtClean="0">
                <a:solidFill>
                  <a:srgbClr val="FFFF00"/>
                </a:solidFill>
              </a:rPr>
              <a:t>cầu</a:t>
            </a:r>
            <a:r>
              <a:rPr lang="en-US" sz="3600" dirty="0" smtClean="0">
                <a:solidFill>
                  <a:srgbClr val="FFFF00"/>
                </a:solidFill>
              </a:rPr>
              <a:t> </a:t>
            </a:r>
            <a:r>
              <a:rPr lang="en-US" sz="3600" dirty="0" err="1" smtClean="0">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657600" y="2570911"/>
            <a:ext cx="5334000" cy="1631216"/>
          </a:xfrm>
          <a:prstGeom prst="rect">
            <a:avLst/>
          </a:prstGeom>
        </p:spPr>
        <p:txBody>
          <a:bodyPr wrap="square">
            <a:spAutoFit/>
          </a:bodyPr>
          <a:lstStyle/>
          <a:p>
            <a:pPr algn="ctr"/>
            <a:r>
              <a:rPr lang="en-US" sz="6000" dirty="0" err="1" smtClean="0">
                <a:solidFill>
                  <a:srgbClr val="FFFF00"/>
                </a:solidFill>
              </a:rPr>
              <a:t>Bông</a:t>
            </a:r>
            <a:r>
              <a:rPr lang="en-US" sz="6000" dirty="0" smtClean="0">
                <a:solidFill>
                  <a:srgbClr val="FFFF00"/>
                </a:solidFill>
              </a:rPr>
              <a:t> </a:t>
            </a:r>
            <a:r>
              <a:rPr lang="en-US" sz="6000" dirty="0" err="1" smtClean="0">
                <a:solidFill>
                  <a:srgbClr val="FFFF00"/>
                </a:solidFill>
              </a:rPr>
              <a:t>Lúa</a:t>
            </a:r>
            <a:r>
              <a:rPr lang="en-US" sz="6000" dirty="0" smtClean="0">
                <a:solidFill>
                  <a:srgbClr val="FFFF00"/>
                </a:solidFill>
              </a:rPr>
              <a:t> </a:t>
            </a:r>
            <a:r>
              <a:rPr lang="en-US" sz="6000" dirty="0" err="1" smtClean="0">
                <a:solidFill>
                  <a:srgbClr val="FFFF00"/>
                </a:solidFill>
              </a:rPr>
              <a:t>Mới</a:t>
            </a:r>
            <a:endParaRPr lang="en-US" sz="6000" dirty="0" smtClean="0">
              <a:solidFill>
                <a:srgbClr val="FFFF00"/>
              </a:solidFill>
            </a:endParaRPr>
          </a:p>
          <a:p>
            <a:pPr algn="ctr"/>
            <a:r>
              <a:rPr lang="en-US" sz="4000" i="1" dirty="0" err="1" smtClean="0">
                <a:solidFill>
                  <a:schemeClr val="bg1"/>
                </a:solidFill>
              </a:rPr>
              <a:t>Đinh</a:t>
            </a:r>
            <a:r>
              <a:rPr lang="en-US" sz="4000" i="1" dirty="0" smtClean="0">
                <a:solidFill>
                  <a:schemeClr val="bg1"/>
                </a:solidFill>
              </a:rPr>
              <a:t> </a:t>
            </a:r>
            <a:r>
              <a:rPr lang="en-US" sz="4000" i="1" dirty="0" err="1">
                <a:solidFill>
                  <a:schemeClr val="bg1"/>
                </a:solidFill>
              </a:rPr>
              <a:t>Công</a:t>
            </a:r>
            <a:r>
              <a:rPr lang="en-US" sz="4000" i="1" dirty="0">
                <a:solidFill>
                  <a:schemeClr val="bg1"/>
                </a:solidFill>
              </a:rPr>
              <a:t> </a:t>
            </a:r>
            <a:r>
              <a:rPr lang="en-US" sz="4000" i="1" dirty="0" err="1">
                <a:solidFill>
                  <a:schemeClr val="bg1"/>
                </a:solidFill>
              </a:rPr>
              <a:t>Huỳnh</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400" dirty="0" smtClean="0">
                <a:solidFill>
                  <a:srgbClr val="FFFF00"/>
                </a:solidFill>
              </a:rPr>
              <a:t>Pk1</a:t>
            </a:r>
            <a:r>
              <a:rPr lang="vi-VN" sz="5400" dirty="0">
                <a:solidFill>
                  <a:srgbClr val="FFFF00"/>
                </a:solidFill>
              </a:rPr>
              <a:t>: </a:t>
            </a:r>
            <a:r>
              <a:rPr lang="vi-VN" sz="5400" dirty="0">
                <a:solidFill>
                  <a:schemeClr val="bg1"/>
                </a:solidFill>
              </a:rPr>
              <a:t>Đây lao nhọc của con người, từng ngày qua vất vả giữa đời. Hạt lúa đồng xa chín thơm tho, rượu nho đoàn con tiến lên </a:t>
            </a:r>
            <a:r>
              <a:rPr lang="vi-VN" sz="5400" dirty="0" smtClean="0">
                <a:solidFill>
                  <a:schemeClr val="bg1"/>
                </a:solidFill>
              </a:rPr>
              <a:t>Cha.</a:t>
            </a:r>
            <a:endParaRPr lang="en-US" sz="54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Xin dâng Ngài rượu bánh thơm </a:t>
            </a:r>
            <a:r>
              <a:rPr lang="vi-VN" sz="6000" dirty="0" smtClean="0">
                <a:solidFill>
                  <a:schemeClr val="bg1"/>
                </a:solidFill>
              </a:rPr>
              <a:t>lành, </a:t>
            </a:r>
            <a:r>
              <a:rPr lang="vi-VN" sz="6000" dirty="0">
                <a:solidFill>
                  <a:schemeClr val="bg1"/>
                </a:solidFill>
              </a:rPr>
              <a:t>góp về từ đồng lúa mới. Xin thương nhận và ban muôn ơn để của lễ thắm đượm tình </a:t>
            </a:r>
            <a:r>
              <a:rPr lang="vi-VN" sz="6000" dirty="0" smtClean="0">
                <a:solidFill>
                  <a:schemeClr val="bg1"/>
                </a:solidFill>
              </a:rPr>
              <a:t>yêu.</a:t>
            </a:r>
            <a:endParaRPr lang="vi-VN" sz="6000" dirty="0">
              <a:solidFill>
                <a:schemeClr val="bg1"/>
              </a:solidFill>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Pk2</a:t>
            </a:r>
            <a:r>
              <a:rPr lang="vi-VN" sz="5400" dirty="0">
                <a:solidFill>
                  <a:srgbClr val="FFFF00"/>
                </a:solidFill>
              </a:rPr>
              <a:t>: </a:t>
            </a:r>
            <a:r>
              <a:rPr lang="vi-VN" sz="5400" dirty="0">
                <a:solidFill>
                  <a:schemeClr val="bg1"/>
                </a:solidFill>
              </a:rPr>
              <a:t>Dâng lên Ngài đời vui </a:t>
            </a:r>
            <a:r>
              <a:rPr lang="vi-VN" sz="5400" dirty="0" smtClean="0">
                <a:solidFill>
                  <a:schemeClr val="bg1"/>
                </a:solidFill>
              </a:rPr>
              <a:t>buồn, </a:t>
            </a:r>
            <a:r>
              <a:rPr lang="vi-VN" sz="5400" dirty="0">
                <a:solidFill>
                  <a:schemeClr val="bg1"/>
                </a:solidFill>
              </a:rPr>
              <a:t>ngàn khổ đau với cả lỗi lầm, giọt nắng làm cho lúa đơm bông, tình Cha sưởi ấm những đêm </a:t>
            </a:r>
            <a:r>
              <a:rPr lang="vi-VN" sz="5400" dirty="0" smtClean="0">
                <a:solidFill>
                  <a:schemeClr val="bg1"/>
                </a:solidFill>
              </a:rPr>
              <a:t>đông.</a:t>
            </a:r>
            <a:endParaRPr lang="vi-VN" sz="5400" dirty="0">
              <a:solidFill>
                <a:schemeClr val="bg1"/>
              </a:solidFill>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Xin dâng Ngài rượu bánh thơm </a:t>
            </a:r>
            <a:r>
              <a:rPr lang="vi-VN" sz="6000" dirty="0" smtClean="0">
                <a:solidFill>
                  <a:schemeClr val="bg1"/>
                </a:solidFill>
              </a:rPr>
              <a:t>lành, </a:t>
            </a:r>
            <a:r>
              <a:rPr lang="vi-VN" sz="6000" dirty="0">
                <a:solidFill>
                  <a:schemeClr val="bg1"/>
                </a:solidFill>
              </a:rPr>
              <a:t>góp về từ đồng lúa mới. Xin thương nhận và ban muôn ơn để của lễ thắm đượm tình </a:t>
            </a:r>
            <a:r>
              <a:rPr lang="vi-VN" sz="6000" dirty="0" smtClean="0">
                <a:solidFill>
                  <a:schemeClr val="bg1"/>
                </a:solidFill>
              </a:rPr>
              <a:t>yêu.</a:t>
            </a:r>
            <a:endParaRPr lang="vi-VN" sz="6000" dirty="0">
              <a:solidFill>
                <a:schemeClr val="bg1"/>
              </a:solidFill>
            </a:endParaRPr>
          </a:p>
        </p:txBody>
      </p:sp>
    </p:spTree>
    <p:extLst>
      <p:ext uri="{BB962C8B-B14F-4D97-AF65-F5344CB8AC3E}">
        <p14:creationId xmlns:p14="http://schemas.microsoft.com/office/powerpoint/2010/main" val="3083394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Người</a:t>
            </a:r>
            <a:r>
              <a:rPr lang="en-US" sz="6600" dirty="0" smtClean="0">
                <a:solidFill>
                  <a:srgbClr val="FFFF00"/>
                </a:solidFill>
              </a:rPr>
              <a:t> </a:t>
            </a:r>
            <a:r>
              <a:rPr lang="en-US" sz="6600" dirty="0" err="1" smtClean="0">
                <a:solidFill>
                  <a:srgbClr val="FFFF00"/>
                </a:solidFill>
              </a:rPr>
              <a:t>Được</a:t>
            </a:r>
            <a:r>
              <a:rPr lang="en-US" sz="6600" dirty="0" smtClean="0">
                <a:solidFill>
                  <a:srgbClr val="FFFF00"/>
                </a:solidFill>
              </a:rPr>
              <a:t> </a:t>
            </a:r>
            <a:r>
              <a:rPr lang="en-US" sz="6600" dirty="0" err="1" smtClean="0">
                <a:solidFill>
                  <a:srgbClr val="FFFF00"/>
                </a:solidFill>
              </a:rPr>
              <a:t>Sai</a:t>
            </a:r>
            <a:r>
              <a:rPr lang="en-US" sz="6600" dirty="0" smtClean="0">
                <a:solidFill>
                  <a:srgbClr val="FFFF00"/>
                </a:solidFill>
              </a:rPr>
              <a:t> </a:t>
            </a:r>
            <a:r>
              <a:rPr lang="en-US" sz="6600" dirty="0" err="1" smtClean="0">
                <a:solidFill>
                  <a:srgbClr val="FFFF00"/>
                </a:solidFill>
              </a:rPr>
              <a:t>Đi</a:t>
            </a:r>
            <a:r>
              <a:rPr lang="en-US" sz="6600" dirty="0" smtClean="0">
                <a:solidFill>
                  <a:srgbClr val="FFFF00"/>
                </a:solidFill>
              </a:rPr>
              <a:t/>
            </a:r>
            <a:br>
              <a:rPr lang="en-US" sz="6600" dirty="0" smtClean="0">
                <a:solidFill>
                  <a:srgbClr val="FFFF00"/>
                </a:solidFill>
              </a:rPr>
            </a:br>
            <a:r>
              <a:rPr lang="en-US" sz="4800" i="1" dirty="0" smtClean="0">
                <a:solidFill>
                  <a:schemeClr val="bg1"/>
                </a:solidFill>
              </a:rPr>
              <a:t>Lm </a:t>
            </a:r>
            <a:r>
              <a:rPr lang="en-US" sz="4800" i="1" dirty="0" err="1" smtClean="0">
                <a:solidFill>
                  <a:schemeClr val="bg1"/>
                </a:solidFill>
              </a:rPr>
              <a:t>Thái</a:t>
            </a:r>
            <a:r>
              <a:rPr lang="en-US" sz="4800" i="1" dirty="0" smtClean="0">
                <a:solidFill>
                  <a:schemeClr val="bg1"/>
                </a:solidFill>
              </a:rPr>
              <a:t> </a:t>
            </a:r>
            <a:r>
              <a:rPr lang="en-US" sz="4800" i="1" dirty="0" err="1" smtClean="0">
                <a:solidFill>
                  <a:schemeClr val="bg1"/>
                </a:solidFill>
              </a:rPr>
              <a:t>Nguyên</a:t>
            </a:r>
            <a:endParaRPr lang="en-US" sz="48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dirty="0" smtClean="0">
                <a:solidFill>
                  <a:srgbClr val="FFFF00"/>
                </a:solidFill>
                <a:effectLst/>
              </a:rPr>
              <a:t>ĐK:</a:t>
            </a:r>
            <a:r>
              <a:rPr lang="en-US" sz="4600" b="0" dirty="0" smtClean="0">
                <a:solidFill>
                  <a:schemeClr val="bg1"/>
                </a:solidFill>
                <a:effectLst/>
              </a:rPr>
              <a:t> </a:t>
            </a:r>
            <a:r>
              <a:rPr lang="vi-VN" sz="4600" dirty="0">
                <a:solidFill>
                  <a:schemeClr val="bg1"/>
                </a:solidFill>
              </a:rPr>
              <a:t>Lạy </a:t>
            </a:r>
            <a:r>
              <a:rPr lang="vi-VN" sz="4600" dirty="0" smtClean="0">
                <a:solidFill>
                  <a:schemeClr val="bg1"/>
                </a:solidFill>
              </a:rPr>
              <a:t>Chúa, </a:t>
            </a:r>
            <a:r>
              <a:rPr lang="vi-VN" sz="4600" dirty="0">
                <a:solidFill>
                  <a:schemeClr val="bg1"/>
                </a:solidFill>
              </a:rPr>
              <a:t>Xin sai chúng con lên đường, luôn nhẹ nhàng thanh thoát trong tâm hồn. Bằng niềm tin sáng ngời, bằng tình mến cao vời, bằng cuộc </a:t>
            </a:r>
            <a:r>
              <a:rPr lang="vi-VN" sz="4600" dirty="0" smtClean="0">
                <a:solidFill>
                  <a:schemeClr val="bg1"/>
                </a:solidFill>
              </a:rPr>
              <a:t>sống, </a:t>
            </a:r>
            <a:r>
              <a:rPr lang="vi-VN" sz="4600" dirty="0">
                <a:solidFill>
                  <a:schemeClr val="bg1"/>
                </a:solidFill>
              </a:rPr>
              <a:t>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dirty="0">
                <a:solidFill>
                  <a:srgbClr val="FFFF00"/>
                </a:solidFill>
              </a:rPr>
              <a:t>P</a:t>
            </a:r>
            <a:r>
              <a:rPr lang="en-US" sz="4800" dirty="0" smtClean="0">
                <a:solidFill>
                  <a:srgbClr val="FFFF00"/>
                </a:solidFill>
              </a:rPr>
              <a:t>k1</a:t>
            </a:r>
            <a:r>
              <a:rPr lang="en-US" sz="4800" b="0" dirty="0" smtClean="0">
                <a:solidFill>
                  <a:srgbClr val="FFFF00"/>
                </a:solidFill>
                <a:effectLst/>
              </a:rPr>
              <a:t>:</a:t>
            </a:r>
            <a:r>
              <a:rPr lang="en-US" sz="4800" b="0" dirty="0" smtClean="0">
                <a:solidFill>
                  <a:schemeClr val="bg1"/>
                </a:solidFill>
                <a:effectLst/>
              </a:rPr>
              <a:t> </a:t>
            </a:r>
            <a:r>
              <a:rPr lang="vi-VN" sz="4800" dirty="0" smtClean="0">
                <a:solidFill>
                  <a:schemeClr val="bg1"/>
                </a:solidFill>
              </a:rPr>
              <a:t>Đời </a:t>
            </a:r>
            <a:r>
              <a:rPr lang="vi-VN" sz="4800" dirty="0">
                <a:solidFill>
                  <a:schemeClr val="bg1"/>
                </a:solidFill>
              </a:rPr>
              <a:t>con Chúa đã sai đi để mang Tin Mừng cứu rỗi đến cho mọi người. Lòng con không hề nao núng dù qua muôn ngàn gian khó có Chúa ở cùng. Liên kết trong tình Ngài con vui dấn thân miệt mài.</a:t>
            </a: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dirty="0" smtClean="0">
                <a:solidFill>
                  <a:srgbClr val="FFFF00"/>
                </a:solidFill>
                <a:effectLst/>
              </a:rPr>
              <a:t>ĐK:</a:t>
            </a:r>
            <a:r>
              <a:rPr lang="en-US" sz="4600" b="0" dirty="0" smtClean="0">
                <a:solidFill>
                  <a:schemeClr val="bg1"/>
                </a:solidFill>
                <a:effectLst/>
              </a:rPr>
              <a:t> </a:t>
            </a:r>
            <a:r>
              <a:rPr lang="vi-VN" sz="4600" dirty="0">
                <a:solidFill>
                  <a:schemeClr val="bg1"/>
                </a:solidFill>
              </a:rPr>
              <a:t>Lạy </a:t>
            </a:r>
            <a:r>
              <a:rPr lang="vi-VN" sz="4600" dirty="0" smtClean="0">
                <a:solidFill>
                  <a:schemeClr val="bg1"/>
                </a:solidFill>
              </a:rPr>
              <a:t>Chúa, </a:t>
            </a:r>
            <a:r>
              <a:rPr lang="vi-VN" sz="4600" dirty="0">
                <a:solidFill>
                  <a:schemeClr val="bg1"/>
                </a:solidFill>
              </a:rPr>
              <a:t>Xin sai chúng con lên đường, luôn nhẹ nhàng thanh thoát trong tâm hồn. Bằng niềm tin sáng ngời, bằng tình mến cao vời, bằng cuộc </a:t>
            </a:r>
            <a:r>
              <a:rPr lang="vi-VN" sz="4600" dirty="0" smtClean="0">
                <a:solidFill>
                  <a:schemeClr val="bg1"/>
                </a:solidFill>
              </a:rPr>
              <a:t>sống, </a:t>
            </a:r>
            <a:r>
              <a:rPr lang="vi-VN" sz="4600" dirty="0">
                <a:solidFill>
                  <a:schemeClr val="bg1"/>
                </a:solidFill>
              </a:rPr>
              <a:t>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42091011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dirty="0">
                <a:solidFill>
                  <a:srgbClr val="FFFF00"/>
                </a:solidFill>
              </a:rPr>
              <a:t>P</a:t>
            </a:r>
            <a:r>
              <a:rPr lang="en-US" sz="4700" b="0" dirty="0" smtClean="0">
                <a:solidFill>
                  <a:srgbClr val="FFFF00"/>
                </a:solidFill>
                <a:effectLst/>
              </a:rPr>
              <a:t>k2</a:t>
            </a:r>
            <a:r>
              <a:rPr lang="en-US" sz="4700" b="0" dirty="0" smtClean="0">
                <a:solidFill>
                  <a:srgbClr val="FFFF00"/>
                </a:solidFill>
                <a:effectLst/>
              </a:rPr>
              <a:t>:</a:t>
            </a:r>
            <a:r>
              <a:rPr lang="en-US" sz="4700" b="0" dirty="0" smtClean="0">
                <a:solidFill>
                  <a:schemeClr val="bg1"/>
                </a:solidFill>
                <a:effectLst/>
              </a:rPr>
              <a:t> </a:t>
            </a:r>
            <a:r>
              <a:rPr lang="vi-VN" sz="4700" dirty="0" smtClean="0">
                <a:solidFill>
                  <a:schemeClr val="bg1"/>
                </a:solidFill>
              </a:rPr>
              <a:t>Này </a:t>
            </a:r>
            <a:r>
              <a:rPr lang="vi-VN" sz="4700" dirty="0">
                <a:solidFill>
                  <a:schemeClr val="bg1"/>
                </a:solidFill>
              </a:rPr>
              <a:t>đây Chúa đã sai con để mang an bình tươi sáng đến cho mọi người. Đời con trở thành nhân chứng niềm tin dắt dìu đưa bước những ai sa lạc. Trong Chúa con vững vàng ra đi sống cho sứ mạng.</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Nhập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Tiến</a:t>
            </a:r>
            <a:r>
              <a:rPr lang="en-US" sz="6600" dirty="0" smtClean="0">
                <a:solidFill>
                  <a:srgbClr val="FFFF00"/>
                </a:solidFill>
              </a:rPr>
              <a:t> </a:t>
            </a:r>
            <a:r>
              <a:rPr lang="en-US" sz="6600" dirty="0" err="1" smtClean="0">
                <a:solidFill>
                  <a:srgbClr val="FFFF00"/>
                </a:solidFill>
              </a:rPr>
              <a:t>Bước</a:t>
            </a:r>
            <a:r>
              <a:rPr lang="en-US" sz="6600" dirty="0" smtClean="0">
                <a:solidFill>
                  <a:srgbClr val="FFFF00"/>
                </a:solidFill>
              </a:rPr>
              <a:t> </a:t>
            </a:r>
            <a:r>
              <a:rPr lang="en-US" sz="6600" dirty="0" err="1" smtClean="0">
                <a:solidFill>
                  <a:srgbClr val="FFFF00"/>
                </a:solidFill>
              </a:rPr>
              <a:t>Vào</a:t>
            </a:r>
            <a:r>
              <a:rPr lang="en-US" sz="6600" dirty="0" smtClean="0">
                <a:solidFill>
                  <a:srgbClr val="FFFF00"/>
                </a:solidFill>
              </a:rPr>
              <a:t> </a:t>
            </a:r>
            <a:r>
              <a:rPr lang="en-US" sz="6600" dirty="0" err="1" smtClean="0">
                <a:solidFill>
                  <a:srgbClr val="FFFF00"/>
                </a:solidFill>
              </a:rPr>
              <a:t>Nhà</a:t>
            </a:r>
            <a:r>
              <a:rPr lang="en-US" sz="6600" dirty="0" smtClean="0">
                <a:solidFill>
                  <a:srgbClr val="FFFF00"/>
                </a:solidFill>
              </a:rPr>
              <a:t> </a:t>
            </a:r>
            <a:r>
              <a:rPr lang="en-US" sz="6600" dirty="0" err="1" smtClean="0">
                <a:solidFill>
                  <a:srgbClr val="FFFF00"/>
                </a:solidFill>
              </a:rPr>
              <a:t>Chúa</a:t>
            </a:r>
            <a:r>
              <a:rPr lang="en-US" sz="6000" b="0" dirty="0" smtClean="0">
                <a:solidFill>
                  <a:srgbClr val="FFFF00"/>
                </a:solidFill>
                <a:effectLst/>
              </a:rPr>
              <a:t/>
            </a:r>
            <a:br>
              <a:rPr lang="en-US" sz="6000" b="0" dirty="0" smtClean="0">
                <a:solidFill>
                  <a:srgbClr val="FFFF00"/>
                </a:solidFill>
                <a:effectLst/>
              </a:rPr>
            </a:br>
            <a:r>
              <a:rPr lang="en-US" sz="4800" i="1" dirty="0" err="1" smtClean="0">
                <a:solidFill>
                  <a:schemeClr val="bg1"/>
                </a:solidFill>
              </a:rPr>
              <a:t>Hải</a:t>
            </a:r>
            <a:r>
              <a:rPr lang="en-US" sz="4800" i="1" dirty="0" smtClean="0">
                <a:solidFill>
                  <a:schemeClr val="bg1"/>
                </a:solidFill>
              </a:rPr>
              <a:t> </a:t>
            </a:r>
            <a:r>
              <a:rPr lang="en-US" sz="4800" i="1" dirty="0" err="1">
                <a:solidFill>
                  <a:schemeClr val="bg1"/>
                </a:solidFill>
              </a:rPr>
              <a:t>Nguyễn</a:t>
            </a:r>
            <a:endParaRPr lang="en-US" sz="48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dirty="0" smtClean="0">
                <a:solidFill>
                  <a:srgbClr val="FFFF00"/>
                </a:solidFill>
                <a:effectLst/>
              </a:rPr>
              <a:t>ĐK:</a:t>
            </a:r>
            <a:r>
              <a:rPr lang="en-US" sz="4600" b="0" dirty="0" smtClean="0">
                <a:solidFill>
                  <a:schemeClr val="bg1"/>
                </a:solidFill>
                <a:effectLst/>
              </a:rPr>
              <a:t> </a:t>
            </a:r>
            <a:r>
              <a:rPr lang="vi-VN" sz="4600" dirty="0">
                <a:solidFill>
                  <a:schemeClr val="bg1"/>
                </a:solidFill>
              </a:rPr>
              <a:t>Lạy </a:t>
            </a:r>
            <a:r>
              <a:rPr lang="vi-VN" sz="4600" dirty="0" smtClean="0">
                <a:solidFill>
                  <a:schemeClr val="bg1"/>
                </a:solidFill>
              </a:rPr>
              <a:t>Chúa, </a:t>
            </a:r>
            <a:r>
              <a:rPr lang="vi-VN" sz="4600" dirty="0">
                <a:solidFill>
                  <a:schemeClr val="bg1"/>
                </a:solidFill>
              </a:rPr>
              <a:t>Xin sai chúng con lên đường, luôn nhẹ nhàng thanh thoát trong tâm hồn. Bằng niềm tin sáng ngời, bằng tình mến cao vời, bằng cuộc </a:t>
            </a:r>
            <a:r>
              <a:rPr lang="vi-VN" sz="4600" dirty="0" smtClean="0">
                <a:solidFill>
                  <a:schemeClr val="bg1"/>
                </a:solidFill>
              </a:rPr>
              <a:t>sống, </a:t>
            </a:r>
            <a:r>
              <a:rPr lang="vi-VN" sz="4600" dirty="0">
                <a:solidFill>
                  <a:schemeClr val="bg1"/>
                </a:solidFill>
              </a:rPr>
              <a:t>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36410352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dirty="0">
                <a:solidFill>
                  <a:srgbClr val="FFFF00"/>
                </a:solidFill>
              </a:rPr>
              <a:t>P</a:t>
            </a:r>
            <a:r>
              <a:rPr lang="en-US" sz="4700" dirty="0" smtClean="0">
                <a:solidFill>
                  <a:srgbClr val="FFFF00"/>
                </a:solidFill>
              </a:rPr>
              <a:t>k3</a:t>
            </a:r>
            <a:r>
              <a:rPr lang="en-US" sz="4700" b="0" dirty="0" smtClean="0">
                <a:solidFill>
                  <a:srgbClr val="FFFF00"/>
                </a:solidFill>
                <a:effectLst/>
              </a:rPr>
              <a:t>:</a:t>
            </a:r>
            <a:r>
              <a:rPr lang="en-US" sz="4700" dirty="0">
                <a:solidFill>
                  <a:schemeClr val="bg1"/>
                </a:solidFill>
              </a:rPr>
              <a:t> </a:t>
            </a:r>
            <a:r>
              <a:rPr lang="vi-VN" sz="4700" dirty="0">
                <a:solidFill>
                  <a:schemeClr val="bg1"/>
                </a:solidFill>
              </a:rPr>
              <a:t>Đời con Chúa đã ban cho này con dâng lại cho Chúa đáp ân tình Ngài. Niềm vui con là chính Chúa hạnh phúc con là nơi Chúa Đấng con tôn thờ. Con hát câu ca ngợi tôn vinh Chúa đến muôn đời.</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dirty="0" smtClean="0">
                <a:solidFill>
                  <a:srgbClr val="FFFF00"/>
                </a:solidFill>
                <a:effectLst/>
              </a:rPr>
              <a:t>ĐK:</a:t>
            </a:r>
            <a:r>
              <a:rPr lang="en-US" sz="4600" b="0" dirty="0" smtClean="0">
                <a:solidFill>
                  <a:schemeClr val="bg1"/>
                </a:solidFill>
                <a:effectLst/>
              </a:rPr>
              <a:t> </a:t>
            </a:r>
            <a:r>
              <a:rPr lang="vi-VN" sz="4600" dirty="0">
                <a:solidFill>
                  <a:schemeClr val="bg1"/>
                </a:solidFill>
              </a:rPr>
              <a:t>Lạy </a:t>
            </a:r>
            <a:r>
              <a:rPr lang="vi-VN" sz="4600" dirty="0" smtClean="0">
                <a:solidFill>
                  <a:schemeClr val="bg1"/>
                </a:solidFill>
              </a:rPr>
              <a:t>Chúa, </a:t>
            </a:r>
            <a:r>
              <a:rPr lang="vi-VN" sz="4600" dirty="0">
                <a:solidFill>
                  <a:schemeClr val="bg1"/>
                </a:solidFill>
              </a:rPr>
              <a:t>Xin sai chúng con lên đường, luôn nhẹ nhàng thanh thoát trong tâm hồn. Bằng niềm tin sáng ngời, bằng tình mến cao vời, bằng cuộc </a:t>
            </a:r>
            <a:r>
              <a:rPr lang="vi-VN" sz="4600" dirty="0" smtClean="0">
                <a:solidFill>
                  <a:schemeClr val="bg1"/>
                </a:solidFill>
              </a:rPr>
              <a:t>sống, </a:t>
            </a:r>
            <a:r>
              <a:rPr lang="vi-VN" sz="4600" dirty="0">
                <a:solidFill>
                  <a:schemeClr val="bg1"/>
                </a:solidFill>
              </a:rPr>
              <a:t>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16509115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666750"/>
            <a:ext cx="5029200" cy="2571750"/>
          </a:xfrm>
        </p:spPr>
        <p:txBody>
          <a:bodyPr>
            <a:normAutofit fontScale="90000"/>
          </a:bodyPr>
          <a:lstStyle/>
          <a:p>
            <a:r>
              <a:rPr lang="en-US" sz="7300" dirty="0" err="1">
                <a:solidFill>
                  <a:srgbClr val="FFFF00"/>
                </a:solidFill>
              </a:rPr>
              <a:t>Ca</a:t>
            </a:r>
            <a:r>
              <a:rPr lang="en-US" sz="7300" dirty="0">
                <a:solidFill>
                  <a:srgbClr val="FFFF00"/>
                </a:solidFill>
              </a:rPr>
              <a:t> </a:t>
            </a:r>
            <a:r>
              <a:rPr lang="en-US" sz="7300" dirty="0" err="1">
                <a:solidFill>
                  <a:srgbClr val="FFFF00"/>
                </a:solidFill>
              </a:rPr>
              <a:t>Kết</a:t>
            </a:r>
            <a:r>
              <a:rPr lang="en-US" sz="7300" dirty="0">
                <a:solidFill>
                  <a:srgbClr val="FFFF00"/>
                </a:solidFill>
              </a:rPr>
              <a:t> </a:t>
            </a:r>
            <a:r>
              <a:rPr lang="en-US" sz="7300" dirty="0" err="1">
                <a:solidFill>
                  <a:srgbClr val="FFFF00"/>
                </a:solidFill>
              </a:rPr>
              <a:t>Lễ</a:t>
            </a:r>
            <a:r>
              <a:rPr lang="en-US" sz="7300" dirty="0">
                <a:solidFill>
                  <a:srgbClr val="FFFF00"/>
                </a:solidFill>
              </a:rPr>
              <a:t/>
            </a:r>
            <a:br>
              <a:rPr lang="en-US" sz="7300" dirty="0">
                <a:solidFill>
                  <a:srgbClr val="FFFF00"/>
                </a:solidFill>
              </a:rPr>
            </a:br>
            <a:r>
              <a:rPr lang="en-US" sz="7300" dirty="0" err="1" smtClean="0">
                <a:solidFill>
                  <a:srgbClr val="FFFF00"/>
                </a:solidFill>
              </a:rPr>
              <a:t>Kìa</a:t>
            </a:r>
            <a:r>
              <a:rPr lang="en-US" sz="7300" dirty="0" smtClean="0">
                <a:solidFill>
                  <a:srgbClr val="FFFF00"/>
                </a:solidFill>
              </a:rPr>
              <a:t> Ai</a:t>
            </a:r>
            <a:r>
              <a:rPr lang="en-US" sz="5400" dirty="0">
                <a:solidFill>
                  <a:srgbClr val="FFFF00"/>
                </a:solidFill>
              </a:rPr>
              <a:t/>
            </a:r>
            <a:br>
              <a:rPr lang="en-US" sz="5400" dirty="0">
                <a:solidFill>
                  <a:srgbClr val="FFFF00"/>
                </a:solidFill>
              </a:rPr>
            </a:br>
            <a:r>
              <a:rPr lang="en-US" sz="5400" i="1" dirty="0" smtClean="0">
                <a:solidFill>
                  <a:schemeClr val="bg1"/>
                </a:solidFill>
              </a:rPr>
              <a:t>Lm </a:t>
            </a:r>
            <a:r>
              <a:rPr lang="en-US" sz="5400" i="1" dirty="0" err="1" smtClean="0">
                <a:solidFill>
                  <a:schemeClr val="bg1"/>
                </a:solidFill>
              </a:rPr>
              <a:t>Vinh</a:t>
            </a:r>
            <a:r>
              <a:rPr lang="en-US" sz="5400" i="1" dirty="0" smtClean="0">
                <a:solidFill>
                  <a:schemeClr val="bg1"/>
                </a:solidFill>
              </a:rPr>
              <a:t> </a:t>
            </a:r>
            <a:r>
              <a:rPr lang="en-US" sz="5400" i="1" dirty="0" err="1" smtClean="0">
                <a:solidFill>
                  <a:schemeClr val="bg1"/>
                </a:solidFill>
              </a:rPr>
              <a:t>Hạnh</a:t>
            </a:r>
            <a:endParaRPr lang="en-US" sz="5400" b="0" i="1" dirty="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0"/>
            <a:ext cx="3429726"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Pk1</a:t>
            </a:r>
            <a:r>
              <a:rPr lang="vi-VN" sz="5400" dirty="0">
                <a:solidFill>
                  <a:srgbClr val="FFFF00"/>
                </a:solidFill>
              </a:rPr>
              <a:t>: </a:t>
            </a:r>
            <a:r>
              <a:rPr lang="vi-VN" sz="5400" dirty="0">
                <a:solidFill>
                  <a:schemeClr val="bg1"/>
                </a:solidFill>
              </a:rPr>
              <a:t>Kìa </a:t>
            </a:r>
            <a:r>
              <a:rPr lang="vi-VN" sz="5400" dirty="0" smtClean="0">
                <a:solidFill>
                  <a:schemeClr val="bg1"/>
                </a:solidFill>
              </a:rPr>
              <a:t>ai, </a:t>
            </a:r>
            <a:r>
              <a:rPr lang="vi-VN" sz="5400" dirty="0">
                <a:solidFill>
                  <a:schemeClr val="bg1"/>
                </a:solidFill>
              </a:rPr>
              <a:t>dong duổi đường gió bụi. Gánh sầu thương mệt </a:t>
            </a:r>
            <a:r>
              <a:rPr lang="vi-VN" sz="5400" dirty="0" smtClean="0">
                <a:solidFill>
                  <a:schemeClr val="bg1"/>
                </a:solidFill>
              </a:rPr>
              <a:t>mỏi, </a:t>
            </a:r>
            <a:r>
              <a:rPr lang="vi-VN" sz="5400" dirty="0">
                <a:solidFill>
                  <a:schemeClr val="bg1"/>
                </a:solidFill>
              </a:rPr>
              <a:t>hai vai. Về </a:t>
            </a:r>
            <a:r>
              <a:rPr lang="vi-VN" sz="5400" dirty="0" smtClean="0">
                <a:solidFill>
                  <a:schemeClr val="bg1"/>
                </a:solidFill>
              </a:rPr>
              <a:t>đây, </a:t>
            </a:r>
            <a:r>
              <a:rPr lang="vi-VN" sz="5400" dirty="0">
                <a:solidFill>
                  <a:schemeClr val="bg1"/>
                </a:solidFill>
              </a:rPr>
              <a:t>nấp bóng Sao Mai. Về </a:t>
            </a:r>
            <a:r>
              <a:rPr lang="vi-VN" sz="5400" dirty="0" smtClean="0">
                <a:solidFill>
                  <a:schemeClr val="bg1"/>
                </a:solidFill>
              </a:rPr>
              <a:t>đây, </a:t>
            </a:r>
            <a:r>
              <a:rPr lang="vi-VN" sz="5400" dirty="0">
                <a:solidFill>
                  <a:schemeClr val="bg1"/>
                </a:solidFill>
              </a:rPr>
              <a:t>quên lãng những ngày truân chuyên.</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Pk2</a:t>
            </a:r>
            <a:r>
              <a:rPr lang="vi-VN" sz="5400" dirty="0">
                <a:solidFill>
                  <a:srgbClr val="FFFF00"/>
                </a:solidFill>
              </a:rPr>
              <a:t>: </a:t>
            </a:r>
            <a:r>
              <a:rPr lang="vi-VN" sz="5400" dirty="0">
                <a:solidFill>
                  <a:schemeClr val="bg1"/>
                </a:solidFill>
              </a:rPr>
              <a:t>Kìa </a:t>
            </a:r>
            <a:r>
              <a:rPr lang="vi-VN" sz="5400" dirty="0" smtClean="0">
                <a:solidFill>
                  <a:schemeClr val="bg1"/>
                </a:solidFill>
              </a:rPr>
              <a:t>ai, </a:t>
            </a:r>
            <a:r>
              <a:rPr lang="vi-VN" sz="5400" dirty="0">
                <a:solidFill>
                  <a:schemeClr val="bg1"/>
                </a:solidFill>
              </a:rPr>
              <a:t>thiếu vỗ về người Mẹ. Tháng ngày trôi lặng lẽ cô liêu. Về </a:t>
            </a:r>
            <a:r>
              <a:rPr lang="vi-VN" sz="5400" dirty="0" smtClean="0">
                <a:solidFill>
                  <a:schemeClr val="bg1"/>
                </a:solidFill>
              </a:rPr>
              <a:t>đây, </a:t>
            </a:r>
            <a:r>
              <a:rPr lang="vi-VN" sz="5400" dirty="0">
                <a:solidFill>
                  <a:schemeClr val="bg1"/>
                </a:solidFill>
              </a:rPr>
              <a:t>Mẹ sẽ thương yêu. Về </a:t>
            </a:r>
            <a:r>
              <a:rPr lang="vi-VN" sz="5400" dirty="0" smtClean="0">
                <a:solidFill>
                  <a:schemeClr val="bg1"/>
                </a:solidFill>
              </a:rPr>
              <a:t>đây, </a:t>
            </a:r>
            <a:r>
              <a:rPr lang="vi-VN" sz="5400" dirty="0">
                <a:solidFill>
                  <a:schemeClr val="bg1"/>
                </a:solidFill>
              </a:rPr>
              <a:t>Mẹ sẽ ban nhiều ơn thiêng.</a:t>
            </a:r>
            <a:endParaRPr lang="vi-VN" sz="5400" dirty="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4800" dirty="0" smtClean="0">
                <a:solidFill>
                  <a:srgbClr val="FFFF00"/>
                </a:solidFill>
                <a:latin typeface="+mj-lt"/>
              </a:rPr>
              <a:t>Pk1</a:t>
            </a:r>
            <a:r>
              <a:rPr lang="vi-VN" sz="4800" dirty="0">
                <a:solidFill>
                  <a:srgbClr val="FFFF00"/>
                </a:solidFill>
                <a:latin typeface="+mj-lt"/>
              </a:rPr>
              <a:t>: </a:t>
            </a:r>
            <a:r>
              <a:rPr lang="vi-VN" sz="4800" dirty="0">
                <a:solidFill>
                  <a:schemeClr val="bg1"/>
                </a:solidFill>
                <a:latin typeface="+mj-lt"/>
              </a:rPr>
              <a:t>Tiến bước vào nhà Chúa, lòng con hân hoan vui mừng. Tiến bước vào nhà Chúa, lòng con tràn ngập hỷ hoan. Tiến bước vào nhà Chúa, miệng con ca hát vang lừng, dâng lên lời ngợi </a:t>
            </a:r>
            <a:r>
              <a:rPr lang="vi-VN" sz="4800" dirty="0" smtClean="0">
                <a:solidFill>
                  <a:schemeClr val="bg1"/>
                </a:solidFill>
                <a:latin typeface="+mj-lt"/>
              </a:rPr>
              <a:t>khen, mừng </a:t>
            </a:r>
            <a:r>
              <a:rPr lang="vi-VN" sz="4800" dirty="0">
                <a:solidFill>
                  <a:schemeClr val="bg1"/>
                </a:solidFill>
                <a:latin typeface="+mj-lt"/>
              </a:rPr>
              <a:t>Danh Chúa vua cửu trùng.</a:t>
            </a:r>
            <a:endParaRPr lang="vi-VN" sz="48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4800" dirty="0" smtClean="0">
                <a:solidFill>
                  <a:srgbClr val="FFFF00"/>
                </a:solidFill>
                <a:latin typeface="+mj-lt"/>
              </a:rPr>
              <a:t>ĐK</a:t>
            </a:r>
            <a:r>
              <a:rPr lang="vi-VN" sz="4800" dirty="0">
                <a:solidFill>
                  <a:srgbClr val="FFFF00"/>
                </a:solidFill>
                <a:latin typeface="+mj-lt"/>
              </a:rPr>
              <a:t>: </a:t>
            </a:r>
            <a:r>
              <a:rPr lang="vi-VN" sz="4800" dirty="0">
                <a:solidFill>
                  <a:schemeClr val="bg1"/>
                </a:solidFill>
                <a:latin typeface="+mj-lt"/>
              </a:rPr>
              <a:t>Tâm tư con rộn ràng cùng hợp dâng lời ca </a:t>
            </a:r>
            <a:r>
              <a:rPr lang="vi-VN" sz="4800" dirty="0" smtClean="0">
                <a:solidFill>
                  <a:schemeClr val="bg1"/>
                </a:solidFill>
                <a:latin typeface="+mj-lt"/>
              </a:rPr>
              <a:t>chúc vinh, </a:t>
            </a:r>
            <a:r>
              <a:rPr lang="vi-VN" sz="4800" dirty="0">
                <a:solidFill>
                  <a:schemeClr val="bg1"/>
                </a:solidFill>
                <a:latin typeface="+mj-lt"/>
              </a:rPr>
              <a:t>vinh danh Đức Chúa Trời, Đấng muôn đời lòng con </a:t>
            </a:r>
            <a:r>
              <a:rPr lang="vi-VN" sz="4800" dirty="0" smtClean="0">
                <a:solidFill>
                  <a:schemeClr val="bg1"/>
                </a:solidFill>
                <a:latin typeface="+mj-lt"/>
              </a:rPr>
              <a:t>tin kính. </a:t>
            </a:r>
            <a:r>
              <a:rPr lang="vi-VN" sz="4800" dirty="0">
                <a:solidFill>
                  <a:schemeClr val="bg1"/>
                </a:solidFill>
                <a:latin typeface="+mj-lt"/>
              </a:rPr>
              <a:t>Nào cùng hợp </a:t>
            </a:r>
            <a:r>
              <a:rPr lang="vi-VN" sz="4800" dirty="0" smtClean="0">
                <a:solidFill>
                  <a:schemeClr val="bg1"/>
                </a:solidFill>
                <a:latin typeface="+mj-lt"/>
              </a:rPr>
              <a:t>tiếng, </a:t>
            </a:r>
            <a:r>
              <a:rPr lang="vi-VN" sz="4800" dirty="0">
                <a:solidFill>
                  <a:schemeClr val="bg1"/>
                </a:solidFill>
                <a:latin typeface="+mj-lt"/>
              </a:rPr>
              <a:t>hỡi vạn vật </a:t>
            </a:r>
            <a:r>
              <a:rPr lang="vi-VN" sz="4800" dirty="0" smtClean="0">
                <a:solidFill>
                  <a:schemeClr val="bg1"/>
                </a:solidFill>
                <a:latin typeface="+mj-lt"/>
              </a:rPr>
              <a:t>sinh linh, </a:t>
            </a:r>
            <a:r>
              <a:rPr lang="vi-VN" sz="4800" dirty="0">
                <a:solidFill>
                  <a:schemeClr val="bg1"/>
                </a:solidFill>
                <a:latin typeface="+mj-lt"/>
              </a:rPr>
              <a:t>hòa lời ngợi </a:t>
            </a:r>
            <a:r>
              <a:rPr lang="vi-VN" sz="4800" dirty="0" smtClean="0">
                <a:solidFill>
                  <a:schemeClr val="bg1"/>
                </a:solidFill>
                <a:latin typeface="+mj-lt"/>
              </a:rPr>
              <a:t>khen, </a:t>
            </a:r>
            <a:r>
              <a:rPr lang="vi-VN" sz="4800" dirty="0">
                <a:solidFill>
                  <a:schemeClr val="bg1"/>
                </a:solidFill>
                <a:latin typeface="+mj-lt"/>
              </a:rPr>
              <a:t>mừng danh Chúa hiển vinh.</a:t>
            </a:r>
            <a:endParaRPr lang="vi-VN" sz="4800" b="0" dirty="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4800" dirty="0" smtClean="0">
                <a:solidFill>
                  <a:srgbClr val="FFFF00"/>
                </a:solidFill>
                <a:latin typeface="+mj-lt"/>
              </a:rPr>
              <a:t>Pk2</a:t>
            </a:r>
            <a:r>
              <a:rPr lang="vi-VN" sz="4800" dirty="0">
                <a:solidFill>
                  <a:srgbClr val="FFFF00"/>
                </a:solidFill>
                <a:latin typeface="+mj-lt"/>
              </a:rPr>
              <a:t>: </a:t>
            </a:r>
            <a:r>
              <a:rPr lang="vi-VN" sz="4800" dirty="0" smtClean="0">
                <a:solidFill>
                  <a:schemeClr val="bg1"/>
                </a:solidFill>
                <a:latin typeface="+mj-lt"/>
              </a:rPr>
              <a:t>Tiến </a:t>
            </a:r>
            <a:r>
              <a:rPr lang="vi-VN" sz="4800" dirty="0">
                <a:solidFill>
                  <a:schemeClr val="bg1"/>
                </a:solidFill>
                <a:latin typeface="+mj-lt"/>
              </a:rPr>
              <a:t>bước vào nhà Chúa, </a:t>
            </a:r>
            <a:r>
              <a:rPr lang="vi-VN" sz="4800" dirty="0" smtClean="0">
                <a:solidFill>
                  <a:schemeClr val="bg1"/>
                </a:solidFill>
                <a:latin typeface="+mj-lt"/>
              </a:rPr>
              <a:t>đèn  nến sáng láng lung linh. </a:t>
            </a:r>
            <a:r>
              <a:rPr lang="vi-VN" sz="4800" dirty="0">
                <a:solidFill>
                  <a:schemeClr val="bg1"/>
                </a:solidFill>
                <a:latin typeface="+mj-lt"/>
              </a:rPr>
              <a:t>Tiến bước vào nhà Chúa, lòng con </a:t>
            </a:r>
            <a:r>
              <a:rPr lang="vi-VN" sz="4800" dirty="0" smtClean="0">
                <a:solidFill>
                  <a:schemeClr val="bg1"/>
                </a:solidFill>
                <a:latin typeface="+mj-lt"/>
              </a:rPr>
              <a:t>càng thêm vững tin. </a:t>
            </a:r>
            <a:r>
              <a:rPr lang="vi-VN" sz="4800" dirty="0">
                <a:solidFill>
                  <a:schemeClr val="bg1"/>
                </a:solidFill>
                <a:latin typeface="+mj-lt"/>
              </a:rPr>
              <a:t>Có Chúa trong lòng </a:t>
            </a:r>
            <a:r>
              <a:rPr lang="vi-VN" sz="4800" dirty="0" smtClean="0">
                <a:solidFill>
                  <a:schemeClr val="bg1"/>
                </a:solidFill>
                <a:latin typeface="+mj-lt"/>
              </a:rPr>
              <a:t>con, mừng vui ca khúc tâm tình, </a:t>
            </a:r>
            <a:r>
              <a:rPr lang="vi-VN" sz="4800" dirty="0">
                <a:solidFill>
                  <a:schemeClr val="bg1"/>
                </a:solidFill>
                <a:latin typeface="+mj-lt"/>
              </a:rPr>
              <a:t>có Chúa trong lòng </a:t>
            </a:r>
            <a:r>
              <a:rPr lang="vi-VN" sz="4800" dirty="0" smtClean="0">
                <a:solidFill>
                  <a:schemeClr val="bg1"/>
                </a:solidFill>
                <a:latin typeface="+mj-lt"/>
              </a:rPr>
              <a:t>con, đời con mãi luôn an bình.</a:t>
            </a:r>
            <a:endParaRPr lang="vi-VN" sz="4800" dirty="0">
              <a:solidFill>
                <a:schemeClr val="bg1"/>
              </a:solidFill>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1730</Words>
  <Application>Microsoft Office PowerPoint</Application>
  <PresentationFormat>On-screen Show (16:9)</PresentationFormat>
  <Paragraphs>74</Paragraphs>
  <Slides>68</Slides>
  <Notes>0</Notes>
  <HiddenSlides>0</HiddenSlides>
  <MMClips>0</MMClips>
  <ScaleCrop>false</ScaleCrop>
  <HeadingPairs>
    <vt:vector size="4" baseType="variant">
      <vt:variant>
        <vt:lpstr>Theme</vt:lpstr>
      </vt:variant>
      <vt:variant>
        <vt:i4>14</vt:i4>
      </vt:variant>
      <vt:variant>
        <vt:lpstr>Slide Titles</vt:lpstr>
      </vt:variant>
      <vt:variant>
        <vt:i4>68</vt:i4>
      </vt:variant>
    </vt:vector>
  </HeadingPairs>
  <TitlesOfParts>
    <vt:vector size="82" baseType="lpstr">
      <vt:lpstr>Office Theme</vt:lpstr>
      <vt:lpstr>12_Office Theme</vt:lpstr>
      <vt:lpstr>36_Default Design</vt:lpstr>
      <vt:lpstr>10_Office Theme</vt:lpstr>
      <vt:lpstr>37_Default Design</vt:lpstr>
      <vt:lpstr>3_Office Theme</vt:lpstr>
      <vt:lpstr>Default Design</vt:lpstr>
      <vt:lpstr>8_Office Theme</vt:lpstr>
      <vt:lpstr>2_Office Theme</vt:lpstr>
      <vt:lpstr>1_Office Theme</vt:lpstr>
      <vt:lpstr>4_Office Theme</vt:lpstr>
      <vt:lpstr>6_Office Theme</vt:lpstr>
      <vt:lpstr>11_Office Theme</vt:lpstr>
      <vt:lpstr>5_Office Theme</vt:lpstr>
      <vt:lpstr>PowerPoint Presentation</vt:lpstr>
      <vt:lpstr>TẬP HÁT CỘNG ĐOÀN</vt:lpstr>
      <vt:lpstr>Đk: Lạy Chúa, xin cho chúng con được thấy. tình thương của Chúa, Và ban ơn cứu độ cho chúng con.</vt:lpstr>
      <vt:lpstr>Alleluia-Alleluia: Xin Thiên Chúa, là Thân Phụ Đức Giê-su Ki-tô, Chúa chúng ta, soi mắt tâm hồn chúng ta, cho chúng ta nhận rõ, đâu là niềm hy vọng mà ơn Ngài kêu gọi mang lại cho chúng ta. Alleluia… </vt:lpstr>
      <vt:lpstr>PowerPoint Presentation</vt:lpstr>
      <vt:lpstr>Ca Nhập Lễ Tiến Bước Vào Nhà Chúa Hải Nguyễn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rầy làm tiền phong, mở lối bước chân của Ngài. </vt:lpstr>
      <vt:lpstr>Đk: Lạy Chúa, xin cho chúng con được thấy, tình thương của Chúa, Và ban ơn cứu độ cho chúng con.</vt:lpstr>
      <vt:lpstr>PowerPoint Presentation</vt:lpstr>
      <vt:lpstr>Alleluia-Alleluia: Xin Thiên Chúa, là Thân Phụ Đức Giê-su Ki-tô, Chúa chúng ta, soi mắt tâm hồn chúng ta, cho chúng ta nhận rõ, đâu là niềm hy vọng mà ơn Ngài kêu gọi mang lại cho chúng ta. Alleluia…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Pk1: Đây lao nhọc của con người, từng ngày qua vất vả giữa đời. Hạt lúa đồng xa chín thơm tho, rượu nho đoàn con tiến lên Cha.</vt:lpstr>
      <vt:lpstr>ĐK: Xin dâng Ngài rượu bánh thơm lành, góp về từ đồng lúa mới. Xin thương nhận và ban muôn ơn để của lễ thắm đượm tình yêu.</vt:lpstr>
      <vt:lpstr>Pk2: Dâng lên Ngài đời vui buồn, ngàn khổ đau với cả lỗi lầm, giọt nắng làm cho lúa đơm bông, tình Cha sưởi ấm những đêm đông.</vt:lpstr>
      <vt:lpstr>ĐK: Xin dâng Ngài rượu bánh thơm lành, góp về từ đồng lúa mới. Xin thương nhận và ban muôn ơn để của lễ thắm đượm tình yêu.</vt:lpstr>
      <vt:lpstr>PowerPoint Presentation</vt:lpstr>
      <vt:lpstr>PowerPoint Presentation</vt:lpstr>
      <vt:lpstr>PowerPoint Presentation</vt:lpstr>
      <vt:lpstr>Ca Nguyện Hiệp Lễ Người Được Sai Đi Lm Thái Nguyên</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Pk1: Đời con Chúa đã sai đi để mang Tin Mừng cứu rỗi đến cho mọi người. Lòng con không hề nao núng dù qua muôn ngàn gian khó có Chúa ở cùng. Liên kết trong tình Ngài con vui dấn thân miệt mài.</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Pk2: Này đây Chúa đã sai con để mang an bình tươi sáng đến cho mọi người. Đời con trở thành nhân chứng niềm tin dắt dìu đưa bước những ai sa lạc. Trong Chúa con vững vàng ra đi sống cho sứ mạng.</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Pk3: Đời con Chúa đã ban cho này con dâng lại cho Chúa đáp ân tình Ngài. Niềm vui con là chính Chúa hạnh phúc con là nơi Chúa Đấng con tôn thờ. Con hát câu ca ngợi tôn vinh Chúa đến muôn đời.</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PowerPoint Presentation</vt:lpstr>
      <vt:lpstr>PowerPoint Presentation</vt:lpstr>
      <vt:lpstr>Ca Kết Lễ Kìa Ai Lm Vinh Hạnh</vt:lpstr>
      <vt:lpstr>Pk1: Kìa ai, dong duổi đường gió bụi. Gánh sầu thương mệt mỏi, hai vai. Về đây, nấp bóng Sao Mai. Về đây, quên lãng những ngày truân chuyên.</vt:lpstr>
      <vt:lpstr>Pk2: Kìa ai, thiếu vỗ về người Mẹ. Tháng ngày trôi lặng lẽ cô liêu. Về đây, Mẹ sẽ thương yêu. Về đây, Mẹ sẽ ban nhiều ơn thiêng.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AutoBVT</cp:lastModifiedBy>
  <cp:revision>48</cp:revision>
  <dcterms:created xsi:type="dcterms:W3CDTF">2023-05-21T07:25:42Z</dcterms:created>
  <dcterms:modified xsi:type="dcterms:W3CDTF">2024-07-11T08:19:57Z</dcterms:modified>
</cp:coreProperties>
</file>