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84" r:id="rId8"/>
    <p:sldMasterId id="2147483868" r:id="rId9"/>
    <p:sldMasterId id="2147483964" r:id="rId10"/>
    <p:sldMasterId id="2147483976" r:id="rId11"/>
    <p:sldMasterId id="2147483988" r:id="rId12"/>
    <p:sldMasterId id="2147484012" r:id="rId13"/>
  </p:sldMasterIdLst>
  <p:sldIdLst>
    <p:sldId id="507" r:id="rId14"/>
    <p:sldId id="376" r:id="rId15"/>
    <p:sldId id="566" r:id="rId16"/>
    <p:sldId id="567" r:id="rId17"/>
    <p:sldId id="568" r:id="rId18"/>
    <p:sldId id="256" r:id="rId19"/>
    <p:sldId id="444" r:id="rId20"/>
    <p:sldId id="480" r:id="rId21"/>
    <p:sldId id="446" r:id="rId22"/>
    <p:sldId id="577" r:id="rId23"/>
    <p:sldId id="569" r:id="rId24"/>
    <p:sldId id="384" r:id="rId25"/>
    <p:sldId id="386" r:id="rId26"/>
    <p:sldId id="387" r:id="rId27"/>
    <p:sldId id="388" r:id="rId28"/>
    <p:sldId id="389" r:id="rId29"/>
    <p:sldId id="390" r:id="rId30"/>
    <p:sldId id="391" r:id="rId31"/>
    <p:sldId id="504" r:id="rId32"/>
    <p:sldId id="415" r:id="rId33"/>
    <p:sldId id="553" r:id="rId34"/>
    <p:sldId id="554" r:id="rId35"/>
    <p:sldId id="555" r:id="rId36"/>
    <p:sldId id="557" r:id="rId37"/>
    <p:sldId id="558" r:id="rId38"/>
    <p:sldId id="559" r:id="rId39"/>
    <p:sldId id="561" r:id="rId40"/>
    <p:sldId id="562" r:id="rId41"/>
    <p:sldId id="563" r:id="rId42"/>
    <p:sldId id="564" r:id="rId43"/>
    <p:sldId id="417" r:id="rId44"/>
    <p:sldId id="576" r:id="rId45"/>
    <p:sldId id="532" r:id="rId46"/>
    <p:sldId id="549"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550" r:id="rId61"/>
    <p:sldId id="414" r:id="rId62"/>
    <p:sldId id="271" r:id="rId63"/>
    <p:sldId id="272" r:id="rId64"/>
    <p:sldId id="273" r:id="rId65"/>
    <p:sldId id="578" r:id="rId66"/>
    <p:sldId id="276" r:id="rId67"/>
    <p:sldId id="575" r:id="rId68"/>
    <p:sldId id="503" r:id="rId69"/>
    <p:sldId id="277" r:id="rId70"/>
    <p:sldId id="278" r:id="rId71"/>
    <p:sldId id="579" r:id="rId72"/>
    <p:sldId id="279" r:id="rId73"/>
    <p:sldId id="580" r:id="rId74"/>
    <p:sldId id="290" r:id="rId75"/>
    <p:sldId id="581" r:id="rId76"/>
    <p:sldId id="582" r:id="rId77"/>
    <p:sldId id="583" r:id="rId78"/>
    <p:sldId id="291" r:id="rId79"/>
    <p:sldId id="584" r:id="rId80"/>
    <p:sldId id="585" r:id="rId81"/>
    <p:sldId id="586" r:id="rId82"/>
    <p:sldId id="292" r:id="rId83"/>
    <p:sldId id="571" r:id="rId84"/>
    <p:sldId id="502" r:id="rId85"/>
    <p:sldId id="294" r:id="rId86"/>
    <p:sldId id="295" r:id="rId87"/>
    <p:sldId id="587" r:id="rId88"/>
    <p:sldId id="588" r:id="rId89"/>
    <p:sldId id="589" r:id="rId90"/>
    <p:sldId id="590" r:id="rId91"/>
    <p:sldId id="592" r:id="rId92"/>
    <p:sldId id="572"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viewProps" Target="view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3700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3274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9214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229641"/>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4654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0732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5404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573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7932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748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0431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3856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7605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505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7/17/2024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7/17/2024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17/07/2024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17/07/2024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17/07/2024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17/07/2024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17/07/2024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17/07/2024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17/07/2024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17/07/2024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17/07/2024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17/07/2024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17/07/2024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5329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2475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273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9172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2825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9512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4265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837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98520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743708"/>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17/07/2024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5.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5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Xin dâng Chúa trăm triệu lời ca, trăm triệu lời ca, trăm triệu lời ca.</a:t>
            </a:r>
            <a:endParaRPr lang="vi-VN" sz="6000" b="0" dirty="0">
              <a:solidFill>
                <a:schemeClr val="bg1"/>
              </a:solidFill>
              <a:effectLst/>
              <a:latin typeface="+mj-lt"/>
            </a:endParaRPr>
          </a:p>
        </p:txBody>
      </p:sp>
    </p:spTree>
    <p:extLst>
      <p:ext uri="{BB962C8B-B14F-4D97-AF65-F5344CB8AC3E}">
        <p14:creationId xmlns:p14="http://schemas.microsoft.com/office/powerpoint/2010/main" val="33673352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ngợi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tụng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lạy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tôn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cảm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tạ</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quang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cao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878806"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a:t>
            </a:r>
            <a:r>
              <a:rPr lang="en-US" sz="3600" dirty="0" err="1">
                <a:solidFill>
                  <a:srgbClr val="FFFF00"/>
                </a:solidFill>
              </a:rPr>
              <a:t>Giê</a:t>
            </a:r>
            <a:r>
              <a:rPr lang="en-US" sz="3600" dirty="0">
                <a:solidFill>
                  <a:srgbClr val="FFFF00"/>
                </a:solidFill>
              </a:rPr>
              <a:t>-</a:t>
            </a:r>
            <a:r>
              <a:rPr lang="en-US" sz="3600" dirty="0" err="1">
                <a:solidFill>
                  <a:srgbClr val="FFFF00"/>
                </a:solidFill>
              </a:rPr>
              <a:t>rê</a:t>
            </a:r>
            <a:r>
              <a:rPr lang="en-US" sz="3600" dirty="0">
                <a:solidFill>
                  <a:srgbClr val="FFFF00"/>
                </a:solidFill>
              </a:rPr>
              <a:t>-mi-a.</a:t>
            </a:r>
          </a:p>
        </p:txBody>
      </p:sp>
      <p:sp>
        <p:nvSpPr>
          <p:cNvPr id="7" name="TextBox 6"/>
          <p:cNvSpPr txBox="1"/>
          <p:nvPr/>
        </p:nvSpPr>
        <p:spPr>
          <a:xfrm>
            <a:off x="228600" y="3486150"/>
            <a:ext cx="8960273" cy="1077218"/>
          </a:xfrm>
          <a:prstGeom prst="rect">
            <a:avLst/>
          </a:prstGeom>
          <a:noFill/>
        </p:spPr>
        <p:txBody>
          <a:bodyPr wrap="none" rtlCol="0">
            <a:spAutoFit/>
          </a:bodyPr>
          <a:lstStyle/>
          <a:p>
            <a:r>
              <a:rPr lang="vi-VN" sz="3200" dirty="0">
                <a:solidFill>
                  <a:srgbClr val="FFFF00"/>
                </a:solidFill>
              </a:rPr>
              <a:t>Ta sẽ quy tụ đoàn chiên của Ta còn sót </a:t>
            </a:r>
            <a:r>
              <a:rPr lang="vi-VN" sz="3200" dirty="0" smtClean="0">
                <a:solidFill>
                  <a:srgbClr val="FFFF00"/>
                </a:solidFill>
              </a:rPr>
              <a:t>lại.</a:t>
            </a:r>
            <a:endParaRPr lang="en-US" sz="3200" dirty="0" smtClean="0">
              <a:solidFill>
                <a:srgbClr val="FFFF00"/>
              </a:solidFill>
            </a:endParaRPr>
          </a:p>
          <a:p>
            <a:r>
              <a:rPr lang="vi-VN" sz="3200" dirty="0" smtClean="0">
                <a:solidFill>
                  <a:srgbClr val="FFFF00"/>
                </a:solidFill>
              </a:rPr>
              <a:t>Ta </a:t>
            </a:r>
            <a:r>
              <a:rPr lang="vi-VN" sz="3200" dirty="0">
                <a:solidFill>
                  <a:srgbClr val="FFFF00"/>
                </a:solidFill>
              </a:rPr>
              <a:t>sẽ cho xuất hiện các mục tử để lãnh đạo chúng.</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22</a:t>
            </a:r>
            <a:br>
              <a:rPr lang="en-US" dirty="0" smtClean="0">
                <a:solidFill>
                  <a:srgbClr val="FFFF00"/>
                </a:solidFill>
              </a:rPr>
            </a:br>
            <a:r>
              <a:rPr lang="en-US" dirty="0" smtClean="0">
                <a:solidFill>
                  <a:srgbClr val="FFFF00"/>
                </a:solidFill>
              </a:rPr>
              <a:t>CHÚA NHẬT XVI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05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57494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1640146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Tk1:</a:t>
            </a:r>
            <a:r>
              <a:rPr lang="en-US" sz="6000" dirty="0">
                <a:solidFill>
                  <a:schemeClr val="bg1"/>
                </a:solidFill>
              </a:rPr>
              <a:t> </a:t>
            </a:r>
            <a:r>
              <a:rPr lang="vi-VN" sz="6000" dirty="0">
                <a:solidFill>
                  <a:schemeClr val="bg1"/>
                </a:solidFill>
              </a:rPr>
              <a:t>Có Chúa chăn dắt tôi, nên tôi không còn thiếu gì. </a:t>
            </a:r>
            <a:r>
              <a:rPr lang="vi-VN" sz="6000" dirty="0">
                <a:solidFill>
                  <a:schemeClr val="bg1"/>
                </a:solidFill>
              </a:rPr>
              <a:t>T</a:t>
            </a:r>
            <a:r>
              <a:rPr lang="vi-VN" sz="6000" dirty="0" smtClean="0">
                <a:solidFill>
                  <a:schemeClr val="bg1"/>
                </a:solidFill>
              </a:rPr>
              <a:t>rên </a:t>
            </a:r>
            <a:r>
              <a:rPr lang="vi-VN" sz="6000" dirty="0">
                <a:solidFill>
                  <a:schemeClr val="bg1"/>
                </a:solidFill>
              </a:rPr>
              <a:t>đồng cỏ xanh tươi, Ngài dẫn tôi vào nghỉ ngơi.</a:t>
            </a:r>
            <a:endParaRPr lang="en-US" sz="6000" dirty="0">
              <a:solidFill>
                <a:schemeClr val="bg1"/>
              </a:solidFill>
            </a:endParaRPr>
          </a:p>
        </p:txBody>
      </p:sp>
    </p:spTree>
    <p:extLst>
      <p:ext uri="{BB962C8B-B14F-4D97-AF65-F5344CB8AC3E}">
        <p14:creationId xmlns:p14="http://schemas.microsoft.com/office/powerpoint/2010/main" val="3485652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Tk2:</a:t>
            </a:r>
            <a:r>
              <a:rPr lang="vi-VN" sz="6000" dirty="0">
                <a:solidFill>
                  <a:schemeClr val="bg1"/>
                </a:solidFill>
              </a:rPr>
              <a:t> </a:t>
            </a:r>
            <a:r>
              <a:rPr lang="vi-VN" sz="6000" dirty="0" smtClean="0">
                <a:solidFill>
                  <a:schemeClr val="bg1"/>
                </a:solidFill>
              </a:rPr>
              <a:t>Dẫn </a:t>
            </a:r>
            <a:r>
              <a:rPr lang="vi-VN" sz="6000" dirty="0">
                <a:solidFill>
                  <a:schemeClr val="bg1"/>
                </a:solidFill>
              </a:rPr>
              <a:t>tới bên suối </a:t>
            </a:r>
            <a:r>
              <a:rPr lang="vi-VN" sz="6000" dirty="0" smtClean="0">
                <a:solidFill>
                  <a:schemeClr val="bg1"/>
                </a:solidFill>
              </a:rPr>
              <a:t>trong, </a:t>
            </a:r>
            <a:r>
              <a:rPr lang="vi-VN" sz="6000" dirty="0">
                <a:solidFill>
                  <a:schemeClr val="bg1"/>
                </a:solidFill>
              </a:rPr>
              <a:t>cho tôi đây bồi dưỡng lại. Theo đường nẻo công minh, Ngài dẫn tôi vì Uy Danh.</a:t>
            </a:r>
            <a:endParaRPr lang="en-US" sz="6000" dirty="0">
              <a:solidFill>
                <a:schemeClr val="bg1"/>
              </a:solidFill>
            </a:endParaRPr>
          </a:p>
        </p:txBody>
      </p:sp>
    </p:spTree>
    <p:extLst>
      <p:ext uri="{BB962C8B-B14F-4D97-AF65-F5344CB8AC3E}">
        <p14:creationId xmlns:p14="http://schemas.microsoft.com/office/powerpoint/2010/main" val="1276856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712586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Tk3:</a:t>
            </a:r>
            <a:r>
              <a:rPr lang="en-US" sz="6000" smtClean="0">
                <a:solidFill>
                  <a:schemeClr val="bg1"/>
                </a:solidFill>
              </a:rPr>
              <a:t> </a:t>
            </a:r>
            <a:r>
              <a:rPr lang="vi-VN" sz="6000">
                <a:solidFill>
                  <a:schemeClr val="bg1"/>
                </a:solidFill>
              </a:rPr>
              <a:t>Dẫu lúc qua lũng sâu, con đâu lo sợ khốn cùng. Bởi Ngài ở bên con, cầm sẵn côn trượng chở che.</a:t>
            </a:r>
            <a:endParaRPr lang="en-US" sz="6000">
              <a:solidFill>
                <a:schemeClr val="bg1"/>
              </a:solidFill>
            </a:endParaRPr>
          </a:p>
        </p:txBody>
      </p:sp>
    </p:spTree>
    <p:extLst>
      <p:ext uri="{BB962C8B-B14F-4D97-AF65-F5344CB8AC3E}">
        <p14:creationId xmlns:p14="http://schemas.microsoft.com/office/powerpoint/2010/main" val="2264057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Tk4:</a:t>
            </a:r>
            <a:r>
              <a:rPr lang="en-US" sz="6000" dirty="0" smtClean="0">
                <a:solidFill>
                  <a:schemeClr val="bg1"/>
                </a:solidFill>
              </a:rPr>
              <a:t> </a:t>
            </a:r>
            <a:r>
              <a:rPr lang="vi-VN" sz="6000" dirty="0">
                <a:solidFill>
                  <a:schemeClr val="bg1"/>
                </a:solidFill>
              </a:rPr>
              <a:t>Chúa thiết con bữa </a:t>
            </a:r>
            <a:r>
              <a:rPr lang="vi-VN" sz="6000" dirty="0" smtClean="0">
                <a:solidFill>
                  <a:schemeClr val="bg1"/>
                </a:solidFill>
              </a:rPr>
              <a:t>ăn, </a:t>
            </a:r>
            <a:r>
              <a:rPr lang="vi-VN" sz="6000" dirty="0">
                <a:solidFill>
                  <a:schemeClr val="bg1"/>
                </a:solidFill>
              </a:rPr>
              <a:t>ngay khi quân thù đối mặt. Xức dầu toả hương </a:t>
            </a:r>
            <a:r>
              <a:rPr lang="vi-VN" sz="6000" dirty="0" smtClean="0">
                <a:solidFill>
                  <a:schemeClr val="bg1"/>
                </a:solidFill>
              </a:rPr>
              <a:t>thơm, </a:t>
            </a:r>
            <a:r>
              <a:rPr lang="vi-VN" sz="6000" dirty="0">
                <a:solidFill>
                  <a:schemeClr val="bg1"/>
                </a:solidFill>
              </a:rPr>
              <a:t>và cứ châm rượu đầy ly.</a:t>
            </a:r>
            <a:endParaRPr lang="en-US" sz="6000" dirty="0">
              <a:solidFill>
                <a:schemeClr val="bg1"/>
              </a:solidFill>
            </a:endParaRPr>
          </a:p>
        </p:txBody>
      </p:sp>
    </p:spTree>
    <p:extLst>
      <p:ext uri="{BB962C8B-B14F-4D97-AF65-F5344CB8AC3E}">
        <p14:creationId xmlns:p14="http://schemas.microsoft.com/office/powerpoint/2010/main" val="2264919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19960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FFFF00"/>
                </a:solidFill>
              </a:rPr>
              <a:t>Tk5:</a:t>
            </a:r>
            <a:r>
              <a:rPr lang="en-US" sz="6000" dirty="0" smtClean="0">
                <a:solidFill>
                  <a:schemeClr val="bg1"/>
                </a:solidFill>
              </a:rPr>
              <a:t> </a:t>
            </a:r>
            <a:r>
              <a:rPr lang="vi-VN" sz="6000" dirty="0" smtClean="0">
                <a:solidFill>
                  <a:schemeClr val="bg1"/>
                </a:solidFill>
              </a:rPr>
              <a:t>Chúa </a:t>
            </a:r>
            <a:r>
              <a:rPr lang="vi-VN" sz="6000" dirty="0">
                <a:solidFill>
                  <a:schemeClr val="bg1"/>
                </a:solidFill>
              </a:rPr>
              <a:t>vẫn che chở </a:t>
            </a:r>
            <a:r>
              <a:rPr lang="vi-VN" sz="6000" dirty="0" smtClean="0">
                <a:solidFill>
                  <a:schemeClr val="bg1"/>
                </a:solidFill>
              </a:rPr>
              <a:t>con, </a:t>
            </a:r>
            <a:r>
              <a:rPr lang="vi-VN" sz="6000" dirty="0">
                <a:solidFill>
                  <a:schemeClr val="bg1"/>
                </a:solidFill>
              </a:rPr>
              <a:t>trong ân thiêng và nghĩa tình. Con được ở vương </a:t>
            </a:r>
            <a:r>
              <a:rPr lang="vi-VN" sz="6000" dirty="0" smtClean="0">
                <a:solidFill>
                  <a:schemeClr val="bg1"/>
                </a:solidFill>
              </a:rPr>
              <a:t>cung, </a:t>
            </a:r>
            <a:r>
              <a:rPr lang="vi-VN" sz="6000" dirty="0">
                <a:solidFill>
                  <a:schemeClr val="bg1"/>
                </a:solidFill>
              </a:rPr>
              <a:t>qua tháng năm dài triền miên.</a:t>
            </a:r>
            <a:endParaRPr lang="en-US" sz="6000" dirty="0">
              <a:solidFill>
                <a:schemeClr val="bg1"/>
              </a:solidFill>
            </a:endParaRPr>
          </a:p>
        </p:txBody>
      </p:sp>
    </p:spTree>
    <p:extLst>
      <p:ext uri="{BB962C8B-B14F-4D97-AF65-F5344CB8AC3E}">
        <p14:creationId xmlns:p14="http://schemas.microsoft.com/office/powerpoint/2010/main" val="396736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1457374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Có Chúa chăn dắt tôi, nên tôi không còn thiếu gì.</a:t>
            </a:r>
            <a:endParaRPr lang="en-US" sz="6600">
              <a:solidFill>
                <a:schemeClr val="bg1"/>
              </a:solidFill>
            </a:endParaRPr>
          </a:p>
        </p:txBody>
      </p:sp>
    </p:spTree>
    <p:extLst>
      <p:ext uri="{BB962C8B-B14F-4D97-AF65-F5344CB8AC3E}">
        <p14:creationId xmlns:p14="http://schemas.microsoft.com/office/powerpoint/2010/main" val="880889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919156" cy="1754326"/>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600" dirty="0">
                <a:solidFill>
                  <a:srgbClr val="FFFF00"/>
                </a:solidFill>
              </a:rPr>
              <a:t>Bài trích thư của thánh Phao-lô tông </a:t>
            </a:r>
            <a:r>
              <a:rPr lang="vi-VN" sz="3600" dirty="0" smtClean="0">
                <a:solidFill>
                  <a:srgbClr val="FFFF00"/>
                </a:solidFill>
              </a:rPr>
              <a:t>đồ</a:t>
            </a:r>
            <a:endParaRPr lang="en-US" sz="3600" dirty="0" smtClean="0">
              <a:solidFill>
                <a:srgbClr val="FFFF00"/>
              </a:solidFill>
            </a:endParaRPr>
          </a:p>
          <a:p>
            <a:r>
              <a:rPr lang="vi-VN" sz="3600" dirty="0" smtClean="0">
                <a:solidFill>
                  <a:srgbClr val="FFFF00"/>
                </a:solidFill>
              </a:rPr>
              <a:t>gửi </a:t>
            </a:r>
            <a:r>
              <a:rPr lang="vi-VN" sz="3600" dirty="0">
                <a:solidFill>
                  <a:srgbClr val="FFFF00"/>
                </a:solidFill>
              </a:rPr>
              <a:t>tín hữu Ê-phê-xô.</a:t>
            </a:r>
            <a:endParaRPr lang="en-US" sz="3600" dirty="0">
              <a:solidFill>
                <a:srgbClr val="FFFF00"/>
              </a:solidFill>
            </a:endParaRPr>
          </a:p>
        </p:txBody>
      </p:sp>
      <p:sp>
        <p:nvSpPr>
          <p:cNvPr id="7" name="TextBox 6"/>
          <p:cNvSpPr txBox="1"/>
          <p:nvPr/>
        </p:nvSpPr>
        <p:spPr>
          <a:xfrm>
            <a:off x="152400" y="3257550"/>
            <a:ext cx="8757526" cy="1754326"/>
          </a:xfrm>
          <a:prstGeom prst="rect">
            <a:avLst/>
          </a:prstGeom>
          <a:noFill/>
        </p:spPr>
        <p:txBody>
          <a:bodyPr wrap="none" rtlCol="0">
            <a:spAutoFit/>
          </a:bodyPr>
          <a:lstStyle/>
          <a:p>
            <a:r>
              <a:rPr lang="vi-VN" sz="3600" dirty="0">
                <a:solidFill>
                  <a:srgbClr val="FFFF00"/>
                </a:solidFill>
              </a:rPr>
              <a:t>Chính Đức Giê-su là sự bình an của chúng </a:t>
            </a:r>
            <a:r>
              <a:rPr lang="vi-VN" sz="3600" dirty="0" smtClean="0">
                <a:solidFill>
                  <a:srgbClr val="FFFF00"/>
                </a:solidFill>
              </a:rPr>
              <a:t>ta.</a:t>
            </a:r>
            <a:endParaRPr lang="en-US" sz="3600" dirty="0" smtClean="0">
              <a:solidFill>
                <a:srgbClr val="FFFF00"/>
              </a:solidFill>
            </a:endParaRPr>
          </a:p>
          <a:p>
            <a:r>
              <a:rPr lang="vi-VN" sz="3600" dirty="0" smtClean="0">
                <a:solidFill>
                  <a:srgbClr val="FFFF00"/>
                </a:solidFill>
              </a:rPr>
              <a:t>Người </a:t>
            </a:r>
            <a:r>
              <a:rPr lang="vi-VN" sz="3600" dirty="0">
                <a:solidFill>
                  <a:srgbClr val="FFFF00"/>
                </a:solidFill>
              </a:rPr>
              <a:t>đã liên kết dân </a:t>
            </a:r>
            <a:r>
              <a:rPr lang="vi-VN" sz="3600" dirty="0" smtClean="0">
                <a:solidFill>
                  <a:srgbClr val="FFFF00"/>
                </a:solidFill>
              </a:rPr>
              <a:t>Do-thái</a:t>
            </a:r>
            <a:endParaRPr lang="en-US" sz="3600" dirty="0" smtClean="0">
              <a:solidFill>
                <a:srgbClr val="FFFF00"/>
              </a:solidFill>
            </a:endParaRPr>
          </a:p>
          <a:p>
            <a:r>
              <a:rPr lang="vi-VN" sz="3600" dirty="0" smtClean="0">
                <a:solidFill>
                  <a:srgbClr val="FFFF00"/>
                </a:solidFill>
              </a:rPr>
              <a:t>và </a:t>
            </a:r>
            <a:r>
              <a:rPr lang="vi-VN" sz="3600" dirty="0">
                <a:solidFill>
                  <a:srgbClr val="FFFF00"/>
                </a:solidFill>
              </a:rPr>
              <a:t>dân ngoại thành một.</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dirty="0" smtClean="0">
                <a:solidFill>
                  <a:srgbClr val="FFFF00"/>
                </a:solidFill>
              </a:rPr>
              <a:t>Alleluia-Alleluia</a:t>
            </a:r>
            <a:r>
              <a:rPr lang="vi-VN" sz="6000" dirty="0" smtClean="0">
                <a:solidFill>
                  <a:schemeClr val="bg1"/>
                </a:solidFill>
              </a:rPr>
              <a:t> Chúa </a:t>
            </a:r>
            <a:r>
              <a:rPr lang="vi-VN" sz="6000" dirty="0">
                <a:solidFill>
                  <a:schemeClr val="bg1"/>
                </a:solidFill>
              </a:rPr>
              <a:t>nói: Chiên của tôi thì nghe tiếng tôi. Tôi biết chúng và chúng theo </a:t>
            </a:r>
            <a:r>
              <a:rPr lang="vi-VN" sz="6000" dirty="0" smtClean="0">
                <a:solidFill>
                  <a:schemeClr val="bg1"/>
                </a:solidFill>
              </a:rPr>
              <a:t>tôi</a:t>
            </a:r>
            <a:r>
              <a:rPr lang="vi-VN" sz="6000" dirty="0" smtClean="0">
                <a:solidFill>
                  <a:schemeClr val="bg1"/>
                </a:solidFill>
              </a:rPr>
              <a:t>.  </a:t>
            </a:r>
            <a:r>
              <a:rPr lang="vi-VN" sz="6000" dirty="0" smtClean="0">
                <a:solidFill>
                  <a:srgbClr val="FFFF00"/>
                </a:solidFill>
              </a:rPr>
              <a:t>Alleluia</a:t>
            </a:r>
            <a:r>
              <a:rPr lang="vi-VN" sz="6000" dirty="0">
                <a:solidFill>
                  <a:srgbClr val="FFFF00"/>
                </a:solidFill>
              </a:rPr>
              <a:t>… </a:t>
            </a:r>
            <a:endParaRPr lang="vi-VN" sz="6000" dirty="0">
              <a:solidFill>
                <a:srgbClr val="FFFF00"/>
              </a:solidFill>
            </a:endParaRPr>
          </a:p>
        </p:txBody>
      </p:sp>
    </p:spTree>
    <p:extLst>
      <p:ext uri="{BB962C8B-B14F-4D97-AF65-F5344CB8AC3E}">
        <p14:creationId xmlns:p14="http://schemas.microsoft.com/office/powerpoint/2010/main" val="3827806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400" dirty="0" smtClean="0">
                <a:solidFill>
                  <a:srgbClr val="FFFF00"/>
                </a:solidFill>
              </a:rPr>
              <a:t>Alleluia-Alleluia</a:t>
            </a:r>
            <a:r>
              <a:rPr lang="vi-VN" sz="6400" dirty="0" smtClean="0">
                <a:solidFill>
                  <a:schemeClr val="bg1"/>
                </a:solidFill>
              </a:rPr>
              <a:t> Chúa </a:t>
            </a:r>
            <a:r>
              <a:rPr lang="vi-VN" sz="6400" dirty="0">
                <a:solidFill>
                  <a:schemeClr val="bg1"/>
                </a:solidFill>
              </a:rPr>
              <a:t>nói: Chiên của tôi thì nghe tiếng tôi. Tôi biết chúng và chúng theo tôi</a:t>
            </a:r>
            <a:r>
              <a:rPr lang="vi-VN" sz="6400" dirty="0">
                <a:solidFill>
                  <a:schemeClr val="bg1"/>
                </a:solidFill>
              </a:rPr>
              <a:t>. </a:t>
            </a:r>
            <a:r>
              <a:rPr lang="vi-VN" sz="6400" dirty="0" smtClean="0">
                <a:solidFill>
                  <a:schemeClr val="bg1"/>
                </a:solidFill>
              </a:rPr>
              <a:t>  </a:t>
            </a:r>
            <a:r>
              <a:rPr lang="vi-VN" sz="6400" dirty="0">
                <a:solidFill>
                  <a:schemeClr val="bg1"/>
                </a:solidFill>
              </a:rPr>
              <a:t>	</a:t>
            </a:r>
            <a:r>
              <a:rPr lang="vi-VN" sz="6400" dirty="0" smtClean="0">
                <a:solidFill>
                  <a:schemeClr val="bg1"/>
                </a:solidFill>
              </a:rPr>
              <a:t>						</a:t>
            </a:r>
            <a:r>
              <a:rPr lang="vi-VN" sz="6400" dirty="0" smtClean="0">
                <a:solidFill>
                  <a:srgbClr val="FFFF00"/>
                </a:solidFill>
              </a:rPr>
              <a:t>Alleluia</a:t>
            </a:r>
            <a:r>
              <a:rPr lang="vi-VN" sz="6400" dirty="0">
                <a:solidFill>
                  <a:srgbClr val="FFFF00"/>
                </a:solidFill>
              </a:rPr>
              <a:t>… </a:t>
            </a:r>
            <a:endParaRPr lang="vi-VN" sz="6400" dirty="0">
              <a:solidFill>
                <a:srgbClr val="FFFF00"/>
              </a:solidFill>
            </a:endParaRPr>
          </a:p>
        </p:txBody>
      </p:sp>
    </p:spTree>
    <p:extLst>
      <p:ext uri="{BB962C8B-B14F-4D97-AF65-F5344CB8AC3E}">
        <p14:creationId xmlns:p14="http://schemas.microsoft.com/office/powerpoint/2010/main" val="3126244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6" name="Rectangle 5"/>
          <p:cNvSpPr/>
          <p:nvPr/>
        </p:nvSpPr>
        <p:spPr>
          <a:xfrm>
            <a:off x="1" y="0"/>
            <a:ext cx="3962399" cy="4708981"/>
          </a:xfrm>
          <a:prstGeom prst="rect">
            <a:avLst/>
          </a:prstGeom>
        </p:spPr>
        <p:txBody>
          <a:bodyPr wrap="square">
            <a:spAutoFit/>
          </a:bodyPr>
          <a:lstStyle/>
          <a:p>
            <a:pPr algn="just"/>
            <a:r>
              <a:rPr lang="en-US" sz="3000" dirty="0" err="1" smtClean="0">
                <a:solidFill>
                  <a:schemeClr val="bg1"/>
                </a:solidFill>
              </a:rPr>
              <a:t>Anh</a:t>
            </a:r>
            <a:r>
              <a:rPr lang="en-US" sz="3000" dirty="0" smtClean="0">
                <a:solidFill>
                  <a:schemeClr val="bg1"/>
                </a:solidFill>
              </a:rPr>
              <a:t> </a:t>
            </a:r>
            <a:r>
              <a:rPr lang="en-US" sz="3000" dirty="0" err="1" smtClean="0">
                <a:solidFill>
                  <a:schemeClr val="bg1"/>
                </a:solidFill>
              </a:rPr>
              <a:t>chị</a:t>
            </a:r>
            <a:r>
              <a:rPr lang="en-US" sz="3000" dirty="0" smtClean="0">
                <a:solidFill>
                  <a:schemeClr val="bg1"/>
                </a:solidFill>
              </a:rPr>
              <a:t> </a:t>
            </a:r>
            <a:r>
              <a:rPr lang="en-US" sz="3000" dirty="0" err="1" smtClean="0">
                <a:solidFill>
                  <a:schemeClr val="bg1"/>
                </a:solidFill>
              </a:rPr>
              <a:t>em</a:t>
            </a:r>
            <a:r>
              <a:rPr lang="en-US" sz="3000" dirty="0" smtClean="0">
                <a:solidFill>
                  <a:schemeClr val="bg1"/>
                </a:solidFill>
              </a:rPr>
              <a:t> </a:t>
            </a:r>
            <a:r>
              <a:rPr lang="en-US" sz="3000" dirty="0" err="1" smtClean="0">
                <a:solidFill>
                  <a:schemeClr val="bg1"/>
                </a:solidFill>
              </a:rPr>
              <a:t>thân</a:t>
            </a:r>
            <a:r>
              <a:rPr lang="en-US" sz="3000" dirty="0" smtClean="0">
                <a:solidFill>
                  <a:schemeClr val="bg1"/>
                </a:solidFill>
              </a:rPr>
              <a:t> </a:t>
            </a:r>
            <a:r>
              <a:rPr lang="en-US" sz="3000" dirty="0" err="1" smtClean="0">
                <a:solidFill>
                  <a:schemeClr val="bg1"/>
                </a:solidFill>
              </a:rPr>
              <a:t>mến</a:t>
            </a:r>
            <a:r>
              <a:rPr lang="en-US" sz="3000" dirty="0" smtClean="0">
                <a:solidFill>
                  <a:schemeClr val="bg1"/>
                </a:solidFill>
              </a:rPr>
              <a:t>, </a:t>
            </a:r>
            <a:r>
              <a:rPr lang="en-US" sz="3000" dirty="0" err="1" smtClean="0">
                <a:solidFill>
                  <a:schemeClr val="bg1"/>
                </a:solidFill>
              </a:rPr>
              <a:t>Đức</a:t>
            </a:r>
            <a:r>
              <a:rPr lang="en-US" sz="3000" dirty="0" smtClean="0">
                <a:solidFill>
                  <a:schemeClr val="bg1"/>
                </a:solidFill>
              </a:rPr>
              <a:t> </a:t>
            </a:r>
            <a:r>
              <a:rPr lang="en-US" sz="3000" dirty="0" err="1" smtClean="0">
                <a:solidFill>
                  <a:schemeClr val="bg1"/>
                </a:solidFill>
              </a:rPr>
              <a:t>Giê-su</a:t>
            </a:r>
            <a:r>
              <a:rPr lang="en-US" sz="3000" dirty="0" smtClean="0">
                <a:solidFill>
                  <a:schemeClr val="bg1"/>
                </a:solidFill>
              </a:rPr>
              <a:t> Ki-</a:t>
            </a:r>
            <a:r>
              <a:rPr lang="en-US" sz="3000" dirty="0" err="1" smtClean="0">
                <a:solidFill>
                  <a:schemeClr val="bg1"/>
                </a:solidFill>
              </a:rPr>
              <a:t>tô</a:t>
            </a:r>
            <a:r>
              <a:rPr lang="en-US" sz="3000" dirty="0" smtClean="0">
                <a:solidFill>
                  <a:schemeClr val="bg1"/>
                </a:solidFill>
              </a:rPr>
              <a:t> </a:t>
            </a:r>
            <a:r>
              <a:rPr lang="en-US" sz="3000" dirty="0" err="1" smtClean="0">
                <a:solidFill>
                  <a:schemeClr val="bg1"/>
                </a:solidFill>
              </a:rPr>
              <a:t>là</a:t>
            </a:r>
            <a:r>
              <a:rPr lang="en-US" sz="3000" dirty="0" smtClean="0">
                <a:solidFill>
                  <a:schemeClr val="bg1"/>
                </a:solidFill>
              </a:rPr>
              <a:t> </a:t>
            </a:r>
            <a:r>
              <a:rPr lang="en-US" sz="3000" dirty="0" err="1" smtClean="0">
                <a:solidFill>
                  <a:schemeClr val="bg1"/>
                </a:solidFill>
              </a:rPr>
              <a:t>Vị</a:t>
            </a:r>
            <a:r>
              <a:rPr lang="en-US" sz="3000" dirty="0" smtClean="0">
                <a:solidFill>
                  <a:schemeClr val="bg1"/>
                </a:solidFill>
              </a:rPr>
              <a:t> </a:t>
            </a:r>
            <a:r>
              <a:rPr lang="en-US" sz="3000" dirty="0" err="1" smtClean="0">
                <a:solidFill>
                  <a:schemeClr val="bg1"/>
                </a:solidFill>
              </a:rPr>
              <a:t>Mục</a:t>
            </a:r>
            <a:r>
              <a:rPr lang="en-US" sz="3000" dirty="0" smtClean="0">
                <a:solidFill>
                  <a:schemeClr val="bg1"/>
                </a:solidFill>
              </a:rPr>
              <a:t> </a:t>
            </a:r>
            <a:r>
              <a:rPr lang="en-US" sz="3000" dirty="0" err="1" smtClean="0">
                <a:solidFill>
                  <a:schemeClr val="bg1"/>
                </a:solidFill>
              </a:rPr>
              <a:t>Tử</a:t>
            </a:r>
            <a:r>
              <a:rPr lang="en-US" sz="3000" dirty="0" smtClean="0">
                <a:solidFill>
                  <a:schemeClr val="bg1"/>
                </a:solidFill>
              </a:rPr>
              <a:t> </a:t>
            </a:r>
            <a:r>
              <a:rPr lang="en-US" sz="3000" dirty="0" err="1" smtClean="0">
                <a:solidFill>
                  <a:schemeClr val="bg1"/>
                </a:solidFill>
              </a:rPr>
              <a:t>nhân</a:t>
            </a:r>
            <a:r>
              <a:rPr lang="en-US" sz="3000" dirty="0" smtClean="0">
                <a:solidFill>
                  <a:schemeClr val="bg1"/>
                </a:solidFill>
              </a:rPr>
              <a:t> </a:t>
            </a:r>
            <a:r>
              <a:rPr lang="en-US" sz="3000" dirty="0" err="1" smtClean="0">
                <a:solidFill>
                  <a:schemeClr val="bg1"/>
                </a:solidFill>
              </a:rPr>
              <a:t>lành</a:t>
            </a:r>
            <a:r>
              <a:rPr lang="en-US" sz="3000" dirty="0" smtClean="0">
                <a:solidFill>
                  <a:schemeClr val="bg1"/>
                </a:solidFill>
              </a:rPr>
              <a:t> </a:t>
            </a:r>
            <a:r>
              <a:rPr lang="en-US" sz="3000" dirty="0" err="1" smtClean="0">
                <a:solidFill>
                  <a:schemeClr val="bg1"/>
                </a:solidFill>
              </a:rPr>
              <a:t>đã</a:t>
            </a:r>
            <a:r>
              <a:rPr lang="en-US" sz="3000" dirty="0" smtClean="0">
                <a:solidFill>
                  <a:schemeClr val="bg1"/>
                </a:solidFill>
              </a:rPr>
              <a:t> </a:t>
            </a:r>
            <a:r>
              <a:rPr lang="en-US" sz="3000" dirty="0" err="1" smtClean="0">
                <a:solidFill>
                  <a:schemeClr val="bg1"/>
                </a:solidFill>
              </a:rPr>
              <a:t>hy</a:t>
            </a:r>
            <a:r>
              <a:rPr lang="en-US" sz="3000" dirty="0" smtClean="0">
                <a:solidFill>
                  <a:schemeClr val="bg1"/>
                </a:solidFill>
              </a:rPr>
              <a:t> </a:t>
            </a:r>
            <a:r>
              <a:rPr lang="en-US" sz="3000" dirty="0" err="1" smtClean="0">
                <a:solidFill>
                  <a:schemeClr val="bg1"/>
                </a:solidFill>
              </a:rPr>
              <a:t>sinh</a:t>
            </a:r>
            <a:r>
              <a:rPr lang="en-US" sz="3000" dirty="0" smtClean="0">
                <a:solidFill>
                  <a:schemeClr val="bg1"/>
                </a:solidFill>
              </a:rPr>
              <a:t> </a:t>
            </a:r>
            <a:r>
              <a:rPr lang="en-US" sz="3000" dirty="0" err="1" smtClean="0">
                <a:solidFill>
                  <a:schemeClr val="bg1"/>
                </a:solidFill>
              </a:rPr>
              <a:t>mạng</a:t>
            </a:r>
            <a:r>
              <a:rPr lang="en-US" sz="3000" dirty="0" smtClean="0">
                <a:solidFill>
                  <a:schemeClr val="bg1"/>
                </a:solidFill>
              </a:rPr>
              <a:t> </a:t>
            </a:r>
            <a:r>
              <a:rPr lang="en-US" sz="3000" dirty="0" err="1" smtClean="0">
                <a:solidFill>
                  <a:schemeClr val="bg1"/>
                </a:solidFill>
              </a:rPr>
              <a:t>sống</a:t>
            </a:r>
            <a:r>
              <a:rPr lang="en-US" sz="3000" dirty="0" smtClean="0">
                <a:solidFill>
                  <a:schemeClr val="bg1"/>
                </a:solidFill>
              </a:rPr>
              <a:t> </a:t>
            </a:r>
            <a:r>
              <a:rPr lang="en-US" sz="3000" dirty="0" err="1" smtClean="0">
                <a:solidFill>
                  <a:schemeClr val="bg1"/>
                </a:solidFill>
              </a:rPr>
              <a:t>cho</a:t>
            </a:r>
            <a:r>
              <a:rPr lang="en-US" sz="3000" dirty="0" smtClean="0">
                <a:solidFill>
                  <a:schemeClr val="bg1"/>
                </a:solidFill>
              </a:rPr>
              <a:t> </a:t>
            </a:r>
            <a:r>
              <a:rPr lang="en-US" sz="3000" dirty="0" err="1" smtClean="0">
                <a:solidFill>
                  <a:schemeClr val="bg1"/>
                </a:solidFill>
              </a:rPr>
              <a:t>chúng</a:t>
            </a:r>
            <a:r>
              <a:rPr lang="en-US" sz="3000" dirty="0" smtClean="0">
                <a:solidFill>
                  <a:schemeClr val="bg1"/>
                </a:solidFill>
              </a:rPr>
              <a:t> ta, </a:t>
            </a:r>
            <a:r>
              <a:rPr lang="en-US" sz="3000" dirty="0" err="1" smtClean="0">
                <a:solidFill>
                  <a:schemeClr val="bg1"/>
                </a:solidFill>
              </a:rPr>
              <a:t>và</a:t>
            </a:r>
            <a:r>
              <a:rPr lang="en-US" sz="3000" dirty="0" smtClean="0">
                <a:solidFill>
                  <a:schemeClr val="bg1"/>
                </a:solidFill>
              </a:rPr>
              <a:t> </a:t>
            </a:r>
            <a:r>
              <a:rPr lang="en-US" sz="3000" dirty="0" err="1" smtClean="0">
                <a:solidFill>
                  <a:schemeClr val="bg1"/>
                </a:solidFill>
              </a:rPr>
              <a:t>chính</a:t>
            </a:r>
            <a:r>
              <a:rPr lang="en-US" sz="3000" dirty="0" smtClean="0">
                <a:solidFill>
                  <a:schemeClr val="bg1"/>
                </a:solidFill>
              </a:rPr>
              <a:t> </a:t>
            </a:r>
            <a:r>
              <a:rPr lang="en-US" sz="3000" dirty="0" err="1" smtClean="0">
                <a:solidFill>
                  <a:schemeClr val="bg1"/>
                </a:solidFill>
              </a:rPr>
              <a:t>Người</a:t>
            </a:r>
            <a:r>
              <a:rPr lang="en-US" sz="3000" dirty="0" smtClean="0">
                <a:solidFill>
                  <a:schemeClr val="bg1"/>
                </a:solidFill>
              </a:rPr>
              <a:t> </a:t>
            </a:r>
            <a:r>
              <a:rPr lang="en-US" sz="3000" dirty="0" err="1" smtClean="0">
                <a:solidFill>
                  <a:schemeClr val="bg1"/>
                </a:solidFill>
              </a:rPr>
              <a:t>đã</a:t>
            </a:r>
            <a:r>
              <a:rPr lang="en-US" sz="3000" dirty="0" smtClean="0">
                <a:solidFill>
                  <a:schemeClr val="bg1"/>
                </a:solidFill>
              </a:rPr>
              <a:t> </a:t>
            </a:r>
            <a:r>
              <a:rPr lang="en-US" sz="3000" dirty="0" err="1" smtClean="0">
                <a:solidFill>
                  <a:schemeClr val="bg1"/>
                </a:solidFill>
              </a:rPr>
              <a:t>quy</a:t>
            </a:r>
            <a:r>
              <a:rPr lang="en-US" sz="3000" dirty="0" smtClean="0">
                <a:solidFill>
                  <a:schemeClr val="bg1"/>
                </a:solidFill>
              </a:rPr>
              <a:t> </a:t>
            </a:r>
            <a:r>
              <a:rPr lang="en-US" sz="3000" dirty="0" err="1" smtClean="0">
                <a:solidFill>
                  <a:schemeClr val="bg1"/>
                </a:solidFill>
              </a:rPr>
              <a:t>tụ</a:t>
            </a:r>
            <a:r>
              <a:rPr lang="en-US" sz="3000" dirty="0" smtClean="0">
                <a:solidFill>
                  <a:schemeClr val="bg1"/>
                </a:solidFill>
              </a:rPr>
              <a:t> </a:t>
            </a:r>
            <a:r>
              <a:rPr lang="en-US" sz="3000" dirty="0" err="1" smtClean="0">
                <a:solidFill>
                  <a:schemeClr val="bg1"/>
                </a:solidFill>
              </a:rPr>
              <a:t>chúng</a:t>
            </a:r>
            <a:r>
              <a:rPr lang="en-US" sz="3000" dirty="0" smtClean="0">
                <a:solidFill>
                  <a:schemeClr val="bg1"/>
                </a:solidFill>
              </a:rPr>
              <a:t> ta </a:t>
            </a:r>
            <a:r>
              <a:rPr lang="en-US" sz="3000" dirty="0" err="1" smtClean="0">
                <a:solidFill>
                  <a:schemeClr val="bg1"/>
                </a:solidFill>
              </a:rPr>
              <a:t>trong</a:t>
            </a:r>
            <a:r>
              <a:rPr lang="en-US" sz="3000" dirty="0" smtClean="0">
                <a:solidFill>
                  <a:schemeClr val="bg1"/>
                </a:solidFill>
              </a:rPr>
              <a:t> </a:t>
            </a:r>
            <a:r>
              <a:rPr lang="en-US" sz="3000" dirty="0" err="1" smtClean="0">
                <a:solidFill>
                  <a:schemeClr val="bg1"/>
                </a:solidFill>
              </a:rPr>
              <a:t>đại</a:t>
            </a:r>
            <a:r>
              <a:rPr lang="en-US" sz="3000" dirty="0" smtClean="0">
                <a:solidFill>
                  <a:schemeClr val="bg1"/>
                </a:solidFill>
              </a:rPr>
              <a:t> </a:t>
            </a:r>
            <a:r>
              <a:rPr lang="en-US" sz="3000" dirty="0" err="1" smtClean="0">
                <a:solidFill>
                  <a:schemeClr val="bg1"/>
                </a:solidFill>
              </a:rPr>
              <a:t>gia</a:t>
            </a:r>
            <a:r>
              <a:rPr lang="en-US" sz="3000" dirty="0" smtClean="0">
                <a:solidFill>
                  <a:schemeClr val="bg1"/>
                </a:solidFill>
              </a:rPr>
              <a:t> </a:t>
            </a:r>
            <a:r>
              <a:rPr lang="en-US" sz="3000" dirty="0" err="1" smtClean="0">
                <a:solidFill>
                  <a:schemeClr val="bg1"/>
                </a:solidFill>
              </a:rPr>
              <a:t>đình</a:t>
            </a:r>
            <a:r>
              <a:rPr lang="en-US" sz="3000" dirty="0" smtClean="0">
                <a:solidFill>
                  <a:schemeClr val="bg1"/>
                </a:solidFill>
              </a:rPr>
              <a:t> </a:t>
            </a:r>
            <a:r>
              <a:rPr lang="en-US" sz="3000" dirty="0" err="1" smtClean="0">
                <a:solidFill>
                  <a:schemeClr val="bg1"/>
                </a:solidFill>
              </a:rPr>
              <a:t>Hội</a:t>
            </a:r>
            <a:r>
              <a:rPr lang="en-US" sz="3000" dirty="0" smtClean="0">
                <a:solidFill>
                  <a:schemeClr val="bg1"/>
                </a:solidFill>
              </a:rPr>
              <a:t> </a:t>
            </a:r>
            <a:r>
              <a:rPr lang="en-US" sz="3000" dirty="0" err="1" smtClean="0">
                <a:solidFill>
                  <a:schemeClr val="bg1"/>
                </a:solidFill>
              </a:rPr>
              <a:t>Thánh</a:t>
            </a:r>
            <a:r>
              <a:rPr lang="en-US" sz="3000" dirty="0" smtClean="0">
                <a:solidFill>
                  <a:schemeClr val="bg1"/>
                </a:solidFill>
              </a:rPr>
              <a:t>. </a:t>
            </a:r>
            <a:r>
              <a:rPr lang="en-US" sz="3000" dirty="0" err="1" smtClean="0">
                <a:solidFill>
                  <a:schemeClr val="bg1"/>
                </a:solidFill>
              </a:rPr>
              <a:t>Chúng</a:t>
            </a:r>
            <a:r>
              <a:rPr lang="en-US" sz="3000" dirty="0" smtClean="0">
                <a:solidFill>
                  <a:schemeClr val="bg1"/>
                </a:solidFill>
              </a:rPr>
              <a:t> ta </a:t>
            </a:r>
            <a:r>
              <a:rPr lang="en-US" sz="3000" dirty="0" err="1" smtClean="0">
                <a:solidFill>
                  <a:schemeClr val="bg1"/>
                </a:solidFill>
              </a:rPr>
              <a:t>cùng</a:t>
            </a:r>
            <a:r>
              <a:rPr lang="en-US" sz="3000" dirty="0" smtClean="0">
                <a:solidFill>
                  <a:schemeClr val="bg1"/>
                </a:solidFill>
              </a:rPr>
              <a:t> </a:t>
            </a:r>
            <a:r>
              <a:rPr lang="en-US" sz="3000" dirty="0" err="1" smtClean="0">
                <a:solidFill>
                  <a:schemeClr val="bg1"/>
                </a:solidFill>
              </a:rPr>
              <a:t>cảm</a:t>
            </a:r>
            <a:r>
              <a:rPr lang="en-US" sz="3000" dirty="0" smtClean="0">
                <a:solidFill>
                  <a:schemeClr val="bg1"/>
                </a:solidFill>
              </a:rPr>
              <a:t> </a:t>
            </a:r>
            <a:r>
              <a:rPr lang="en-US" sz="3000" dirty="0" err="1" smtClean="0">
                <a:solidFill>
                  <a:schemeClr val="bg1"/>
                </a:solidFill>
              </a:rPr>
              <a:t>tạ</a:t>
            </a:r>
            <a:r>
              <a:rPr lang="en-US" sz="3000" dirty="0" smtClean="0">
                <a:solidFill>
                  <a:schemeClr val="bg1"/>
                </a:solidFill>
              </a:rPr>
              <a:t> </a:t>
            </a:r>
            <a:r>
              <a:rPr lang="en-US" sz="3000" dirty="0" err="1" smtClean="0">
                <a:solidFill>
                  <a:schemeClr val="bg1"/>
                </a:solidFill>
              </a:rPr>
              <a:t>Chúa</a:t>
            </a:r>
            <a:r>
              <a:rPr lang="en-US" sz="3000" dirty="0" smtClean="0">
                <a:solidFill>
                  <a:schemeClr val="bg1"/>
                </a:solidFill>
              </a:rPr>
              <a:t> </a:t>
            </a:r>
            <a:r>
              <a:rPr lang="en-US" sz="3000" dirty="0" err="1" smtClean="0">
                <a:solidFill>
                  <a:schemeClr val="bg1"/>
                </a:solidFill>
              </a:rPr>
              <a:t>và</a:t>
            </a:r>
            <a:r>
              <a:rPr lang="en-US" sz="3000" dirty="0" smtClean="0">
                <a:solidFill>
                  <a:schemeClr val="bg1"/>
                </a:solidFill>
              </a:rPr>
              <a:t> </a:t>
            </a:r>
            <a:r>
              <a:rPr lang="en-US" sz="3000" dirty="0" err="1" smtClean="0">
                <a:solidFill>
                  <a:schemeClr val="bg1"/>
                </a:solidFill>
              </a:rPr>
              <a:t>dâng</a:t>
            </a:r>
            <a:r>
              <a:rPr lang="en-US" sz="3000" dirty="0" smtClean="0">
                <a:solidFill>
                  <a:schemeClr val="bg1"/>
                </a:solidFill>
              </a:rPr>
              <a:t> </a:t>
            </a:r>
            <a:r>
              <a:rPr lang="en-US" sz="3000" dirty="0" err="1" smtClean="0">
                <a:solidFill>
                  <a:schemeClr val="bg1"/>
                </a:solidFill>
              </a:rPr>
              <a:t>lời</a:t>
            </a:r>
            <a:r>
              <a:rPr lang="en-US" sz="3000" dirty="0" smtClean="0">
                <a:solidFill>
                  <a:schemeClr val="bg1"/>
                </a:solidFill>
              </a:rPr>
              <a:t> </a:t>
            </a:r>
            <a:r>
              <a:rPr lang="en-US" sz="3000" dirty="0" err="1" smtClean="0">
                <a:solidFill>
                  <a:schemeClr val="bg1"/>
                </a:solidFill>
              </a:rPr>
              <a:t>cầu</a:t>
            </a:r>
            <a:r>
              <a:rPr lang="en-US" sz="3000" dirty="0" smtClean="0">
                <a:solidFill>
                  <a:schemeClr val="bg1"/>
                </a:solidFill>
              </a:rPr>
              <a:t> </a:t>
            </a:r>
            <a:r>
              <a:rPr lang="en-US" sz="3000" dirty="0" err="1" smtClean="0">
                <a:solidFill>
                  <a:schemeClr val="bg1"/>
                </a:solidFill>
              </a:rPr>
              <a:t>xin</a:t>
            </a:r>
            <a:r>
              <a:rPr lang="en-US" sz="3000" dirty="0" smtClean="0">
                <a:solidFill>
                  <a:schemeClr val="bg1"/>
                </a:solidFill>
              </a:rPr>
              <a:t>.</a:t>
            </a:r>
            <a:endParaRPr lang="en-US" sz="3000" dirty="0">
              <a:solidFill>
                <a:schemeClr val="bg1"/>
              </a:solidFill>
            </a:endParaRPr>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733800" y="2570911"/>
            <a:ext cx="5029200" cy="1631216"/>
          </a:xfrm>
          <a:prstGeom prst="rect">
            <a:avLst/>
          </a:prstGeom>
        </p:spPr>
        <p:txBody>
          <a:bodyPr wrap="square">
            <a:spAutoFit/>
          </a:bodyPr>
          <a:lstStyle/>
          <a:p>
            <a:pPr algn="ctr"/>
            <a:r>
              <a:rPr lang="en-US" sz="6000" dirty="0" smtClean="0">
                <a:solidFill>
                  <a:srgbClr val="FFFF00"/>
                </a:solidFill>
              </a:rPr>
              <a:t> </a:t>
            </a:r>
            <a:r>
              <a:rPr lang="en-US" sz="6000" dirty="0" err="1" smtClean="0">
                <a:solidFill>
                  <a:srgbClr val="FFFF00"/>
                </a:solidFill>
              </a:rPr>
              <a:t>Lời</a:t>
            </a:r>
            <a:r>
              <a:rPr lang="en-US" sz="6000" dirty="0" smtClean="0">
                <a:solidFill>
                  <a:srgbClr val="FFFF00"/>
                </a:solidFill>
              </a:rPr>
              <a:t> </a:t>
            </a:r>
            <a:r>
              <a:rPr lang="en-US" sz="6000" dirty="0" err="1" smtClean="0">
                <a:solidFill>
                  <a:srgbClr val="FFFF00"/>
                </a:solidFill>
              </a:rPr>
              <a:t>Dâng</a:t>
            </a:r>
            <a:r>
              <a:rPr lang="en-US" sz="6000" dirty="0">
                <a:solidFill>
                  <a:srgbClr val="FFFF00"/>
                </a:solidFill>
              </a:rPr>
              <a:t> </a:t>
            </a:r>
            <a:endParaRPr lang="en-US" sz="6000" dirty="0">
              <a:solidFill>
                <a:srgbClr val="FFFF00"/>
              </a:solidFill>
            </a:endParaRPr>
          </a:p>
          <a:p>
            <a:pPr algn="ctr"/>
            <a:r>
              <a:rPr lang="en-US" sz="4000" i="1" dirty="0" smtClean="0">
                <a:solidFill>
                  <a:schemeClr val="bg1"/>
                </a:solidFill>
              </a:rPr>
              <a:t>Lm </a:t>
            </a:r>
            <a:r>
              <a:rPr lang="en-US" sz="4000" i="1" dirty="0" err="1" smtClean="0">
                <a:solidFill>
                  <a:schemeClr val="bg1"/>
                </a:solidFill>
              </a:rPr>
              <a:t>Văn</a:t>
            </a:r>
            <a:r>
              <a:rPr lang="en-US" sz="4000" i="1" dirty="0" smtClean="0">
                <a:solidFill>
                  <a:schemeClr val="bg1"/>
                </a:solidFill>
              </a:rPr>
              <a:t> Chi</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Pk1</a:t>
            </a:r>
            <a:r>
              <a:rPr lang="vi-VN" sz="5400" dirty="0">
                <a:solidFill>
                  <a:srgbClr val="FFFF00"/>
                </a:solidFill>
              </a:rPr>
              <a:t>: </a:t>
            </a:r>
            <a:r>
              <a:rPr lang="vi-VN" sz="5400" dirty="0">
                <a:solidFill>
                  <a:schemeClr val="bg1"/>
                </a:solidFill>
              </a:rPr>
              <a:t>Từng là giọt mồ hôi, từng là giọt nước mắt, trên </a:t>
            </a:r>
            <a:r>
              <a:rPr lang="vi-VN" sz="5400" dirty="0" smtClean="0">
                <a:solidFill>
                  <a:schemeClr val="bg1"/>
                </a:solidFill>
              </a:rPr>
              <a:t>ruộng </a:t>
            </a:r>
            <a:r>
              <a:rPr lang="vi-VN" sz="5400" dirty="0">
                <a:solidFill>
                  <a:schemeClr val="bg1"/>
                </a:solidFill>
              </a:rPr>
              <a:t>đồng ngày tháng con dâng. Bao âu lo cuộc sống, băn khoăn tương lai này. Xin góp về làm lễ hiến dâng.</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Xin dâng Chúa cuộc sống dương gian, đời an vui hay lúc lầm than, bao hy sinh chiến đấu gian nan, thành của lễ hiến dâng vẹn toàn.</a:t>
            </a:r>
            <a:endParaRPr lang="vi-VN" sz="5400" dirty="0">
              <a:solidFill>
                <a:schemeClr val="bg1"/>
              </a:solidFill>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Pk2</a:t>
            </a:r>
            <a:r>
              <a:rPr lang="vi-VN" sz="5400" dirty="0">
                <a:solidFill>
                  <a:srgbClr val="FFFF00"/>
                </a:solidFill>
              </a:rPr>
              <a:t>:  </a:t>
            </a:r>
            <a:r>
              <a:rPr lang="vi-VN" sz="5400" dirty="0">
                <a:solidFill>
                  <a:schemeClr val="bg1"/>
                </a:solidFill>
              </a:rPr>
              <a:t>Này một ngày lao công, này một cuộc sống mới, nỗi vui </a:t>
            </a:r>
            <a:r>
              <a:rPr lang="vi-VN" sz="5400" dirty="0" smtClean="0">
                <a:solidFill>
                  <a:schemeClr val="bg1"/>
                </a:solidFill>
              </a:rPr>
              <a:t>mừng </a:t>
            </a:r>
            <a:r>
              <a:rPr lang="vi-VN" sz="5400" dirty="0">
                <a:solidFill>
                  <a:schemeClr val="bg1"/>
                </a:solidFill>
              </a:rPr>
              <a:t>và những </a:t>
            </a:r>
            <a:r>
              <a:rPr lang="vi-VN" sz="5400" dirty="0" smtClean="0">
                <a:solidFill>
                  <a:schemeClr val="bg1"/>
                </a:solidFill>
              </a:rPr>
              <a:t>đau thương. </a:t>
            </a:r>
            <a:r>
              <a:rPr lang="vi-VN" sz="5400" dirty="0">
                <a:solidFill>
                  <a:schemeClr val="bg1"/>
                </a:solidFill>
              </a:rPr>
              <a:t>Con xin dâng về Chúa, thân nhân hay hận </a:t>
            </a:r>
            <a:r>
              <a:rPr lang="vi-VN" sz="5400" dirty="0" smtClean="0">
                <a:solidFill>
                  <a:schemeClr val="bg1"/>
                </a:solidFill>
              </a:rPr>
              <a:t>thù, </a:t>
            </a:r>
            <a:r>
              <a:rPr lang="vi-VN" sz="5400" dirty="0">
                <a:solidFill>
                  <a:schemeClr val="bg1"/>
                </a:solidFill>
              </a:rPr>
              <a:t>xin góp về làm lễ hiến dâng.</a:t>
            </a:r>
            <a:endParaRPr lang="vi-VN" sz="5400" dirty="0">
              <a:solidFill>
                <a:schemeClr val="bg1"/>
              </a:solidFill>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Xin dâng Chúa cuộc sống dương gian, đời an vui hay lúc lầm than, bao hy sinh chiến đấu gian nan, thành của lễ hiến dâng vẹn toàn.</a:t>
            </a:r>
            <a:endParaRPr lang="vi-VN" sz="5400" dirty="0">
              <a:solidFill>
                <a:schemeClr val="bg1"/>
              </a:solidFill>
            </a:endParaRPr>
          </a:p>
        </p:txBody>
      </p:sp>
    </p:spTree>
    <p:extLst>
      <p:ext uri="{BB962C8B-B14F-4D97-AF65-F5344CB8AC3E}">
        <p14:creationId xmlns:p14="http://schemas.microsoft.com/office/powerpoint/2010/main" val="11724544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008839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Đàn</a:t>
            </a:r>
            <a:r>
              <a:rPr lang="en-US" sz="6600" dirty="0" smtClean="0">
                <a:solidFill>
                  <a:srgbClr val="FFFF00"/>
                </a:solidFill>
              </a:rPr>
              <a:t> </a:t>
            </a:r>
            <a:r>
              <a:rPr lang="en-US" sz="6600" dirty="0" err="1" smtClean="0">
                <a:solidFill>
                  <a:srgbClr val="FFFF00"/>
                </a:solidFill>
              </a:rPr>
              <a:t>Chiên</a:t>
            </a:r>
            <a:r>
              <a:rPr lang="en-US" sz="6600" dirty="0" smtClean="0">
                <a:solidFill>
                  <a:srgbClr val="FFFF00"/>
                </a:solidFill>
              </a:rPr>
              <a:t> </a:t>
            </a:r>
            <a:r>
              <a:rPr lang="en-US" sz="6600" dirty="0" smtClean="0">
                <a:solidFill>
                  <a:srgbClr val="FFFF00"/>
                </a:solidFill>
              </a:rPr>
              <a:t/>
            </a:r>
            <a:br>
              <a:rPr lang="en-US" sz="6600" dirty="0" smtClean="0">
                <a:solidFill>
                  <a:srgbClr val="FFFF00"/>
                </a:solidFill>
              </a:rPr>
            </a:br>
            <a:r>
              <a:rPr lang="en-US" sz="6600" dirty="0" err="1" smtClean="0">
                <a:solidFill>
                  <a:srgbClr val="FFFF00"/>
                </a:solidFill>
              </a:rPr>
              <a:t>Không</a:t>
            </a:r>
            <a:r>
              <a:rPr lang="en-US" sz="6600" dirty="0" smtClean="0">
                <a:solidFill>
                  <a:srgbClr val="FFFF00"/>
                </a:solidFill>
              </a:rPr>
              <a:t> </a:t>
            </a:r>
            <a:r>
              <a:rPr lang="en-US" sz="6600" dirty="0" err="1" smtClean="0">
                <a:solidFill>
                  <a:srgbClr val="FFFF00"/>
                </a:solidFill>
              </a:rPr>
              <a:t>Người</a:t>
            </a:r>
            <a:r>
              <a:rPr lang="en-US" sz="6600" dirty="0" smtClean="0">
                <a:solidFill>
                  <a:srgbClr val="FFFF00"/>
                </a:solidFill>
              </a:rPr>
              <a:t> </a:t>
            </a:r>
            <a:r>
              <a:rPr lang="en-US" sz="6600" dirty="0" err="1" smtClean="0">
                <a:solidFill>
                  <a:srgbClr val="FFFF00"/>
                </a:solidFill>
              </a:rPr>
              <a:t>Chăn</a:t>
            </a:r>
            <a:r>
              <a:rPr lang="en-US" sz="6600" dirty="0" smtClean="0">
                <a:solidFill>
                  <a:srgbClr val="FFFF00"/>
                </a:solidFill>
              </a:rPr>
              <a:t/>
            </a:r>
            <a:br>
              <a:rPr lang="en-US" sz="6600" dirty="0" smtClean="0">
                <a:solidFill>
                  <a:srgbClr val="FFFF00"/>
                </a:solidFill>
              </a:rPr>
            </a:br>
            <a:r>
              <a:rPr lang="en-US" sz="4000" i="1" dirty="0" err="1" smtClean="0">
                <a:solidFill>
                  <a:schemeClr val="bg1"/>
                </a:solidFill>
              </a:rPr>
              <a:t>Huỳnh</a:t>
            </a:r>
            <a:r>
              <a:rPr lang="en-US" sz="4000" i="1" dirty="0" smtClean="0">
                <a:solidFill>
                  <a:schemeClr val="bg1"/>
                </a:solidFill>
              </a:rPr>
              <a:t> </a:t>
            </a:r>
            <a:r>
              <a:rPr lang="en-US" sz="4000" i="1" dirty="0">
                <a:solidFill>
                  <a:schemeClr val="bg1"/>
                </a:solidFill>
              </a:rPr>
              <a:t>Minh </a:t>
            </a:r>
            <a:r>
              <a:rPr lang="en-US" sz="4000" i="1" dirty="0" err="1">
                <a:solidFill>
                  <a:schemeClr val="bg1"/>
                </a:solidFill>
              </a:rPr>
              <a:t>Kỳ</a:t>
            </a:r>
            <a:r>
              <a:rPr lang="en-US" sz="4000" i="1" dirty="0">
                <a:solidFill>
                  <a:schemeClr val="bg1"/>
                </a:solidFill>
              </a:rPr>
              <a:t> &amp; </a:t>
            </a:r>
            <a:r>
              <a:rPr lang="en-US" sz="4000" i="1" dirty="0" err="1">
                <a:solidFill>
                  <a:schemeClr val="bg1"/>
                </a:solidFill>
              </a:rPr>
              <a:t>Đinh</a:t>
            </a:r>
            <a:r>
              <a:rPr lang="en-US" sz="4000" i="1" dirty="0">
                <a:solidFill>
                  <a:schemeClr val="bg1"/>
                </a:solidFill>
              </a:rPr>
              <a:t> </a:t>
            </a:r>
            <a:r>
              <a:rPr lang="en-US" sz="4000" i="1" dirty="0" err="1">
                <a:solidFill>
                  <a:schemeClr val="bg1"/>
                </a:solidFill>
              </a:rPr>
              <a:t>Công</a:t>
            </a:r>
            <a:r>
              <a:rPr lang="en-US" sz="4000" i="1" dirty="0">
                <a:solidFill>
                  <a:schemeClr val="bg1"/>
                </a:solidFill>
              </a:rPr>
              <a:t> </a:t>
            </a:r>
            <a:r>
              <a:rPr lang="en-US" sz="4000" i="1" dirty="0" err="1">
                <a:solidFill>
                  <a:schemeClr val="bg1"/>
                </a:solidFill>
              </a:rPr>
              <a:t>Huỳnh</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Pk1: </a:t>
            </a:r>
            <a:r>
              <a:rPr lang="vi-VN" sz="6000" dirty="0" smtClean="0">
                <a:solidFill>
                  <a:schemeClr val="bg1"/>
                </a:solidFill>
              </a:rPr>
              <a:t>Như </a:t>
            </a:r>
            <a:r>
              <a:rPr lang="vi-VN" sz="6000" dirty="0">
                <a:solidFill>
                  <a:schemeClr val="bg1"/>
                </a:solidFill>
              </a:rPr>
              <a:t>chiên bơ </a:t>
            </a:r>
            <a:r>
              <a:rPr lang="vi-VN" sz="6000" dirty="0" smtClean="0">
                <a:solidFill>
                  <a:schemeClr val="bg1"/>
                </a:solidFill>
              </a:rPr>
              <a:t>vơ, </a:t>
            </a:r>
            <a:r>
              <a:rPr lang="vi-VN" sz="6000" dirty="0">
                <a:solidFill>
                  <a:schemeClr val="bg1"/>
                </a:solidFill>
              </a:rPr>
              <a:t>không người </a:t>
            </a:r>
            <a:r>
              <a:rPr lang="vi-VN" sz="6000" dirty="0" smtClean="0">
                <a:solidFill>
                  <a:schemeClr val="bg1"/>
                </a:solidFill>
              </a:rPr>
              <a:t>chăn, </a:t>
            </a:r>
            <a:r>
              <a:rPr lang="vi-VN" sz="6000" dirty="0">
                <a:solidFill>
                  <a:schemeClr val="bg1"/>
                </a:solidFill>
              </a:rPr>
              <a:t>giữa cánh </a:t>
            </a:r>
            <a:r>
              <a:rPr lang="vi-VN" sz="6000" dirty="0" smtClean="0">
                <a:solidFill>
                  <a:schemeClr val="bg1"/>
                </a:solidFill>
              </a:rPr>
              <a:t>đồng, </a:t>
            </a:r>
            <a:r>
              <a:rPr lang="vi-VN" sz="6000" dirty="0">
                <a:solidFill>
                  <a:schemeClr val="bg1"/>
                </a:solidFill>
              </a:rPr>
              <a:t>không ai trông nom, sống xa </a:t>
            </a:r>
            <a:r>
              <a:rPr lang="vi-VN" sz="6000" dirty="0" smtClean="0">
                <a:solidFill>
                  <a:schemeClr val="bg1"/>
                </a:solidFill>
              </a:rPr>
              <a:t>đàn, </a:t>
            </a:r>
            <a:r>
              <a:rPr lang="vi-VN" sz="6000" dirty="0">
                <a:solidFill>
                  <a:schemeClr val="bg1"/>
                </a:solidFill>
              </a:rPr>
              <a:t>bao năm tháng. </a:t>
            </a:r>
            <a:endParaRPr lang="vi-VN" sz="6000" dirty="0">
              <a:solidFill>
                <a:schemeClr val="bg1"/>
              </a:solidFill>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a:t>
            </a:r>
            <a:r>
              <a:rPr lang="vi-VN" sz="6000" dirty="0" smtClean="0">
                <a:solidFill>
                  <a:schemeClr val="bg1"/>
                </a:solidFill>
              </a:rPr>
              <a:t> Chúa </a:t>
            </a:r>
            <a:r>
              <a:rPr lang="vi-VN" sz="6000" dirty="0">
                <a:solidFill>
                  <a:schemeClr val="bg1"/>
                </a:solidFill>
              </a:rPr>
              <a:t>đã ghé </a:t>
            </a:r>
            <a:r>
              <a:rPr lang="vi-VN" sz="6000" dirty="0" smtClean="0">
                <a:solidFill>
                  <a:schemeClr val="bg1"/>
                </a:solidFill>
              </a:rPr>
              <a:t>mắt, </a:t>
            </a:r>
            <a:r>
              <a:rPr lang="vi-VN" sz="6000" dirty="0">
                <a:solidFill>
                  <a:schemeClr val="bg1"/>
                </a:solidFill>
              </a:rPr>
              <a:t>đến vỗ </a:t>
            </a:r>
            <a:r>
              <a:rPr lang="vi-VN" sz="6000" dirty="0" smtClean="0">
                <a:solidFill>
                  <a:schemeClr val="bg1"/>
                </a:solidFill>
              </a:rPr>
              <a:t>về, </a:t>
            </a:r>
            <a:r>
              <a:rPr lang="vi-VN" sz="6000" dirty="0">
                <a:solidFill>
                  <a:schemeClr val="bg1"/>
                </a:solidFill>
              </a:rPr>
              <a:t>thương đám đông, thấy chúng vất </a:t>
            </a:r>
            <a:r>
              <a:rPr lang="vi-VN" sz="6000" dirty="0" smtClean="0">
                <a:solidFill>
                  <a:schemeClr val="bg1"/>
                </a:solidFill>
              </a:rPr>
              <a:t>vưởng, </a:t>
            </a:r>
            <a:r>
              <a:rPr lang="vi-VN" sz="6000" dirty="0">
                <a:solidFill>
                  <a:schemeClr val="bg1"/>
                </a:solidFill>
              </a:rPr>
              <a:t>khiến tim </a:t>
            </a:r>
            <a:r>
              <a:rPr lang="vi-VN" sz="6000" dirty="0" smtClean="0">
                <a:solidFill>
                  <a:schemeClr val="bg1"/>
                </a:solidFill>
              </a:rPr>
              <a:t>Ngài, </a:t>
            </a:r>
            <a:r>
              <a:rPr lang="vi-VN" sz="6000" dirty="0">
                <a:solidFill>
                  <a:schemeClr val="bg1"/>
                </a:solidFill>
              </a:rPr>
              <a:t>động lòng yêu </a:t>
            </a:r>
            <a:r>
              <a:rPr lang="vi-VN" sz="6000" dirty="0" smtClean="0">
                <a:solidFill>
                  <a:schemeClr val="bg1"/>
                </a:solidFill>
              </a:rPr>
              <a:t>thương.</a:t>
            </a:r>
            <a:endParaRPr lang="vi-VN" sz="6000" dirty="0">
              <a:solidFill>
                <a:schemeClr val="bg1"/>
              </a:solidFill>
            </a:endParaRPr>
          </a:p>
        </p:txBody>
      </p:sp>
    </p:spTree>
    <p:extLst>
      <p:ext uri="{BB962C8B-B14F-4D97-AF65-F5344CB8AC3E}">
        <p14:creationId xmlns:p14="http://schemas.microsoft.com/office/powerpoint/2010/main" val="888183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Nhập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Trăm</a:t>
            </a:r>
            <a:r>
              <a:rPr lang="en-US" sz="6600" dirty="0" smtClean="0">
                <a:solidFill>
                  <a:srgbClr val="FFFF00"/>
                </a:solidFill>
              </a:rPr>
              <a:t> </a:t>
            </a:r>
            <a:r>
              <a:rPr lang="en-US" sz="6600" dirty="0" err="1" smtClean="0">
                <a:solidFill>
                  <a:srgbClr val="FFFF00"/>
                </a:solidFill>
              </a:rPr>
              <a:t>Triệu</a:t>
            </a:r>
            <a:r>
              <a:rPr lang="en-US" sz="6600" dirty="0" smtClean="0">
                <a:solidFill>
                  <a:srgbClr val="FFFF00"/>
                </a:solidFill>
              </a:rPr>
              <a:t> </a:t>
            </a:r>
            <a:r>
              <a:rPr lang="en-US" sz="6600" dirty="0" err="1" smtClean="0">
                <a:solidFill>
                  <a:srgbClr val="FFFF00"/>
                </a:solidFill>
              </a:rPr>
              <a:t>Lời</a:t>
            </a:r>
            <a:r>
              <a:rPr lang="en-US" sz="6600" dirty="0" smtClean="0">
                <a:solidFill>
                  <a:srgbClr val="FFFF00"/>
                </a:solidFill>
              </a:rPr>
              <a:t> </a:t>
            </a:r>
            <a:r>
              <a:rPr lang="en-US" sz="6600" dirty="0" err="1" smtClean="0">
                <a:solidFill>
                  <a:srgbClr val="FFFF00"/>
                </a:solidFill>
              </a:rPr>
              <a:t>Ca</a:t>
            </a:r>
            <a:r>
              <a:rPr lang="en-US" sz="6000" dirty="0" smtClean="0">
                <a:solidFill>
                  <a:srgbClr val="FFFF00"/>
                </a:solidFill>
              </a:rPr>
              <a:t/>
            </a:r>
            <a:br>
              <a:rPr lang="en-US" sz="6000" dirty="0" smtClean="0">
                <a:solidFill>
                  <a:srgbClr val="FFFF00"/>
                </a:solidFill>
              </a:rPr>
            </a:br>
            <a:r>
              <a:rPr lang="vi-VN" i="1" dirty="0" smtClean="0">
                <a:solidFill>
                  <a:schemeClr val="bg1"/>
                </a:solidFill>
              </a:rPr>
              <a:t>Gm</a:t>
            </a:r>
            <a:r>
              <a:rPr lang="vi-VN" i="1" dirty="0">
                <a:solidFill>
                  <a:schemeClr val="bg1"/>
                </a:solidFill>
              </a:rPr>
              <a:t>. Nguyễn Văn Hòa - Lm. Tiến Dũng</a:t>
            </a:r>
            <a:endParaRPr lang="en-US"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Chúa là Mục </a:t>
            </a:r>
            <a:r>
              <a:rPr lang="vi-VN" sz="6000" dirty="0" smtClean="0">
                <a:solidFill>
                  <a:schemeClr val="bg1"/>
                </a:solidFill>
              </a:rPr>
              <a:t>Tử, </a:t>
            </a:r>
            <a:r>
              <a:rPr lang="vi-VN" sz="6000" dirty="0">
                <a:solidFill>
                  <a:schemeClr val="bg1"/>
                </a:solidFill>
              </a:rPr>
              <a:t>người chăn dắt </a:t>
            </a:r>
            <a:r>
              <a:rPr lang="vi-VN" sz="6000" dirty="0" smtClean="0">
                <a:solidFill>
                  <a:schemeClr val="bg1"/>
                </a:solidFill>
              </a:rPr>
              <a:t>tôi, </a:t>
            </a:r>
            <a:r>
              <a:rPr lang="vi-VN" sz="6000" dirty="0">
                <a:solidFill>
                  <a:schemeClr val="bg1"/>
                </a:solidFill>
              </a:rPr>
              <a:t>qua vực sâu núi đồi. Chúa là Mục </a:t>
            </a:r>
            <a:r>
              <a:rPr lang="vi-VN" sz="6000" dirty="0" smtClean="0">
                <a:solidFill>
                  <a:schemeClr val="bg1"/>
                </a:solidFill>
              </a:rPr>
              <a:t>Tử, </a:t>
            </a:r>
            <a:r>
              <a:rPr lang="vi-VN" sz="6000" dirty="0">
                <a:solidFill>
                  <a:schemeClr val="bg1"/>
                </a:solidFill>
              </a:rPr>
              <a:t>người chăm sóc </a:t>
            </a:r>
            <a:r>
              <a:rPr lang="vi-VN" sz="6000" dirty="0" smtClean="0">
                <a:solidFill>
                  <a:schemeClr val="bg1"/>
                </a:solidFill>
              </a:rPr>
              <a:t>tôi, </a:t>
            </a:r>
            <a:r>
              <a:rPr lang="vi-VN" sz="6000" dirty="0">
                <a:solidFill>
                  <a:schemeClr val="bg1"/>
                </a:solidFill>
              </a:rPr>
              <a:t>cho trí tâm nghỉ ngơi. </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a:t>
            </a:r>
            <a:r>
              <a:rPr lang="vi-VN" sz="6000" dirty="0" smtClean="0">
                <a:solidFill>
                  <a:schemeClr val="bg1"/>
                </a:solidFill>
              </a:rPr>
              <a:t> Ôi </a:t>
            </a:r>
            <a:r>
              <a:rPr lang="vi-VN" sz="6000" dirty="0">
                <a:solidFill>
                  <a:schemeClr val="bg1"/>
                </a:solidFill>
              </a:rPr>
              <a:t>thật hạnh </a:t>
            </a:r>
            <a:r>
              <a:rPr lang="vi-VN" sz="6000" dirty="0" smtClean="0">
                <a:solidFill>
                  <a:schemeClr val="bg1"/>
                </a:solidFill>
              </a:rPr>
              <a:t>phúc, </a:t>
            </a:r>
            <a:r>
              <a:rPr lang="vi-VN" sz="6000" dirty="0">
                <a:solidFill>
                  <a:schemeClr val="bg1"/>
                </a:solidFill>
              </a:rPr>
              <a:t>lòng bao sướng </a:t>
            </a:r>
            <a:r>
              <a:rPr lang="vi-VN" sz="6000" dirty="0" smtClean="0">
                <a:solidFill>
                  <a:schemeClr val="bg1"/>
                </a:solidFill>
              </a:rPr>
              <a:t>vui, </a:t>
            </a:r>
            <a:r>
              <a:rPr lang="vi-VN" sz="6000" dirty="0">
                <a:solidFill>
                  <a:schemeClr val="bg1"/>
                </a:solidFill>
              </a:rPr>
              <a:t>khi được Chúa dắt dìu. Chén tình lai </a:t>
            </a:r>
            <a:r>
              <a:rPr lang="vi-VN" sz="6000" dirty="0" smtClean="0">
                <a:solidFill>
                  <a:schemeClr val="bg1"/>
                </a:solidFill>
              </a:rPr>
              <a:t>láng, </a:t>
            </a:r>
            <a:r>
              <a:rPr lang="vi-VN" sz="6000" dirty="0">
                <a:solidFill>
                  <a:schemeClr val="bg1"/>
                </a:solidFill>
              </a:rPr>
              <a:t>Người cho thỏa </a:t>
            </a:r>
            <a:r>
              <a:rPr lang="vi-VN" sz="6000" dirty="0" smtClean="0">
                <a:solidFill>
                  <a:schemeClr val="bg1"/>
                </a:solidFill>
              </a:rPr>
              <a:t>thuê, </a:t>
            </a:r>
            <a:r>
              <a:rPr lang="vi-VN" sz="6000" dirty="0">
                <a:solidFill>
                  <a:schemeClr val="bg1"/>
                </a:solidFill>
              </a:rPr>
              <a:t>trong Tiệc Thánh tình </a:t>
            </a:r>
            <a:r>
              <a:rPr lang="vi-VN" sz="6000" dirty="0" smtClean="0">
                <a:solidFill>
                  <a:schemeClr val="bg1"/>
                </a:solidFill>
              </a:rPr>
              <a:t>yêu.</a:t>
            </a:r>
            <a:endParaRPr lang="en-US" sz="6000" b="0" dirty="0">
              <a:solidFill>
                <a:schemeClr val="bg1"/>
              </a:solidFill>
              <a:effectLst/>
            </a:endParaRPr>
          </a:p>
        </p:txBody>
      </p:sp>
    </p:spTree>
    <p:extLst>
      <p:ext uri="{BB962C8B-B14F-4D97-AF65-F5344CB8AC3E}">
        <p14:creationId xmlns:p14="http://schemas.microsoft.com/office/powerpoint/2010/main" val="17488137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Pk2</a:t>
            </a:r>
            <a:r>
              <a:rPr lang="vi-VN" sz="6000" dirty="0">
                <a:solidFill>
                  <a:srgbClr val="FFFF00"/>
                </a:solidFill>
              </a:rPr>
              <a:t>: </a:t>
            </a:r>
            <a:r>
              <a:rPr lang="vi-VN" sz="6000" dirty="0" smtClean="0">
                <a:solidFill>
                  <a:schemeClr val="bg1"/>
                </a:solidFill>
              </a:rPr>
              <a:t>Kiếp </a:t>
            </a:r>
            <a:r>
              <a:rPr lang="vi-VN" sz="6000" dirty="0">
                <a:solidFill>
                  <a:schemeClr val="bg1"/>
                </a:solidFill>
              </a:rPr>
              <a:t>sống khốn </a:t>
            </a:r>
            <a:r>
              <a:rPr lang="vi-VN" sz="6000" dirty="0" smtClean="0">
                <a:solidFill>
                  <a:schemeClr val="bg1"/>
                </a:solidFill>
              </a:rPr>
              <a:t>khó, </a:t>
            </a:r>
            <a:r>
              <a:rPr lang="vi-VN" sz="6000" dirty="0">
                <a:solidFill>
                  <a:schemeClr val="bg1"/>
                </a:solidFill>
              </a:rPr>
              <a:t>bao khổ </a:t>
            </a:r>
            <a:r>
              <a:rPr lang="vi-VN" sz="6000" dirty="0" smtClean="0">
                <a:solidFill>
                  <a:schemeClr val="bg1"/>
                </a:solidFill>
              </a:rPr>
              <a:t>đau, </a:t>
            </a:r>
            <a:r>
              <a:rPr lang="vi-VN" sz="6000" dirty="0">
                <a:solidFill>
                  <a:schemeClr val="bg1"/>
                </a:solidFill>
              </a:rPr>
              <a:t>lắm ưu phiền, bôn ba lo </a:t>
            </a:r>
            <a:r>
              <a:rPr lang="vi-VN" sz="6000" dirty="0" smtClean="0">
                <a:solidFill>
                  <a:schemeClr val="bg1"/>
                </a:solidFill>
              </a:rPr>
              <a:t>toan, </a:t>
            </a:r>
            <a:r>
              <a:rPr lang="vi-VN" sz="6000" dirty="0">
                <a:solidFill>
                  <a:schemeClr val="bg1"/>
                </a:solidFill>
              </a:rPr>
              <a:t>quên chính </a:t>
            </a:r>
            <a:r>
              <a:rPr lang="vi-VN" sz="6000" dirty="0" smtClean="0">
                <a:solidFill>
                  <a:schemeClr val="bg1"/>
                </a:solidFill>
              </a:rPr>
              <a:t>mình, </a:t>
            </a:r>
            <a:r>
              <a:rPr lang="vi-VN" sz="6000" dirty="0">
                <a:solidFill>
                  <a:schemeClr val="bg1"/>
                </a:solidFill>
              </a:rPr>
              <a:t>xa Thiên Chúa. </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a:t>
            </a:r>
            <a:r>
              <a:rPr lang="vi-VN" sz="6000" dirty="0" smtClean="0">
                <a:solidFill>
                  <a:schemeClr val="bg1"/>
                </a:solidFill>
              </a:rPr>
              <a:t> Cho </a:t>
            </a:r>
            <a:r>
              <a:rPr lang="vi-VN" sz="6000" dirty="0">
                <a:solidFill>
                  <a:schemeClr val="bg1"/>
                </a:solidFill>
              </a:rPr>
              <a:t>đôi chân </a:t>
            </a:r>
            <a:r>
              <a:rPr lang="vi-VN" sz="6000" dirty="0" smtClean="0">
                <a:solidFill>
                  <a:schemeClr val="bg1"/>
                </a:solidFill>
              </a:rPr>
              <a:t>con, </a:t>
            </a:r>
            <a:r>
              <a:rPr lang="vi-VN" sz="6000" dirty="0">
                <a:solidFill>
                  <a:schemeClr val="bg1"/>
                </a:solidFill>
              </a:rPr>
              <a:t>biết quay </a:t>
            </a:r>
            <a:r>
              <a:rPr lang="vi-VN" sz="6000" dirty="0" smtClean="0">
                <a:solidFill>
                  <a:schemeClr val="bg1"/>
                </a:solidFill>
              </a:rPr>
              <a:t>về, </a:t>
            </a:r>
            <a:r>
              <a:rPr lang="vi-VN" sz="6000" dirty="0">
                <a:solidFill>
                  <a:schemeClr val="bg1"/>
                </a:solidFill>
              </a:rPr>
              <a:t>để nghỉ ngơi. Chúa chính lẽ </a:t>
            </a:r>
            <a:r>
              <a:rPr lang="vi-VN" sz="6000" dirty="0" smtClean="0">
                <a:solidFill>
                  <a:schemeClr val="bg1"/>
                </a:solidFill>
              </a:rPr>
              <a:t>sống, </a:t>
            </a:r>
            <a:r>
              <a:rPr lang="vi-VN" sz="6000" dirty="0">
                <a:solidFill>
                  <a:schemeClr val="bg1"/>
                </a:solidFill>
              </a:rPr>
              <a:t>chính sức </a:t>
            </a:r>
            <a:r>
              <a:rPr lang="vi-VN" sz="6000" dirty="0" smtClean="0">
                <a:solidFill>
                  <a:schemeClr val="bg1"/>
                </a:solidFill>
              </a:rPr>
              <a:t>mạnh, </a:t>
            </a:r>
            <a:r>
              <a:rPr lang="vi-VN" sz="6000" dirty="0">
                <a:solidFill>
                  <a:schemeClr val="bg1"/>
                </a:solidFill>
              </a:rPr>
              <a:t>bồi bổ tâm </a:t>
            </a:r>
            <a:r>
              <a:rPr lang="vi-VN" sz="6000" dirty="0" smtClean="0">
                <a:solidFill>
                  <a:schemeClr val="bg1"/>
                </a:solidFill>
              </a:rPr>
              <a:t>can.</a:t>
            </a:r>
            <a:endParaRPr lang="en-US" sz="6000" b="0" dirty="0">
              <a:solidFill>
                <a:schemeClr val="bg1"/>
              </a:solidFill>
              <a:effectLst/>
            </a:endParaRPr>
          </a:p>
        </p:txBody>
      </p:sp>
    </p:spTree>
    <p:extLst>
      <p:ext uri="{BB962C8B-B14F-4D97-AF65-F5344CB8AC3E}">
        <p14:creationId xmlns:p14="http://schemas.microsoft.com/office/powerpoint/2010/main" val="3657664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Chúa là Mục </a:t>
            </a:r>
            <a:r>
              <a:rPr lang="vi-VN" sz="6000" dirty="0" smtClean="0">
                <a:solidFill>
                  <a:schemeClr val="bg1"/>
                </a:solidFill>
              </a:rPr>
              <a:t>Tử, </a:t>
            </a:r>
            <a:r>
              <a:rPr lang="vi-VN" sz="6000" dirty="0">
                <a:solidFill>
                  <a:schemeClr val="bg1"/>
                </a:solidFill>
              </a:rPr>
              <a:t>người chăn dắt </a:t>
            </a:r>
            <a:r>
              <a:rPr lang="vi-VN" sz="6000" dirty="0" smtClean="0">
                <a:solidFill>
                  <a:schemeClr val="bg1"/>
                </a:solidFill>
              </a:rPr>
              <a:t>tôi, </a:t>
            </a:r>
            <a:r>
              <a:rPr lang="vi-VN" sz="6000" dirty="0">
                <a:solidFill>
                  <a:schemeClr val="bg1"/>
                </a:solidFill>
              </a:rPr>
              <a:t>qua vực sâu núi đồi. Chúa là Mục </a:t>
            </a:r>
            <a:r>
              <a:rPr lang="vi-VN" sz="6000" dirty="0" smtClean="0">
                <a:solidFill>
                  <a:schemeClr val="bg1"/>
                </a:solidFill>
              </a:rPr>
              <a:t>Tử, </a:t>
            </a:r>
            <a:r>
              <a:rPr lang="vi-VN" sz="6000" dirty="0">
                <a:solidFill>
                  <a:schemeClr val="bg1"/>
                </a:solidFill>
              </a:rPr>
              <a:t>người chăm sóc </a:t>
            </a:r>
            <a:r>
              <a:rPr lang="vi-VN" sz="6000" dirty="0" smtClean="0">
                <a:solidFill>
                  <a:schemeClr val="bg1"/>
                </a:solidFill>
              </a:rPr>
              <a:t>tôi, </a:t>
            </a:r>
            <a:r>
              <a:rPr lang="vi-VN" sz="6000" dirty="0">
                <a:solidFill>
                  <a:schemeClr val="bg1"/>
                </a:solidFill>
              </a:rPr>
              <a:t>cho trí tâm nghỉ ngơi. </a:t>
            </a:r>
            <a:endParaRPr lang="en-US" sz="6000" b="0" dirty="0">
              <a:solidFill>
                <a:schemeClr val="bg1"/>
              </a:solidFill>
              <a:effectLst/>
            </a:endParaRPr>
          </a:p>
        </p:txBody>
      </p:sp>
    </p:spTree>
    <p:extLst>
      <p:ext uri="{BB962C8B-B14F-4D97-AF65-F5344CB8AC3E}">
        <p14:creationId xmlns:p14="http://schemas.microsoft.com/office/powerpoint/2010/main" val="39194959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a:t>
            </a:r>
            <a:r>
              <a:rPr lang="vi-VN" sz="6000" dirty="0" smtClean="0">
                <a:solidFill>
                  <a:schemeClr val="bg1"/>
                </a:solidFill>
              </a:rPr>
              <a:t> Ôi </a:t>
            </a:r>
            <a:r>
              <a:rPr lang="vi-VN" sz="6000" dirty="0">
                <a:solidFill>
                  <a:schemeClr val="bg1"/>
                </a:solidFill>
              </a:rPr>
              <a:t>thật hạnh </a:t>
            </a:r>
            <a:r>
              <a:rPr lang="vi-VN" sz="6000" dirty="0" smtClean="0">
                <a:solidFill>
                  <a:schemeClr val="bg1"/>
                </a:solidFill>
              </a:rPr>
              <a:t>phúc, </a:t>
            </a:r>
            <a:r>
              <a:rPr lang="vi-VN" sz="6000" dirty="0">
                <a:solidFill>
                  <a:schemeClr val="bg1"/>
                </a:solidFill>
              </a:rPr>
              <a:t>lòng bao sướng </a:t>
            </a:r>
            <a:r>
              <a:rPr lang="vi-VN" sz="6000" dirty="0" smtClean="0">
                <a:solidFill>
                  <a:schemeClr val="bg1"/>
                </a:solidFill>
              </a:rPr>
              <a:t>vui, </a:t>
            </a:r>
            <a:r>
              <a:rPr lang="vi-VN" sz="6000" dirty="0">
                <a:solidFill>
                  <a:schemeClr val="bg1"/>
                </a:solidFill>
              </a:rPr>
              <a:t>khi được Chúa dắt dìu. Chén tình lai </a:t>
            </a:r>
            <a:r>
              <a:rPr lang="vi-VN" sz="6000" dirty="0" smtClean="0">
                <a:solidFill>
                  <a:schemeClr val="bg1"/>
                </a:solidFill>
              </a:rPr>
              <a:t>láng, </a:t>
            </a:r>
            <a:r>
              <a:rPr lang="vi-VN" sz="6000" dirty="0">
                <a:solidFill>
                  <a:schemeClr val="bg1"/>
                </a:solidFill>
              </a:rPr>
              <a:t>Người cho thỏa </a:t>
            </a:r>
            <a:r>
              <a:rPr lang="vi-VN" sz="6000" dirty="0" smtClean="0">
                <a:solidFill>
                  <a:schemeClr val="bg1"/>
                </a:solidFill>
              </a:rPr>
              <a:t>thuê, </a:t>
            </a:r>
            <a:r>
              <a:rPr lang="vi-VN" sz="6000" dirty="0">
                <a:solidFill>
                  <a:schemeClr val="bg1"/>
                </a:solidFill>
              </a:rPr>
              <a:t>trong Tiệc Thánh tình </a:t>
            </a:r>
            <a:r>
              <a:rPr lang="vi-VN" sz="6000" dirty="0" smtClean="0">
                <a:solidFill>
                  <a:schemeClr val="bg1"/>
                </a:solidFill>
              </a:rPr>
              <a:t>yêu.</a:t>
            </a:r>
            <a:endParaRPr lang="en-US" sz="6000" b="0" dirty="0">
              <a:solidFill>
                <a:schemeClr val="bg1"/>
              </a:solidFill>
              <a:effectLst/>
            </a:endParaRPr>
          </a:p>
        </p:txBody>
      </p:sp>
    </p:spTree>
    <p:extLst>
      <p:ext uri="{BB962C8B-B14F-4D97-AF65-F5344CB8AC3E}">
        <p14:creationId xmlns:p14="http://schemas.microsoft.com/office/powerpoint/2010/main" val="756685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Pk3</a:t>
            </a:r>
            <a:r>
              <a:rPr lang="vi-VN" sz="6000" dirty="0">
                <a:solidFill>
                  <a:srgbClr val="FFFF00"/>
                </a:solidFill>
              </a:rPr>
              <a:t>: </a:t>
            </a:r>
            <a:r>
              <a:rPr lang="vi-VN" sz="6000" dirty="0">
                <a:solidFill>
                  <a:schemeClr val="bg1"/>
                </a:solidFill>
              </a:rPr>
              <a:t>Con xin ghi </a:t>
            </a:r>
            <a:r>
              <a:rPr lang="vi-VN" sz="6000" dirty="0" smtClean="0">
                <a:solidFill>
                  <a:schemeClr val="bg1"/>
                </a:solidFill>
              </a:rPr>
              <a:t>sâu, </a:t>
            </a:r>
            <a:r>
              <a:rPr lang="vi-VN" sz="6000" dirty="0">
                <a:solidFill>
                  <a:schemeClr val="bg1"/>
                </a:solidFill>
              </a:rPr>
              <a:t>bao hồng </a:t>
            </a:r>
            <a:r>
              <a:rPr lang="vi-VN" sz="6000" dirty="0" smtClean="0">
                <a:solidFill>
                  <a:schemeClr val="bg1"/>
                </a:solidFill>
              </a:rPr>
              <a:t>ân, </a:t>
            </a:r>
            <a:r>
              <a:rPr lang="vi-VN" sz="6000" dirty="0">
                <a:solidFill>
                  <a:schemeClr val="bg1"/>
                </a:solidFill>
              </a:rPr>
              <a:t>Chúa đong đầy. Yêu thương bao </a:t>
            </a:r>
            <a:r>
              <a:rPr lang="vi-VN" sz="6000" dirty="0" smtClean="0">
                <a:solidFill>
                  <a:schemeClr val="bg1"/>
                </a:solidFill>
              </a:rPr>
              <a:t>dung, </a:t>
            </a:r>
            <a:r>
              <a:rPr lang="vi-VN" sz="6000" dirty="0">
                <a:solidFill>
                  <a:schemeClr val="bg1"/>
                </a:solidFill>
              </a:rPr>
              <a:t>những tâm </a:t>
            </a:r>
            <a:r>
              <a:rPr lang="vi-VN" sz="6000" dirty="0" smtClean="0">
                <a:solidFill>
                  <a:schemeClr val="bg1"/>
                </a:solidFill>
              </a:rPr>
              <a:t>hồn, </a:t>
            </a:r>
            <a:r>
              <a:rPr lang="vi-VN" sz="6000" dirty="0">
                <a:solidFill>
                  <a:schemeClr val="bg1"/>
                </a:solidFill>
              </a:rPr>
              <a:t>tìm đến Chúa. </a:t>
            </a:r>
            <a:endParaRPr lang="en-US" sz="6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a:t>
            </a:r>
            <a:r>
              <a:rPr lang="vi-VN" sz="6000" dirty="0" smtClean="0">
                <a:solidFill>
                  <a:schemeClr val="bg1"/>
                </a:solidFill>
              </a:rPr>
              <a:t> Xin </a:t>
            </a:r>
            <a:r>
              <a:rPr lang="vi-VN" sz="6000" dirty="0">
                <a:solidFill>
                  <a:schemeClr val="bg1"/>
                </a:solidFill>
              </a:rPr>
              <a:t>cho con </a:t>
            </a:r>
            <a:r>
              <a:rPr lang="vi-VN" sz="6000" dirty="0" smtClean="0">
                <a:solidFill>
                  <a:schemeClr val="bg1"/>
                </a:solidFill>
              </a:rPr>
              <a:t>luôn, </a:t>
            </a:r>
            <a:r>
              <a:rPr lang="vi-VN" sz="6000" dirty="0">
                <a:solidFill>
                  <a:schemeClr val="bg1"/>
                </a:solidFill>
              </a:rPr>
              <a:t>biết cảm </a:t>
            </a:r>
            <a:r>
              <a:rPr lang="vi-VN" sz="6000" dirty="0" smtClean="0">
                <a:solidFill>
                  <a:schemeClr val="bg1"/>
                </a:solidFill>
              </a:rPr>
              <a:t>tạ, </a:t>
            </a:r>
            <a:r>
              <a:rPr lang="vi-VN" sz="6000" dirty="0">
                <a:solidFill>
                  <a:schemeClr val="bg1"/>
                </a:solidFill>
              </a:rPr>
              <a:t>yêu Chúa luôn, biết sống xứng </a:t>
            </a:r>
            <a:r>
              <a:rPr lang="vi-VN" sz="6000" dirty="0" smtClean="0">
                <a:solidFill>
                  <a:schemeClr val="bg1"/>
                </a:solidFill>
              </a:rPr>
              <a:t>đáng, </a:t>
            </a:r>
            <a:r>
              <a:rPr lang="vi-VN" sz="6000" dirty="0">
                <a:solidFill>
                  <a:schemeClr val="bg1"/>
                </a:solidFill>
              </a:rPr>
              <a:t>với ân </a:t>
            </a:r>
            <a:r>
              <a:rPr lang="vi-VN" sz="6000" dirty="0" smtClean="0">
                <a:solidFill>
                  <a:schemeClr val="bg1"/>
                </a:solidFill>
              </a:rPr>
              <a:t>tình, </a:t>
            </a:r>
            <a:r>
              <a:rPr lang="vi-VN" sz="6000" dirty="0">
                <a:solidFill>
                  <a:schemeClr val="bg1"/>
                </a:solidFill>
              </a:rPr>
              <a:t>Người hằng yêu </a:t>
            </a:r>
            <a:r>
              <a:rPr lang="vi-VN" sz="6000" dirty="0" smtClean="0">
                <a:solidFill>
                  <a:schemeClr val="bg1"/>
                </a:solidFill>
              </a:rPr>
              <a:t>thương.</a:t>
            </a:r>
            <a:endParaRPr lang="en-US" sz="6000" b="0" dirty="0">
              <a:solidFill>
                <a:schemeClr val="bg1"/>
              </a:solidFill>
              <a:effectLst/>
            </a:endParaRPr>
          </a:p>
        </p:txBody>
      </p:sp>
    </p:spTree>
    <p:extLst>
      <p:ext uri="{BB962C8B-B14F-4D97-AF65-F5344CB8AC3E}">
        <p14:creationId xmlns:p14="http://schemas.microsoft.com/office/powerpoint/2010/main" val="25275325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Chúa là Mục </a:t>
            </a:r>
            <a:r>
              <a:rPr lang="vi-VN" sz="6000" dirty="0" smtClean="0">
                <a:solidFill>
                  <a:schemeClr val="bg1"/>
                </a:solidFill>
              </a:rPr>
              <a:t>Tử, </a:t>
            </a:r>
            <a:r>
              <a:rPr lang="vi-VN" sz="6000" dirty="0">
                <a:solidFill>
                  <a:schemeClr val="bg1"/>
                </a:solidFill>
              </a:rPr>
              <a:t>người chăn dắt </a:t>
            </a:r>
            <a:r>
              <a:rPr lang="vi-VN" sz="6000" dirty="0" smtClean="0">
                <a:solidFill>
                  <a:schemeClr val="bg1"/>
                </a:solidFill>
              </a:rPr>
              <a:t>tôi, </a:t>
            </a:r>
            <a:r>
              <a:rPr lang="vi-VN" sz="6000" dirty="0">
                <a:solidFill>
                  <a:schemeClr val="bg1"/>
                </a:solidFill>
              </a:rPr>
              <a:t>qua vực sâu núi đồi. Chúa là Mục </a:t>
            </a:r>
            <a:r>
              <a:rPr lang="vi-VN" sz="6000" dirty="0" smtClean="0">
                <a:solidFill>
                  <a:schemeClr val="bg1"/>
                </a:solidFill>
              </a:rPr>
              <a:t>Tử, </a:t>
            </a:r>
            <a:r>
              <a:rPr lang="vi-VN" sz="6000" dirty="0">
                <a:solidFill>
                  <a:schemeClr val="bg1"/>
                </a:solidFill>
              </a:rPr>
              <a:t>người chăm sóc </a:t>
            </a:r>
            <a:r>
              <a:rPr lang="vi-VN" sz="6000" dirty="0" smtClean="0">
                <a:solidFill>
                  <a:schemeClr val="bg1"/>
                </a:solidFill>
              </a:rPr>
              <a:t>tôi, </a:t>
            </a:r>
            <a:r>
              <a:rPr lang="vi-VN" sz="6000" dirty="0">
                <a:solidFill>
                  <a:schemeClr val="bg1"/>
                </a:solidFill>
              </a:rPr>
              <a:t>cho trí tâm nghỉ ngơi. </a:t>
            </a:r>
            <a:endParaRPr lang="en-US" sz="6000" b="0" dirty="0">
              <a:solidFill>
                <a:schemeClr val="bg1"/>
              </a:solidFill>
              <a:effectLst/>
            </a:endParaRPr>
          </a:p>
        </p:txBody>
      </p:sp>
    </p:spTree>
    <p:extLst>
      <p:ext uri="{BB962C8B-B14F-4D97-AF65-F5344CB8AC3E}">
        <p14:creationId xmlns:p14="http://schemas.microsoft.com/office/powerpoint/2010/main" val="33330777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a:t>
            </a:r>
            <a:r>
              <a:rPr lang="vi-VN" sz="6000" dirty="0" smtClean="0">
                <a:solidFill>
                  <a:schemeClr val="bg1"/>
                </a:solidFill>
              </a:rPr>
              <a:t> Ôi </a:t>
            </a:r>
            <a:r>
              <a:rPr lang="vi-VN" sz="6000" dirty="0">
                <a:solidFill>
                  <a:schemeClr val="bg1"/>
                </a:solidFill>
              </a:rPr>
              <a:t>thật hạnh </a:t>
            </a:r>
            <a:r>
              <a:rPr lang="vi-VN" sz="6000" dirty="0" smtClean="0">
                <a:solidFill>
                  <a:schemeClr val="bg1"/>
                </a:solidFill>
              </a:rPr>
              <a:t>phúc, </a:t>
            </a:r>
            <a:r>
              <a:rPr lang="vi-VN" sz="6000" dirty="0">
                <a:solidFill>
                  <a:schemeClr val="bg1"/>
                </a:solidFill>
              </a:rPr>
              <a:t>lòng bao sướng </a:t>
            </a:r>
            <a:r>
              <a:rPr lang="vi-VN" sz="6000" dirty="0" smtClean="0">
                <a:solidFill>
                  <a:schemeClr val="bg1"/>
                </a:solidFill>
              </a:rPr>
              <a:t>vui, </a:t>
            </a:r>
            <a:r>
              <a:rPr lang="vi-VN" sz="6000" dirty="0">
                <a:solidFill>
                  <a:schemeClr val="bg1"/>
                </a:solidFill>
              </a:rPr>
              <a:t>khi được Chúa dắt dìu. Chén tình lai </a:t>
            </a:r>
            <a:r>
              <a:rPr lang="vi-VN" sz="6000" dirty="0" smtClean="0">
                <a:solidFill>
                  <a:schemeClr val="bg1"/>
                </a:solidFill>
              </a:rPr>
              <a:t>láng, </a:t>
            </a:r>
            <a:r>
              <a:rPr lang="vi-VN" sz="6000" dirty="0">
                <a:solidFill>
                  <a:schemeClr val="bg1"/>
                </a:solidFill>
              </a:rPr>
              <a:t>Người cho thỏa </a:t>
            </a:r>
            <a:r>
              <a:rPr lang="vi-VN" sz="6000" dirty="0" smtClean="0">
                <a:solidFill>
                  <a:schemeClr val="bg1"/>
                </a:solidFill>
              </a:rPr>
              <a:t>thuê, </a:t>
            </a:r>
            <a:r>
              <a:rPr lang="vi-VN" sz="6000" dirty="0">
                <a:solidFill>
                  <a:schemeClr val="bg1"/>
                </a:solidFill>
              </a:rPr>
              <a:t>trong Tiệc Thánh tình </a:t>
            </a:r>
            <a:r>
              <a:rPr lang="vi-VN" sz="6000" dirty="0" smtClean="0">
                <a:solidFill>
                  <a:schemeClr val="bg1"/>
                </a:solidFill>
              </a:rPr>
              <a:t>yêu.</a:t>
            </a:r>
            <a:endParaRPr lang="en-US" sz="6000" b="0" dirty="0">
              <a:solidFill>
                <a:schemeClr val="bg1"/>
              </a:solidFill>
              <a:effectLst/>
            </a:endParaRPr>
          </a:p>
        </p:txBody>
      </p:sp>
    </p:spTree>
    <p:extLst>
      <p:ext uri="{BB962C8B-B14F-4D97-AF65-F5344CB8AC3E}">
        <p14:creationId xmlns:p14="http://schemas.microsoft.com/office/powerpoint/2010/main" val="3706630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50000"/>
              </a:lnSpc>
              <a:spcBef>
                <a:spcPts val="0"/>
              </a:spcBef>
            </a:pPr>
            <a:r>
              <a:rPr lang="vi-VN" sz="5400" dirty="0" smtClean="0">
                <a:solidFill>
                  <a:srgbClr val="FFFF00"/>
                </a:solidFill>
                <a:latin typeface="+mj-lt"/>
              </a:rPr>
              <a:t>Pk1</a:t>
            </a:r>
            <a:r>
              <a:rPr lang="vi-VN" sz="5400" dirty="0">
                <a:solidFill>
                  <a:srgbClr val="FFFF00"/>
                </a:solidFill>
                <a:latin typeface="+mj-lt"/>
              </a:rPr>
              <a:t>: </a:t>
            </a:r>
            <a:r>
              <a:rPr lang="vi-VN" sz="5400" dirty="0" smtClean="0">
                <a:solidFill>
                  <a:schemeClr val="bg1"/>
                </a:solidFill>
                <a:latin typeface="+mj-lt"/>
              </a:rPr>
              <a:t>Ngàn </a:t>
            </a:r>
            <a:r>
              <a:rPr lang="vi-VN" sz="5400" dirty="0">
                <a:solidFill>
                  <a:schemeClr val="bg1"/>
                </a:solidFill>
                <a:latin typeface="+mj-lt"/>
              </a:rPr>
              <a:t>lời ca vang mừng Chúa uy linh, ngàn lời ca vang một khúc ca thanh bình.</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5490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914400"/>
            <a:ext cx="5943600" cy="2571750"/>
          </a:xfrm>
        </p:spPr>
        <p:txBody>
          <a:bodyPr>
            <a:normAutofit/>
          </a:bodyPr>
          <a:lstStyle/>
          <a:p>
            <a:r>
              <a:rPr lang="en-US" sz="5400" dirty="0" err="1">
                <a:solidFill>
                  <a:srgbClr val="FFFF00"/>
                </a:solidFill>
              </a:rPr>
              <a:t>Ca</a:t>
            </a:r>
            <a:r>
              <a:rPr lang="en-US" sz="5400" dirty="0">
                <a:solidFill>
                  <a:srgbClr val="FFFF00"/>
                </a:solidFill>
              </a:rPr>
              <a:t> </a:t>
            </a:r>
            <a:r>
              <a:rPr lang="en-US" sz="5400" dirty="0" err="1">
                <a:solidFill>
                  <a:srgbClr val="FFFF00"/>
                </a:solidFill>
              </a:rPr>
              <a:t>Kết</a:t>
            </a:r>
            <a:r>
              <a:rPr lang="en-US" sz="5400" dirty="0">
                <a:solidFill>
                  <a:srgbClr val="FFFF00"/>
                </a:solidFill>
              </a:rPr>
              <a:t> </a:t>
            </a:r>
            <a:r>
              <a:rPr lang="en-US" sz="5400" dirty="0" err="1" smtClean="0">
                <a:solidFill>
                  <a:srgbClr val="FFFF00"/>
                </a:solidFill>
              </a:rPr>
              <a:t>Lễ</a:t>
            </a:r>
            <a:r>
              <a:rPr lang="en-US" sz="5400" dirty="0" smtClean="0">
                <a:solidFill>
                  <a:srgbClr val="FFFF00"/>
                </a:solidFill>
              </a:rPr>
              <a:t> </a:t>
            </a:r>
            <a:r>
              <a:rPr lang="en-US" sz="5400" dirty="0" err="1">
                <a:solidFill>
                  <a:schemeClr val="bg1"/>
                </a:solidFill>
              </a:rPr>
              <a:t>t</a:t>
            </a:r>
            <a:r>
              <a:rPr lang="en-US" sz="5400" dirty="0" err="1" smtClean="0">
                <a:solidFill>
                  <a:schemeClr val="bg1"/>
                </a:solidFill>
              </a:rPr>
              <a:t>hứ</a:t>
            </a:r>
            <a:r>
              <a:rPr lang="en-US" sz="5400" dirty="0" smtClean="0">
                <a:solidFill>
                  <a:schemeClr val="bg1"/>
                </a:solidFill>
              </a:rPr>
              <a:t> </a:t>
            </a:r>
            <a:r>
              <a:rPr lang="en-US" sz="5400" dirty="0" err="1">
                <a:solidFill>
                  <a:schemeClr val="bg1"/>
                </a:solidFill>
              </a:rPr>
              <a:t>b</a:t>
            </a:r>
            <a:r>
              <a:rPr lang="en-US" sz="5400" dirty="0" err="1" smtClean="0">
                <a:solidFill>
                  <a:schemeClr val="bg1"/>
                </a:solidFill>
              </a:rPr>
              <a:t>ẩy</a:t>
            </a:r>
            <a:r>
              <a:rPr lang="en-US" sz="5400" dirty="0">
                <a:solidFill>
                  <a:srgbClr val="FFFF00"/>
                </a:solidFill>
              </a:rPr>
              <a:t/>
            </a:r>
            <a:br>
              <a:rPr lang="en-US" sz="5400" dirty="0">
                <a:solidFill>
                  <a:srgbClr val="FFFF00"/>
                </a:solidFill>
              </a:rPr>
            </a:br>
            <a:r>
              <a:rPr lang="en-US" sz="5400" dirty="0" err="1" smtClean="0">
                <a:solidFill>
                  <a:srgbClr val="FFFF00"/>
                </a:solidFill>
              </a:rPr>
              <a:t>Tạ</a:t>
            </a:r>
            <a:r>
              <a:rPr lang="en-US" sz="5400" dirty="0" smtClean="0">
                <a:solidFill>
                  <a:srgbClr val="FFFF00"/>
                </a:solidFill>
              </a:rPr>
              <a:t> </a:t>
            </a:r>
            <a:r>
              <a:rPr lang="en-US" sz="5400" dirty="0" err="1" smtClean="0">
                <a:solidFill>
                  <a:srgbClr val="FFFF00"/>
                </a:solidFill>
              </a:rPr>
              <a:t>Ơn</a:t>
            </a:r>
            <a:r>
              <a:rPr lang="en-US" sz="5400" dirty="0" smtClean="0">
                <a:solidFill>
                  <a:srgbClr val="FFFF00"/>
                </a:solidFill>
              </a:rPr>
              <a:t> </a:t>
            </a:r>
            <a:r>
              <a:rPr lang="en-US" sz="5400" dirty="0" err="1" smtClean="0">
                <a:solidFill>
                  <a:srgbClr val="FFFF00"/>
                </a:solidFill>
              </a:rPr>
              <a:t>Chúa</a:t>
            </a:r>
            <a:r>
              <a:rPr lang="en-US" sz="5400" dirty="0" smtClean="0">
                <a:solidFill>
                  <a:srgbClr val="FFFF00"/>
                </a:solidFill>
              </a:rPr>
              <a:t> </a:t>
            </a:r>
            <a:r>
              <a:rPr lang="en-US" sz="5400" dirty="0" err="1" smtClean="0">
                <a:solidFill>
                  <a:srgbClr val="FFFF00"/>
                </a:solidFill>
              </a:rPr>
              <a:t>Và</a:t>
            </a:r>
            <a:r>
              <a:rPr lang="en-US" sz="5400" dirty="0" smtClean="0">
                <a:solidFill>
                  <a:srgbClr val="FFFF00"/>
                </a:solidFill>
              </a:rPr>
              <a:t> </a:t>
            </a:r>
            <a:r>
              <a:rPr lang="en-US" sz="5400" dirty="0" err="1" smtClean="0">
                <a:solidFill>
                  <a:srgbClr val="FFFF00"/>
                </a:solidFill>
              </a:rPr>
              <a:t>Mẹ</a:t>
            </a:r>
            <a:r>
              <a:rPr lang="en-US" sz="2700" dirty="0">
                <a:solidFill>
                  <a:srgbClr val="FFFF00"/>
                </a:solidFill>
              </a:rPr>
              <a:t/>
            </a:r>
            <a:br>
              <a:rPr lang="en-US" sz="2700" dirty="0">
                <a:solidFill>
                  <a:srgbClr val="FFFF00"/>
                </a:solidFill>
              </a:rPr>
            </a:br>
            <a:r>
              <a:rPr lang="en-US" sz="4900" i="1" dirty="0" smtClean="0">
                <a:solidFill>
                  <a:schemeClr val="bg1"/>
                </a:solidFill>
              </a:rPr>
              <a:t>Thy </a:t>
            </a:r>
            <a:r>
              <a:rPr lang="en-US" sz="4900" i="1" dirty="0" err="1" smtClean="0">
                <a:solidFill>
                  <a:schemeClr val="bg1"/>
                </a:solidFill>
              </a:rPr>
              <a:t>Yên</a:t>
            </a:r>
            <a:r>
              <a:rPr lang="en-US" sz="4900" i="1" dirty="0" smtClean="0">
                <a:solidFill>
                  <a:schemeClr val="bg1"/>
                </a:solidFill>
              </a:rPr>
              <a:t> </a:t>
            </a:r>
            <a:endParaRPr lang="en-US" sz="4900" b="0" i="1" dirty="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0"/>
            <a:ext cx="3429726"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Chúng con xin tạ ơn Chúa uy quyền toàn năng tình yêu Chúa nào biết chi báo đền. Chúa muôn đời là Chúa khắp vũ trụ trời đất ngàn vinh quang cao chiếu hiển trị đời đời.</a:t>
            </a:r>
            <a:endParaRPr lang="vi-VN" sz="4800" dirty="0">
              <a:solidFill>
                <a:schemeClr val="bg1"/>
              </a:solidFill>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a:t>
            </a:r>
            <a:r>
              <a:rPr lang="vi-VN" sz="4800" dirty="0">
                <a:solidFill>
                  <a:srgbClr val="FFFF00"/>
                </a:solidFill>
              </a:rPr>
              <a:t>: </a:t>
            </a:r>
            <a:r>
              <a:rPr lang="vi-VN" sz="4800" dirty="0">
                <a:solidFill>
                  <a:schemeClr val="bg1"/>
                </a:solidFill>
              </a:rPr>
              <a:t>Vì tình Chúa đã chất chứa trong trái tim Mẹ </a:t>
            </a:r>
            <a:r>
              <a:rPr lang="vi-VN" sz="4800" dirty="0" smtClean="0">
                <a:solidFill>
                  <a:schemeClr val="bg1"/>
                </a:solidFill>
              </a:rPr>
              <a:t>hiền, </a:t>
            </a:r>
            <a:r>
              <a:rPr lang="vi-VN" sz="4800" dirty="0">
                <a:solidFill>
                  <a:schemeClr val="bg1"/>
                </a:solidFill>
              </a:rPr>
              <a:t>luôn trìu mến mãi cứu giúp chở che nguyện cầu. Ngàn phúc ân </a:t>
            </a:r>
            <a:r>
              <a:rPr lang="vi-VN" sz="4800" dirty="0" smtClean="0">
                <a:solidFill>
                  <a:schemeClr val="bg1"/>
                </a:solidFill>
              </a:rPr>
              <a:t>vẫn nhờ </a:t>
            </a:r>
            <a:r>
              <a:rPr lang="vi-VN" sz="4800" dirty="0">
                <a:solidFill>
                  <a:schemeClr val="bg1"/>
                </a:solidFill>
              </a:rPr>
              <a:t>Mẹ, ngàn khổ đau cũng nhờ Mẹ, nhờ Mẹ thương dâng Chúa trót đời tạ ơn.</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ĐK</a:t>
            </a:r>
            <a:r>
              <a:rPr lang="vi-VN" sz="4800" dirty="0">
                <a:solidFill>
                  <a:srgbClr val="FFFF00"/>
                </a:solidFill>
              </a:rPr>
              <a:t>: </a:t>
            </a:r>
            <a:r>
              <a:rPr lang="vi-VN" sz="4800" dirty="0">
                <a:solidFill>
                  <a:schemeClr val="bg1"/>
                </a:solidFill>
              </a:rPr>
              <a:t>Chúng con xin tạ ơn Chúa uy quyền toàn năng tình yêu Chúa nào biết chi báo đền. Chúa muôn đời là Chúa khắp vũ trụ trời đất ngàn vinh quang cao chiếu hiển trị đời đời.</a:t>
            </a:r>
            <a:endParaRPr lang="vi-VN" sz="4800" dirty="0">
              <a:solidFill>
                <a:schemeClr val="bg1"/>
              </a:solidFill>
            </a:endParaRPr>
          </a:p>
        </p:txBody>
      </p:sp>
    </p:spTree>
    <p:extLst>
      <p:ext uri="{BB962C8B-B14F-4D97-AF65-F5344CB8AC3E}">
        <p14:creationId xmlns:p14="http://schemas.microsoft.com/office/powerpoint/2010/main" val="6794962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6800"/>
            <a:ext cx="9144000" cy="2571750"/>
          </a:xfrm>
        </p:spPr>
        <p:txBody>
          <a:bodyPr>
            <a:normAutofit fontScale="90000"/>
          </a:bodyPr>
          <a:lstStyle/>
          <a:p>
            <a:pPr>
              <a:lnSpc>
                <a:spcPct val="150000"/>
              </a:lnSpc>
            </a:pPr>
            <a:r>
              <a:rPr lang="en-US" sz="7300" dirty="0" err="1">
                <a:solidFill>
                  <a:srgbClr val="FFFF00"/>
                </a:solidFill>
              </a:rPr>
              <a:t>Ca</a:t>
            </a:r>
            <a:r>
              <a:rPr lang="en-US" sz="7300" dirty="0">
                <a:solidFill>
                  <a:srgbClr val="FFFF00"/>
                </a:solidFill>
              </a:rPr>
              <a:t> </a:t>
            </a:r>
            <a:r>
              <a:rPr lang="en-US" sz="7300" dirty="0" err="1">
                <a:solidFill>
                  <a:srgbClr val="FFFF00"/>
                </a:solidFill>
              </a:rPr>
              <a:t>Kết</a:t>
            </a:r>
            <a:r>
              <a:rPr lang="en-US" sz="7300" dirty="0">
                <a:solidFill>
                  <a:srgbClr val="FFFF00"/>
                </a:solidFill>
              </a:rPr>
              <a:t> </a:t>
            </a:r>
            <a:r>
              <a:rPr lang="en-US" sz="7300" dirty="0" err="1" smtClean="0">
                <a:solidFill>
                  <a:srgbClr val="FFFF00"/>
                </a:solidFill>
              </a:rPr>
              <a:t>Lễ</a:t>
            </a:r>
            <a:r>
              <a:rPr lang="en-US" sz="7300" dirty="0" smtClean="0">
                <a:solidFill>
                  <a:srgbClr val="FFFF00"/>
                </a:solidFill>
              </a:rPr>
              <a:t> </a:t>
            </a:r>
            <a:r>
              <a:rPr lang="en-US" sz="7300" dirty="0" err="1" smtClean="0">
                <a:solidFill>
                  <a:schemeClr val="bg1"/>
                </a:solidFill>
              </a:rPr>
              <a:t>Chúa</a:t>
            </a:r>
            <a:r>
              <a:rPr lang="en-US" sz="7300" dirty="0" smtClean="0">
                <a:solidFill>
                  <a:schemeClr val="bg1"/>
                </a:solidFill>
              </a:rPr>
              <a:t> </a:t>
            </a:r>
            <a:r>
              <a:rPr lang="en-US" sz="7300" dirty="0" err="1" smtClean="0">
                <a:solidFill>
                  <a:schemeClr val="bg1"/>
                </a:solidFill>
              </a:rPr>
              <a:t>Nhật</a:t>
            </a:r>
            <a:r>
              <a:rPr lang="en-US" sz="7300" dirty="0">
                <a:solidFill>
                  <a:srgbClr val="FFFF00"/>
                </a:solidFill>
              </a:rPr>
              <a:t/>
            </a:r>
            <a:br>
              <a:rPr lang="en-US" sz="7300" dirty="0">
                <a:solidFill>
                  <a:srgbClr val="FFFF00"/>
                </a:solidFill>
              </a:rPr>
            </a:br>
            <a:r>
              <a:rPr lang="en-US" sz="7300" dirty="0" err="1" smtClean="0">
                <a:solidFill>
                  <a:srgbClr val="FFFF00"/>
                </a:solidFill>
              </a:rPr>
              <a:t>Hồng</a:t>
            </a:r>
            <a:r>
              <a:rPr lang="en-US" sz="7300" dirty="0" smtClean="0">
                <a:solidFill>
                  <a:srgbClr val="FFFF00"/>
                </a:solidFill>
              </a:rPr>
              <a:t> </a:t>
            </a:r>
            <a:r>
              <a:rPr lang="en-US" sz="7300" dirty="0" err="1" smtClean="0">
                <a:solidFill>
                  <a:srgbClr val="FFFF00"/>
                </a:solidFill>
              </a:rPr>
              <a:t>Ân</a:t>
            </a:r>
            <a:r>
              <a:rPr lang="en-US" sz="7300" dirty="0" smtClean="0">
                <a:solidFill>
                  <a:srgbClr val="FFFF00"/>
                </a:solidFill>
              </a:rPr>
              <a:t> </a:t>
            </a:r>
            <a:r>
              <a:rPr lang="en-US" sz="7300" dirty="0" err="1" smtClean="0">
                <a:solidFill>
                  <a:srgbClr val="FFFF00"/>
                </a:solidFill>
              </a:rPr>
              <a:t>Chúa</a:t>
            </a:r>
            <a:r>
              <a:rPr lang="en-US" sz="7300" dirty="0" smtClean="0">
                <a:solidFill>
                  <a:srgbClr val="FFFF00"/>
                </a:solidFill>
              </a:rPr>
              <a:t> </a:t>
            </a:r>
            <a:r>
              <a:rPr lang="en-US" sz="7300" dirty="0" err="1" smtClean="0">
                <a:solidFill>
                  <a:srgbClr val="FFFF00"/>
                </a:solidFill>
              </a:rPr>
              <a:t>Bao</a:t>
            </a:r>
            <a:r>
              <a:rPr lang="en-US" sz="7300" dirty="0" smtClean="0">
                <a:solidFill>
                  <a:srgbClr val="FFFF00"/>
                </a:solidFill>
              </a:rPr>
              <a:t> La</a:t>
            </a:r>
            <a:r>
              <a:rPr lang="en-US" sz="2700" dirty="0">
                <a:solidFill>
                  <a:srgbClr val="FFFF00"/>
                </a:solidFill>
              </a:rPr>
              <a:t/>
            </a:r>
            <a:br>
              <a:rPr lang="en-US" sz="2700" dirty="0">
                <a:solidFill>
                  <a:srgbClr val="FFFF00"/>
                </a:solidFill>
              </a:rPr>
            </a:br>
            <a:r>
              <a:rPr lang="en-US" sz="5300" i="1" dirty="0" smtClean="0">
                <a:solidFill>
                  <a:schemeClr val="bg1"/>
                </a:solidFill>
              </a:rPr>
              <a:t>Lm </a:t>
            </a:r>
            <a:r>
              <a:rPr lang="en-US" sz="5300" i="1" dirty="0" err="1" smtClean="0">
                <a:solidFill>
                  <a:schemeClr val="bg1"/>
                </a:solidFill>
              </a:rPr>
              <a:t>Thiện</a:t>
            </a:r>
            <a:r>
              <a:rPr lang="en-US" sz="5300" i="1" dirty="0" smtClean="0">
                <a:solidFill>
                  <a:schemeClr val="bg1"/>
                </a:solidFill>
              </a:rPr>
              <a:t> </a:t>
            </a:r>
            <a:r>
              <a:rPr lang="en-US" sz="5300" i="1" dirty="0" err="1" smtClean="0">
                <a:solidFill>
                  <a:schemeClr val="bg1"/>
                </a:solidFill>
              </a:rPr>
              <a:t>Cẩm</a:t>
            </a:r>
            <a:endParaRPr lang="en-US" sz="5300" b="0" i="1" dirty="0">
              <a:solidFill>
                <a:schemeClr val="bg1"/>
              </a:solidFill>
              <a:effectLst/>
            </a:endParaRPr>
          </a:p>
        </p:txBody>
      </p:sp>
    </p:spTree>
    <p:extLst>
      <p:ext uri="{BB962C8B-B14F-4D97-AF65-F5344CB8AC3E}">
        <p14:creationId xmlns:p14="http://schemas.microsoft.com/office/powerpoint/2010/main" val="34139850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Hồng ân Chúa bao </a:t>
            </a:r>
            <a:r>
              <a:rPr lang="vi-VN" sz="6000" dirty="0" smtClean="0">
                <a:solidFill>
                  <a:schemeClr val="bg1"/>
                </a:solidFill>
              </a:rPr>
              <a:t>la, </a:t>
            </a:r>
            <a:r>
              <a:rPr lang="vi-VN" sz="6000" dirty="0">
                <a:solidFill>
                  <a:schemeClr val="bg1"/>
                </a:solidFill>
              </a:rPr>
              <a:t>tuôn đổ xuống chan hòa. Tuy tay con nhỏ </a:t>
            </a:r>
            <a:r>
              <a:rPr lang="vi-VN" sz="6000" dirty="0" smtClean="0">
                <a:solidFill>
                  <a:schemeClr val="bg1"/>
                </a:solidFill>
              </a:rPr>
              <a:t>bé, </a:t>
            </a:r>
            <a:r>
              <a:rPr lang="vi-VN" sz="6000" dirty="0">
                <a:solidFill>
                  <a:schemeClr val="bg1"/>
                </a:solidFill>
              </a:rPr>
              <a:t>bao nhiêu cũng không vừa.</a:t>
            </a:r>
            <a:endParaRPr lang="vi-VN" sz="6000" dirty="0">
              <a:solidFill>
                <a:schemeClr val="bg1"/>
              </a:solidFill>
            </a:endParaRPr>
          </a:p>
        </p:txBody>
      </p:sp>
    </p:spTree>
    <p:extLst>
      <p:ext uri="{BB962C8B-B14F-4D97-AF65-F5344CB8AC3E}">
        <p14:creationId xmlns:p14="http://schemas.microsoft.com/office/powerpoint/2010/main" val="8103388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Pk</a:t>
            </a:r>
            <a:r>
              <a:rPr lang="vi-VN" sz="5400" dirty="0">
                <a:solidFill>
                  <a:srgbClr val="FFFF00"/>
                </a:solidFill>
              </a:rPr>
              <a:t>: </a:t>
            </a:r>
            <a:r>
              <a:rPr lang="vi-VN" sz="5400" dirty="0" smtClean="0">
                <a:solidFill>
                  <a:schemeClr val="bg1"/>
                </a:solidFill>
              </a:rPr>
              <a:t>Chính </a:t>
            </a:r>
            <a:r>
              <a:rPr lang="vi-VN" sz="5400" dirty="0">
                <a:solidFill>
                  <a:schemeClr val="bg1"/>
                </a:solidFill>
              </a:rPr>
              <a:t>tay Ngài đã dựng nên con, Thần Khí Ngài làm cho con sống, tình yêu Ngài ngày đêm ấp ủ, Lời Ngài dẫn dắt con trên đường.</a:t>
            </a:r>
            <a:endParaRPr lang="en-US" sz="5400" b="0" dirty="0">
              <a:solidFill>
                <a:schemeClr val="bg1"/>
              </a:solidFill>
              <a:effectLst/>
            </a:endParaRPr>
          </a:p>
        </p:txBody>
      </p:sp>
    </p:spTree>
    <p:extLst>
      <p:ext uri="{BB962C8B-B14F-4D97-AF65-F5344CB8AC3E}">
        <p14:creationId xmlns:p14="http://schemas.microsoft.com/office/powerpoint/2010/main" val="8379513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Hồng ân Chúa bao </a:t>
            </a:r>
            <a:r>
              <a:rPr lang="vi-VN" sz="6000" dirty="0" smtClean="0">
                <a:solidFill>
                  <a:schemeClr val="bg1"/>
                </a:solidFill>
              </a:rPr>
              <a:t>la, </a:t>
            </a:r>
            <a:r>
              <a:rPr lang="vi-VN" sz="6000" dirty="0">
                <a:solidFill>
                  <a:schemeClr val="bg1"/>
                </a:solidFill>
              </a:rPr>
              <a:t>tuôn đổ xuống chan hòa. Tuy tay con nhỏ </a:t>
            </a:r>
            <a:r>
              <a:rPr lang="vi-VN" sz="6000" dirty="0" smtClean="0">
                <a:solidFill>
                  <a:schemeClr val="bg1"/>
                </a:solidFill>
              </a:rPr>
              <a:t>bé, </a:t>
            </a:r>
            <a:r>
              <a:rPr lang="vi-VN" sz="6000" dirty="0">
                <a:solidFill>
                  <a:schemeClr val="bg1"/>
                </a:solidFill>
              </a:rPr>
              <a:t>bao nhiêu cũng không vừa.</a:t>
            </a:r>
            <a:endParaRPr lang="vi-VN" sz="6000" dirty="0">
              <a:solidFill>
                <a:schemeClr val="bg1"/>
              </a:solidFill>
            </a:endParaRPr>
          </a:p>
        </p:txBody>
      </p:sp>
    </p:spTree>
    <p:extLst>
      <p:ext uri="{BB962C8B-B14F-4D97-AF65-F5344CB8AC3E}">
        <p14:creationId xmlns:p14="http://schemas.microsoft.com/office/powerpoint/2010/main" val="1684612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50000"/>
              </a:lnSpc>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Xin dâng Chúa trăm triệu lời ca, trăm triệu lời ca, trăm triệu lời ca.</a:t>
            </a:r>
            <a:endParaRPr lang="vi-VN" sz="6000" b="0" dirty="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549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50000"/>
              </a:lnSpc>
              <a:spcBef>
                <a:spcPts val="0"/>
              </a:spcBef>
            </a:pPr>
            <a:r>
              <a:rPr lang="vi-VN" sz="5400" dirty="0" smtClean="0">
                <a:solidFill>
                  <a:srgbClr val="FFFF00"/>
                </a:solidFill>
                <a:latin typeface="+mj-lt"/>
              </a:rPr>
              <a:t>Pk2</a:t>
            </a:r>
            <a:r>
              <a:rPr lang="vi-VN" sz="5400" dirty="0">
                <a:solidFill>
                  <a:srgbClr val="FFFF00"/>
                </a:solidFill>
                <a:latin typeface="+mj-lt"/>
              </a:rPr>
              <a:t>: </a:t>
            </a:r>
            <a:r>
              <a:rPr lang="vi-VN" sz="5400" dirty="0">
                <a:solidFill>
                  <a:schemeClr val="bg1"/>
                </a:solidFill>
                <a:latin typeface="+mj-lt"/>
              </a:rPr>
              <a:t>Từng ngàn dân ca một khúc vinh quang, từng ngàn dân ca một khúc ca khải hoàn.</a:t>
            </a:r>
            <a:endParaRPr lang="vi-VN" sz="5400" dirty="0">
              <a:solidFill>
                <a:schemeClr val="bg1"/>
              </a:solidFill>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TotalTime>
  <Words>1751</Words>
  <Application>Microsoft Office PowerPoint</Application>
  <PresentationFormat>On-screen Show (16:9)</PresentationFormat>
  <Paragraphs>88</Paragraphs>
  <Slides>80</Slides>
  <Notes>0</Notes>
  <HiddenSlides>0</HiddenSlides>
  <MMClips>0</MMClips>
  <ScaleCrop>false</ScaleCrop>
  <HeadingPairs>
    <vt:vector size="4" baseType="variant">
      <vt:variant>
        <vt:lpstr>Theme</vt:lpstr>
      </vt:variant>
      <vt:variant>
        <vt:i4>13</vt:i4>
      </vt:variant>
      <vt:variant>
        <vt:lpstr>Slide Titles</vt:lpstr>
      </vt:variant>
      <vt:variant>
        <vt:i4>80</vt:i4>
      </vt:variant>
    </vt:vector>
  </HeadingPairs>
  <TitlesOfParts>
    <vt:vector size="93" baseType="lpstr">
      <vt:lpstr>Office Theme</vt:lpstr>
      <vt:lpstr>12_Office Theme</vt:lpstr>
      <vt:lpstr>36_Default Design</vt:lpstr>
      <vt:lpstr>10_Office Theme</vt:lpstr>
      <vt:lpstr>37_Default Design</vt:lpstr>
      <vt:lpstr>3_Office Theme</vt:lpstr>
      <vt:lpstr>4_Office Theme</vt:lpstr>
      <vt:lpstr>Default Design</vt:lpstr>
      <vt:lpstr>2_Office Theme</vt:lpstr>
      <vt:lpstr>7_Office Theme</vt:lpstr>
      <vt:lpstr>1_Office Theme</vt:lpstr>
      <vt:lpstr>5_Office Theme</vt:lpstr>
      <vt:lpstr>8_Office Theme</vt:lpstr>
      <vt:lpstr>PowerPoint Presentation</vt:lpstr>
      <vt:lpstr>TẬP HÁT CỘNG ĐOÀN</vt:lpstr>
      <vt:lpstr>Đk: Có Chúa chăn dắt tôi, nên tôi không còn thiếu gì.</vt:lpstr>
      <vt:lpstr>Alleluia-Alleluia Chúa nói: Chiên của tôi thì nghe tiếng tôi. Tôi biết chúng và chúng theo tôi.          Alleluia… </vt:lpstr>
      <vt:lpstr>PowerPoint Presentation</vt:lpstr>
      <vt:lpstr>Ca Nhập Lễ Trăm Triệu Lời Ca Gm. Nguyễn Văn Hòa - Lm. Tiến Dũng</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22 CHÚA NHẬT XVI THƯỜNG NIÊN NĂM B  LM Kim Long 05 Câu</vt:lpstr>
      <vt:lpstr>Đk: Có Chúa chăn dắt tôi, nên tôi không còn thiếu gì.</vt:lpstr>
      <vt:lpstr>Tk1: Có Chúa chăn dắt tôi, nên tôi không còn thiếu gì. Trên đồng cỏ xanh tươi, Ngài dẫn tôi vào nghỉ ngơi.</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Tk4: Chúa thiết con bữa ăn, ngay khi quân thù đối mặt. Xức dầu toả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PowerPoint Presentation</vt:lpstr>
      <vt:lpstr>Alleluia-Alleluia Chúa nói: Chiên của tôi thì nghe tiếng tôi. Tôi biết chúng và chúng theo tôi.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Từng là giọt mồ hôi, từng là giọt nước mắt, trên ruộng đồng ngày tháng con dâng. Bao âu lo cuộc sống, băn khoăn tương lai này. Xin góp về làm lễ hiến dâng.</vt:lpstr>
      <vt:lpstr>ĐK:  Xin dâng Chúa cuộc sống dương gian, đời an vui hay lúc lầm than, bao hy sinh chiến đấu gian nan, thành của lễ hiến dâng vẹn toàn.</vt:lpstr>
      <vt:lpstr>Pk2:  Này một ngày lao công, này một cuộc sống mới, nỗi vui mừng và những đau thương. Con xin dâng về Chúa, thân nhân hay hận thù, xin góp về làm lễ hiến dâng.</vt:lpstr>
      <vt:lpstr>ĐK:  Xin dâng Chúa cuộc sống dương gian, đời an vui hay lúc lầm than, bao hy sinh chiến đấu gian nan, thành của lễ hiến dâng vẹn toàn.</vt:lpstr>
      <vt:lpstr>PowerPoint Presentation</vt:lpstr>
      <vt:lpstr>PowerPoint Presentation</vt:lpstr>
      <vt:lpstr>PowerPoint Presentation</vt:lpstr>
      <vt:lpstr>Ca Nguyện Hiệp Lễ Đàn Chiên  Không Người Chăn Huỳnh Minh Kỳ &amp; Đinh Công Huỳnh</vt:lpstr>
      <vt:lpstr>Pk1: Như chiên bơ vơ, không người chăn, giữa cánh đồng, không ai trông nom, sống xa đàn, bao năm tháng. </vt:lpstr>
      <vt:lpstr>** Chúa đã ghé mắt, đến vỗ về, thương đám đông, thấy chúng vất vưởng, khiến tim Ngài, động lòng yêu thương.</vt:lpstr>
      <vt:lpstr>ĐK: Chúa là Mục Tử, người chăn dắt tôi, qua vực sâu núi đồi. Chúa là Mục Tử, người chăm sóc tôi, cho trí tâm nghỉ ngơi. </vt:lpstr>
      <vt:lpstr>** Ôi thật hạnh phúc, lòng bao sướng vui, khi được Chúa dắt dìu. Chén tình lai láng, Người cho thỏa thuê, trong Tiệc Thánh tình yêu.</vt:lpstr>
      <vt:lpstr>Pk2: Kiếp sống khốn khó, bao khổ đau, lắm ưu phiền, bôn ba lo toan, quên chính mình, xa Thiên Chúa. </vt:lpstr>
      <vt:lpstr>** Cho đôi chân con, biết quay về, để nghỉ ngơi. Chúa chính lẽ sống, chính sức mạnh, bồi bổ tâm can.</vt:lpstr>
      <vt:lpstr>ĐK: Chúa là Mục Tử, người chăn dắt tôi, qua vực sâu núi đồi. Chúa là Mục Tử, người chăm sóc tôi, cho trí tâm nghỉ ngơi. </vt:lpstr>
      <vt:lpstr>** Ôi thật hạnh phúc, lòng bao sướng vui, khi được Chúa dắt dìu. Chén tình lai láng, Người cho thỏa thuê, trong Tiệc Thánh tình yêu.</vt:lpstr>
      <vt:lpstr>Pk3: Con xin ghi sâu, bao hồng ân, Chúa đong đầy. Yêu thương bao dung, những tâm hồn, tìm đến Chúa. </vt:lpstr>
      <vt:lpstr>** Xin cho con luôn, biết cảm tạ, yêu Chúa luôn, biết sống xứng đáng, với ân tình, Người hằng yêu thương.</vt:lpstr>
      <vt:lpstr>ĐK: Chúa là Mục Tử, người chăn dắt tôi, qua vực sâu núi đồi. Chúa là Mục Tử, người chăm sóc tôi, cho trí tâm nghỉ ngơi. </vt:lpstr>
      <vt:lpstr>** Ôi thật hạnh phúc, lòng bao sướng vui, khi được Chúa dắt dìu. Chén tình lai láng, Người cho thỏa thuê, trong Tiệc Thánh tình yêu.</vt:lpstr>
      <vt:lpstr>PowerPoint Presentation</vt:lpstr>
      <vt:lpstr>PowerPoint Presentation</vt:lpstr>
      <vt:lpstr>Ca Kết Lễ thứ bẩy Tạ Ơn Chúa Và Mẹ Thy Yên </vt:lpstr>
      <vt:lpstr>ĐK: Chúng con xin tạ ơn Chúa uy quyền toàn năng tình yêu Chúa nào biết chi báo đền. Chúa muôn đời là Chúa khắp vũ trụ trời đất ngàn vinh quang cao chiếu hiển trị đời đời.</vt:lpstr>
      <vt:lpstr>Pk: Vì tình Chúa đã chất chứa trong trái tim Mẹ hiền, luôn trìu mến mãi cứu giúp chở che nguyện cầu. Ngàn phúc ân vẫn nhờ Mẹ, ngàn khổ đau cũng nhờ Mẹ, nhờ Mẹ thương dâng Chúa trót đời tạ ơn.</vt:lpstr>
      <vt:lpstr>ĐK: Chúng con xin tạ ơn Chúa uy quyền toàn năng tình yêu Chúa nào biết chi báo đền. Chúa muôn đời là Chúa khắp vũ trụ trời đất ngàn vinh quang cao chiếu hiển trị đời đời.</vt:lpstr>
      <vt:lpstr>Ca Kết Lễ Chúa Nhật Hồng Ân Chúa Bao La Lm Thiện Cẩm</vt:lpstr>
      <vt:lpstr>ĐK: Hồng ân Chúa bao la, tuôn đổ xuống chan hòa. Tuy tay con nhỏ bé, bao nhiêu cũng không vừa.</vt:lpstr>
      <vt:lpstr>Pk: Chính tay Ngài đã dựng nên con, Thần Khí Ngài làm cho con sống, tình yêu Ngài ngày đêm ấp ủ, Lời Ngài dẫn dắt con trên đường.</vt:lpstr>
      <vt:lpstr>ĐK: Hồng ân Chúa bao la, tuôn đổ xuống chan hòa. Tuy tay con nhỏ bé, bao nhiêu cũng không vừa.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53</cp:revision>
  <dcterms:created xsi:type="dcterms:W3CDTF">2023-05-21T07:25:42Z</dcterms:created>
  <dcterms:modified xsi:type="dcterms:W3CDTF">2024-07-17T09:04:44Z</dcterms:modified>
</cp:coreProperties>
</file>