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88" r:id="rId8"/>
    <p:sldMasterId id="2147484000" r:id="rId9"/>
    <p:sldMasterId id="2147484012" r:id="rId10"/>
    <p:sldMasterId id="2147484024" r:id="rId11"/>
  </p:sldMasterIdLst>
  <p:sldIdLst>
    <p:sldId id="507" r:id="rId12"/>
    <p:sldId id="376" r:id="rId13"/>
    <p:sldId id="600" r:id="rId14"/>
    <p:sldId id="601" r:id="rId15"/>
    <p:sldId id="604" r:id="rId16"/>
    <p:sldId id="553" r:id="rId17"/>
    <p:sldId id="443" r:id="rId18"/>
    <p:sldId id="554" r:id="rId19"/>
    <p:sldId id="615" r:id="rId20"/>
    <p:sldId id="605" r:id="rId21"/>
    <p:sldId id="384" r:id="rId22"/>
    <p:sldId id="386" r:id="rId23"/>
    <p:sldId id="387" r:id="rId24"/>
    <p:sldId id="388" r:id="rId25"/>
    <p:sldId id="389" r:id="rId26"/>
    <p:sldId id="390" r:id="rId27"/>
    <p:sldId id="391" r:id="rId28"/>
    <p:sldId id="587" r:id="rId29"/>
    <p:sldId id="415" r:id="rId30"/>
    <p:sldId id="590" r:id="rId31"/>
    <p:sldId id="611" r:id="rId32"/>
    <p:sldId id="592" r:id="rId33"/>
    <p:sldId id="612" r:id="rId34"/>
    <p:sldId id="594" r:id="rId35"/>
    <p:sldId id="613" r:id="rId36"/>
    <p:sldId id="596" r:id="rId37"/>
    <p:sldId id="614" r:id="rId38"/>
    <p:sldId id="417" r:id="rId39"/>
    <p:sldId id="610" r:id="rId40"/>
    <p:sldId id="532" r:id="rId41"/>
    <p:sldId id="54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550" r:id="rId56"/>
    <p:sldId id="558" r:id="rId57"/>
    <p:sldId id="559" r:id="rId58"/>
    <p:sldId id="560" r:id="rId59"/>
    <p:sldId id="616" r:id="rId60"/>
    <p:sldId id="561" r:id="rId61"/>
    <p:sldId id="617" r:id="rId62"/>
    <p:sldId id="276" r:id="rId63"/>
    <p:sldId id="607" r:id="rId64"/>
    <p:sldId id="277" r:id="rId65"/>
    <p:sldId id="278" r:id="rId66"/>
    <p:sldId id="279" r:id="rId67"/>
    <p:sldId id="618" r:id="rId68"/>
    <p:sldId id="290" r:id="rId69"/>
    <p:sldId id="619" r:id="rId70"/>
    <p:sldId id="620" r:id="rId71"/>
    <p:sldId id="291" r:id="rId72"/>
    <p:sldId id="621" r:id="rId73"/>
    <p:sldId id="622" r:id="rId74"/>
    <p:sldId id="292" r:id="rId75"/>
    <p:sldId id="588" r:id="rId76"/>
    <p:sldId id="293" r:id="rId77"/>
    <p:sldId id="563" r:id="rId78"/>
    <p:sldId id="564" r:id="rId79"/>
    <p:sldId id="531" r:id="rId80"/>
    <p:sldId id="623" r:id="rId81"/>
    <p:sldId id="608"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srgbClr val="FFFF00"/>
                </a:solidFill>
              </a:rPr>
              <a:t>Họ sẽ ăn, mà vẫn còn dư. </a:t>
            </a:r>
            <a:r>
              <a:rPr lang="en-US" sz="3200" dirty="0">
                <a:solidFill>
                  <a:srgbClr val="FFFF00"/>
                </a:solidFill>
              </a:rPr>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smtClean="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144</a:t>
            </a:r>
            <a:br>
              <a:rPr lang="en-US" dirty="0" smtClean="0">
                <a:solidFill>
                  <a:srgbClr val="FFFF00"/>
                </a:solidFill>
              </a:rPr>
            </a:br>
            <a:r>
              <a:rPr lang="en-US" dirty="0" smtClean="0">
                <a:solidFill>
                  <a:srgbClr val="FFFF00"/>
                </a:solidFill>
              </a:rPr>
              <a:t>CHÚA NHẬT XVII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khi Ngài rộng mở tay </a:t>
            </a:r>
            <a:r>
              <a:rPr lang="vi-VN" sz="6600" dirty="0" smtClean="0">
                <a:solidFill>
                  <a:schemeClr val="bg1"/>
                </a:solidFill>
              </a:rPr>
              <a:t>ban, </a:t>
            </a:r>
            <a:r>
              <a:rPr lang="vi-VN" sz="6600" dirty="0">
                <a:solidFill>
                  <a:schemeClr val="bg1"/>
                </a:solidFill>
              </a:rPr>
              <a:t>là </a:t>
            </a:r>
            <a:r>
              <a:rPr lang="vi-VN" sz="6600" dirty="0" smtClean="0">
                <a:solidFill>
                  <a:schemeClr val="bg1"/>
                </a:solidFill>
              </a:rPr>
              <a:t>chúng con thoả </a:t>
            </a:r>
            <a:r>
              <a:rPr lang="vi-VN" sz="6600" dirty="0">
                <a:solidFill>
                  <a:schemeClr val="bg1"/>
                </a:solidFill>
              </a:rPr>
              <a:t>thuê muôn vàn.</a:t>
            </a:r>
            <a:endParaRPr lang="en-US" sz="6600" dirty="0">
              <a:solidFill>
                <a:schemeClr val="bg1"/>
              </a:solidFill>
            </a:endParaRPr>
          </a:p>
        </p:txBody>
      </p:sp>
    </p:spTree>
    <p:extLst>
      <p:ext uri="{BB962C8B-B14F-4D97-AF65-F5344CB8AC3E}">
        <p14:creationId xmlns:p14="http://schemas.microsoft.com/office/powerpoint/2010/main" val="87849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Việc Chúa đã làm đều phải tán dương, tôi trung phải lên tiếng ca tụng. Nói lên rằng: Nước Chúa vinh hiển, Hãy cùng tuyên xưng: Chúa ta thờ thực rất quyền uy.</a:t>
            </a:r>
            <a:endParaRPr lang="en-US" sz="540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khi Ngài rộng mở tay </a:t>
            </a:r>
            <a:r>
              <a:rPr lang="vi-VN" sz="6600" dirty="0" smtClean="0">
                <a:solidFill>
                  <a:schemeClr val="bg1"/>
                </a:solidFill>
              </a:rPr>
              <a:t>ban, </a:t>
            </a:r>
            <a:r>
              <a:rPr lang="vi-VN" sz="6600" dirty="0">
                <a:solidFill>
                  <a:schemeClr val="bg1"/>
                </a:solidFill>
              </a:rPr>
              <a:t>là </a:t>
            </a:r>
            <a:r>
              <a:rPr lang="vi-VN" sz="6600" dirty="0" smtClean="0">
                <a:solidFill>
                  <a:schemeClr val="bg1"/>
                </a:solidFill>
              </a:rPr>
              <a:t>chúng con thoả </a:t>
            </a:r>
            <a:r>
              <a:rPr lang="vi-VN" sz="6600" dirty="0">
                <a:solidFill>
                  <a:schemeClr val="bg1"/>
                </a:solidFill>
              </a:rPr>
              <a:t>thuê muôn vàn.</a:t>
            </a:r>
            <a:endParaRPr lang="en-US" sz="6600" dirty="0">
              <a:solidFill>
                <a:schemeClr val="bg1"/>
              </a:solidFill>
            </a:endParaRPr>
          </a:p>
        </p:txBody>
      </p:sp>
    </p:spTree>
    <p:extLst>
      <p:ext uri="{BB962C8B-B14F-4D97-AF65-F5344CB8AC3E}">
        <p14:creationId xmlns:p14="http://schemas.microsoft.com/office/powerpoint/2010/main" val="144087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Lạy Chúa muôn loài nhìn lên Chúa thương, ban lương thực cho chúng theo giờ. Lúc tay Ngài ái tuất mở rộng, Lúc Ngài thi ân, hết mọi loài đều sẽ thoả thuê.</a:t>
            </a:r>
            <a:endParaRPr lang="en-US" sz="540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khi Ngài rộng mở tay </a:t>
            </a:r>
            <a:r>
              <a:rPr lang="vi-VN" sz="6600" dirty="0" smtClean="0">
                <a:solidFill>
                  <a:schemeClr val="bg1"/>
                </a:solidFill>
              </a:rPr>
              <a:t>ban, </a:t>
            </a:r>
            <a:r>
              <a:rPr lang="vi-VN" sz="6600" dirty="0">
                <a:solidFill>
                  <a:schemeClr val="bg1"/>
                </a:solidFill>
              </a:rPr>
              <a:t>là </a:t>
            </a:r>
            <a:r>
              <a:rPr lang="vi-VN" sz="6600" dirty="0" smtClean="0">
                <a:solidFill>
                  <a:schemeClr val="bg1"/>
                </a:solidFill>
              </a:rPr>
              <a:t>chúng con thoả </a:t>
            </a:r>
            <a:r>
              <a:rPr lang="vi-VN" sz="6600" dirty="0">
                <a:solidFill>
                  <a:schemeClr val="bg1"/>
                </a:solidFill>
              </a:rPr>
              <a:t>thuê muôn vàn.</a:t>
            </a:r>
            <a:endParaRPr lang="en-US" sz="6600" dirty="0">
              <a:solidFill>
                <a:schemeClr val="bg1"/>
              </a:solidFill>
            </a:endParaRPr>
          </a:p>
        </p:txBody>
      </p:sp>
    </p:spTree>
    <p:extLst>
      <p:ext uri="{BB962C8B-B14F-4D97-AF65-F5344CB8AC3E}">
        <p14:creationId xmlns:p14="http://schemas.microsoft.com/office/powerpoint/2010/main" val="137367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Đường lối của Ngài đều rất chí công, bao công việc chan chứa ân tình. Chúa ở gần những kẻ kêu nài, những kẻ chuyên </a:t>
            </a:r>
            <a:r>
              <a:rPr lang="vi-VN" sz="5400" dirty="0" smtClean="0">
                <a:solidFill>
                  <a:schemeClr val="bg1"/>
                </a:solidFill>
              </a:rPr>
              <a:t>chăm. </a:t>
            </a:r>
            <a:r>
              <a:rPr lang="vi-VN" sz="5400" dirty="0">
                <a:solidFill>
                  <a:schemeClr val="bg1"/>
                </a:solidFill>
              </a:rPr>
              <a:t>biết tâm thành cầu khẩn Ngài </a:t>
            </a:r>
            <a:r>
              <a:rPr lang="vi-VN" sz="5400" dirty="0" smtClean="0">
                <a:solidFill>
                  <a:schemeClr val="bg1"/>
                </a:solidFill>
              </a:rPr>
              <a:t>liên.</a:t>
            </a:r>
            <a:endParaRPr lang="en-US" sz="54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khi Ngài rộng mở tay </a:t>
            </a:r>
            <a:r>
              <a:rPr lang="vi-VN" sz="6600" dirty="0" smtClean="0">
                <a:solidFill>
                  <a:schemeClr val="bg1"/>
                </a:solidFill>
              </a:rPr>
              <a:t>ban, </a:t>
            </a:r>
            <a:r>
              <a:rPr lang="vi-VN" sz="6600" dirty="0">
                <a:solidFill>
                  <a:schemeClr val="bg1"/>
                </a:solidFill>
              </a:rPr>
              <a:t>là </a:t>
            </a:r>
            <a:r>
              <a:rPr lang="vi-VN" sz="6600" dirty="0" smtClean="0">
                <a:solidFill>
                  <a:schemeClr val="bg1"/>
                </a:solidFill>
              </a:rPr>
              <a:t>chúng con thoả </a:t>
            </a:r>
            <a:r>
              <a:rPr lang="vi-VN" sz="6600" dirty="0">
                <a:solidFill>
                  <a:schemeClr val="bg1"/>
                </a:solidFill>
              </a:rPr>
              <a:t>thuê muôn vàn.</a:t>
            </a:r>
            <a:endParaRPr lang="en-US" sz="6600" dirty="0">
              <a:solidFill>
                <a:schemeClr val="bg1"/>
              </a:solidFill>
            </a:endParaRPr>
          </a:p>
        </p:txBody>
      </p:sp>
    </p:spTree>
    <p:extLst>
      <p:ext uri="{BB962C8B-B14F-4D97-AF65-F5344CB8AC3E}">
        <p14:creationId xmlns:p14="http://schemas.microsoft.com/office/powerpoint/2010/main" val="2087357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a:t>
            </a:r>
            <a:r>
              <a:rPr lang="en-US" sz="3600" u="sng" dirty="0" smtClean="0">
                <a:solidFill>
                  <a:srgbClr val="FFFF00"/>
                </a:solidFill>
              </a:rPr>
              <a:t>2.</a:t>
            </a:r>
          </a:p>
          <a:p>
            <a:r>
              <a:rPr lang="en-US" sz="3600" i="1" dirty="0" err="1" smtClean="0">
                <a:solidFill>
                  <a:srgbClr val="FFFF00"/>
                </a:solidFill>
              </a:rPr>
              <a:t>Chỉ</a:t>
            </a:r>
            <a:r>
              <a:rPr lang="en-US" sz="3600" i="1" dirty="0" smtClean="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smtClean="0">
                <a:solidFill>
                  <a:srgbClr val="FFFF00"/>
                </a:solidFill>
              </a:rPr>
              <a:t>.</a:t>
            </a:r>
            <a:br>
              <a:rPr lang="en-US" sz="3600" i="1" dirty="0" smtClean="0">
                <a:solidFill>
                  <a:srgbClr val="FFFF00"/>
                </a:solidFill>
              </a:rPr>
            </a:br>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r>
              <a:rPr lang="vi-VN" sz="3600" dirty="0" smtClean="0">
                <a:solidFill>
                  <a:srgbClr val="FFFF00"/>
                </a:solidFill>
              </a:rPr>
              <a:t>.</a:t>
            </a:r>
            <a:endParaRPr lang="en-US" sz="3600" dirty="0" smtClean="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Một </a:t>
            </a:r>
            <a:r>
              <a:rPr lang="vi-VN" sz="5400" dirty="0">
                <a:solidFill>
                  <a:schemeClr val="bg1"/>
                </a:solidFill>
              </a:rPr>
              <a:t>tiên </a:t>
            </a:r>
            <a:r>
              <a:rPr lang="vi-VN" sz="5400" dirty="0" smtClean="0">
                <a:solidFill>
                  <a:schemeClr val="bg1"/>
                </a:solidFill>
              </a:rPr>
              <a:t>tri. </a:t>
            </a:r>
            <a:r>
              <a:rPr lang="vi-VN" sz="5400" dirty="0">
                <a:solidFill>
                  <a:schemeClr val="bg1"/>
                </a:solidFill>
              </a:rPr>
              <a:t>vĩ đại đã xuất hiện giữa chúng ta, và Thiên </a:t>
            </a:r>
            <a:r>
              <a:rPr lang="vi-VN" sz="5400" dirty="0" smtClean="0">
                <a:solidFill>
                  <a:schemeClr val="bg1"/>
                </a:solidFill>
              </a:rPr>
              <a:t>Chúa. </a:t>
            </a:r>
            <a:r>
              <a:rPr lang="vi-VN" sz="5400" dirty="0">
                <a:solidFill>
                  <a:schemeClr val="bg1"/>
                </a:solidFill>
              </a:rPr>
              <a:t>đã viếng thăm dân Ngài. </a:t>
            </a:r>
            <a:r>
              <a:rPr lang="vi-VN" sz="5400" dirty="0" smtClean="0">
                <a:solidFill>
                  <a:schemeClr val="bg1"/>
                </a:solidFill>
              </a:rPr>
              <a:t> </a:t>
            </a:r>
            <a:r>
              <a:rPr lang="vi-VN" sz="5400" dirty="0" smtClean="0">
                <a:solidFill>
                  <a:srgbClr val="FFFF00"/>
                </a:solidFill>
              </a:rPr>
              <a:t>Alleluia</a:t>
            </a:r>
            <a:r>
              <a:rPr lang="vi-VN" sz="5400" dirty="0">
                <a:solidFill>
                  <a:srgbClr val="FFFF00"/>
                </a:solidFill>
              </a:rPr>
              <a:t>…</a:t>
            </a:r>
          </a:p>
        </p:txBody>
      </p:sp>
      <p:sp>
        <p:nvSpPr>
          <p:cNvPr id="3" name="Rectangle 2"/>
          <p:cNvSpPr/>
          <p:nvPr/>
        </p:nvSpPr>
        <p:spPr>
          <a:xfrm>
            <a:off x="76200" y="133350"/>
            <a:ext cx="6477000" cy="646331"/>
          </a:xfrm>
          <a:prstGeom prst="rect">
            <a:avLst/>
          </a:prstGeom>
        </p:spPr>
        <p:txBody>
          <a:bodyPr wrap="square">
            <a:spAutoFit/>
          </a:bodyPr>
          <a:lstStyle/>
          <a:p>
            <a:endParaRPr lang="en-US" sz="3600" u="sng" dirty="0">
              <a:solidFill>
                <a:srgbClr val="FFFF00"/>
              </a:solidFill>
            </a:endParaRPr>
          </a:p>
        </p:txBody>
      </p:sp>
      <p:sp>
        <p:nvSpPr>
          <p:cNvPr id="4" name="Rectangle 3"/>
          <p:cNvSpPr/>
          <p:nvPr/>
        </p:nvSpPr>
        <p:spPr>
          <a:xfrm>
            <a:off x="6400800" y="4458474"/>
            <a:ext cx="184731" cy="707886"/>
          </a:xfrm>
          <a:prstGeom prst="rect">
            <a:avLst/>
          </a:prstGeom>
        </p:spPr>
        <p:txBody>
          <a:bodyPr wrap="none">
            <a:spAutoFit/>
          </a:bodyPr>
          <a:lstStyle/>
          <a:p>
            <a:endParaRPr lang="en-US" sz="4000" dirty="0">
              <a:solidFill>
                <a:srgbClr val="FFFF00"/>
              </a:solidFill>
            </a:endParaRPr>
          </a:p>
        </p:txBody>
      </p:sp>
    </p:spTree>
    <p:extLst>
      <p:ext uri="{BB962C8B-B14F-4D97-AF65-F5344CB8AC3E}">
        <p14:creationId xmlns:p14="http://schemas.microsoft.com/office/powerpoint/2010/main" val="227112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khi Ngài rộng mở tay </a:t>
            </a:r>
            <a:r>
              <a:rPr lang="vi-VN" sz="6600" dirty="0" smtClean="0">
                <a:solidFill>
                  <a:schemeClr val="bg1"/>
                </a:solidFill>
              </a:rPr>
              <a:t>ban, </a:t>
            </a:r>
            <a:r>
              <a:rPr lang="vi-VN" sz="6600" dirty="0">
                <a:solidFill>
                  <a:schemeClr val="bg1"/>
                </a:solidFill>
              </a:rPr>
              <a:t>là </a:t>
            </a:r>
            <a:r>
              <a:rPr lang="vi-VN" sz="6600" dirty="0" smtClean="0">
                <a:solidFill>
                  <a:schemeClr val="bg1"/>
                </a:solidFill>
              </a:rPr>
              <a:t>chúng con thoả </a:t>
            </a:r>
            <a:r>
              <a:rPr lang="vi-VN" sz="6600" dirty="0">
                <a:solidFill>
                  <a:schemeClr val="bg1"/>
                </a:solidFill>
              </a:rPr>
              <a:t>thuê muôn vàn.</a:t>
            </a:r>
            <a:endParaRPr lang="en-US" sz="6600" dirty="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Một </a:t>
            </a:r>
            <a:r>
              <a:rPr lang="vi-VN" sz="5400" dirty="0">
                <a:solidFill>
                  <a:schemeClr val="bg1"/>
                </a:solidFill>
              </a:rPr>
              <a:t>tiên </a:t>
            </a:r>
            <a:r>
              <a:rPr lang="vi-VN" sz="5400" dirty="0" smtClean="0">
                <a:solidFill>
                  <a:schemeClr val="bg1"/>
                </a:solidFill>
              </a:rPr>
              <a:t>tri. </a:t>
            </a:r>
            <a:r>
              <a:rPr lang="vi-VN" sz="5400" dirty="0">
                <a:solidFill>
                  <a:schemeClr val="bg1"/>
                </a:solidFill>
              </a:rPr>
              <a:t>vĩ đại đã xuất hiện giữa chúng ta, và Thiên </a:t>
            </a:r>
            <a:r>
              <a:rPr lang="vi-VN" sz="5400" dirty="0" smtClean="0">
                <a:solidFill>
                  <a:schemeClr val="bg1"/>
                </a:solidFill>
              </a:rPr>
              <a:t>Chúa. </a:t>
            </a:r>
            <a:r>
              <a:rPr lang="vi-VN" sz="5400" dirty="0">
                <a:solidFill>
                  <a:schemeClr val="bg1"/>
                </a:solidFill>
              </a:rPr>
              <a:t>đã viếng thăm dân Ngài. </a:t>
            </a:r>
            <a:r>
              <a:rPr lang="vi-VN" sz="5400" dirty="0" smtClean="0">
                <a:solidFill>
                  <a:schemeClr val="bg1"/>
                </a:solidFill>
              </a:rPr>
              <a:t> </a:t>
            </a:r>
            <a:r>
              <a:rPr lang="vi-VN" sz="5400" dirty="0" smtClean="0">
                <a:solidFill>
                  <a:srgbClr val="FFFF00"/>
                </a:solidFill>
              </a:rPr>
              <a:t>Alleluia</a:t>
            </a:r>
            <a:r>
              <a:rPr lang="vi-VN" sz="5400" dirty="0">
                <a:solidFill>
                  <a:srgbClr val="FFFF00"/>
                </a:solidFill>
              </a:rPr>
              <a:t>…</a:t>
            </a:r>
          </a:p>
        </p:txBody>
      </p:sp>
      <p:sp>
        <p:nvSpPr>
          <p:cNvPr id="3" name="Rectangle 2"/>
          <p:cNvSpPr/>
          <p:nvPr/>
        </p:nvSpPr>
        <p:spPr>
          <a:xfrm>
            <a:off x="76200" y="133350"/>
            <a:ext cx="6477000" cy="646331"/>
          </a:xfrm>
          <a:prstGeom prst="rect">
            <a:avLst/>
          </a:prstGeom>
        </p:spPr>
        <p:txBody>
          <a:bodyPr wrap="square">
            <a:spAutoFit/>
          </a:bodyPr>
          <a:lstStyle/>
          <a:p>
            <a:endParaRPr lang="en-US" sz="3600" u="sng" dirty="0">
              <a:solidFill>
                <a:srgbClr val="FFFF00"/>
              </a:solidFill>
            </a:endParaRPr>
          </a:p>
        </p:txBody>
      </p:sp>
      <p:sp>
        <p:nvSpPr>
          <p:cNvPr id="4" name="Rectangle 3"/>
          <p:cNvSpPr/>
          <p:nvPr/>
        </p:nvSpPr>
        <p:spPr>
          <a:xfrm>
            <a:off x="6400800" y="4458474"/>
            <a:ext cx="184731" cy="707886"/>
          </a:xfrm>
          <a:prstGeom prst="rect">
            <a:avLst/>
          </a:prstGeom>
        </p:spPr>
        <p:txBody>
          <a:bodyPr wrap="none">
            <a:spAutoFit/>
          </a:bodyPr>
          <a:lstStyle/>
          <a:p>
            <a:endParaRPr lang="en-US" sz="4000" dirty="0">
              <a:solidFill>
                <a:srgbClr val="FFFF00"/>
              </a:solidFill>
            </a:endParaRP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Ỉ </a:t>
            </a:r>
            <a:r>
              <a:rPr lang="en-US" b="0" dirty="0" err="1" smtClean="0">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chỉ</a:t>
            </a:r>
            <a:r>
              <a:rPr lang="en-US" sz="3200" dirty="0" smtClean="0"/>
              <a:t> </a:t>
            </a:r>
            <a:r>
              <a:rPr lang="en-US" sz="3200" dirty="0" err="1" smtClean="0"/>
              <a:t>một</a:t>
            </a:r>
            <a:r>
              <a:rPr lang="en-US" sz="3200" dirty="0" smtClean="0"/>
              <a:t> </a:t>
            </a:r>
            <a:r>
              <a:rPr lang="en-US" sz="3200" dirty="0" err="1" smtClean="0"/>
              <a:t>mình</a:t>
            </a:r>
            <a:r>
              <a:rPr lang="en-US" sz="3200" dirty="0" smtClean="0"/>
              <a:t> </a:t>
            </a:r>
            <a:r>
              <a:rPr lang="en-US" sz="3200" dirty="0" err="1" smtClean="0"/>
              <a:t>Đức</a:t>
            </a:r>
            <a:r>
              <a:rPr lang="en-US" sz="3200" dirty="0" smtClean="0"/>
              <a:t> </a:t>
            </a:r>
            <a:r>
              <a:rPr lang="en-US" sz="3200" dirty="0" err="1" smtClean="0"/>
              <a:t>Giê-su</a:t>
            </a:r>
            <a:r>
              <a:rPr lang="en-US" sz="3200" dirty="0" smtClean="0"/>
              <a:t> </a:t>
            </a:r>
            <a:r>
              <a:rPr lang="en-US" sz="3200" dirty="0" err="1" smtClean="0"/>
              <a:t>mới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làm</a:t>
            </a:r>
            <a:r>
              <a:rPr lang="en-US" sz="3200" dirty="0" smtClean="0"/>
              <a:t> </a:t>
            </a:r>
            <a:r>
              <a:rPr lang="en-US" sz="3200" dirty="0" err="1" smtClean="0"/>
              <a:t>cho</a:t>
            </a:r>
            <a:r>
              <a:rPr lang="en-US" sz="3200" dirty="0" smtClean="0"/>
              <a:t> con </a:t>
            </a:r>
            <a:r>
              <a:rPr lang="en-US" sz="3200" dirty="0" err="1" smtClean="0"/>
              <a:t>người</a:t>
            </a:r>
            <a:r>
              <a:rPr lang="en-US" sz="3200" dirty="0" smtClean="0"/>
              <a:t> </a:t>
            </a:r>
            <a:r>
              <a:rPr lang="en-US" sz="3200" dirty="0" err="1" smtClean="0"/>
              <a:t>được</a:t>
            </a:r>
            <a:r>
              <a:rPr lang="en-US" sz="3200" dirty="0" smtClean="0"/>
              <a:t> no </a:t>
            </a:r>
            <a:r>
              <a:rPr lang="en-US" sz="3200" dirty="0" err="1" smtClean="0"/>
              <a:t>thoả</a:t>
            </a:r>
            <a:r>
              <a:rPr lang="en-US" sz="3200" dirty="0" smtClean="0"/>
              <a:t> </a:t>
            </a:r>
            <a:r>
              <a:rPr lang="en-US" sz="3200" dirty="0" err="1" smtClean="0"/>
              <a:t>cả</a:t>
            </a:r>
            <a:r>
              <a:rPr lang="en-US" sz="3200" dirty="0" smtClean="0"/>
              <a:t> </a:t>
            </a:r>
            <a:r>
              <a:rPr lang="en-US" sz="3200" dirty="0" err="1" smtClean="0"/>
              <a:t>xác</a:t>
            </a:r>
            <a:r>
              <a:rPr lang="en-US" sz="3200" dirty="0" smtClean="0"/>
              <a:t> </a:t>
            </a:r>
            <a:r>
              <a:rPr lang="en-US" sz="3200" dirty="0" err="1" smtClean="0"/>
              <a:t>lẫn</a:t>
            </a:r>
            <a:r>
              <a:rPr lang="en-US" sz="3200" dirty="0" smtClean="0"/>
              <a:t> </a:t>
            </a:r>
            <a:r>
              <a:rPr lang="en-US" sz="3200" dirty="0" err="1" smtClean="0"/>
              <a:t>hồn</a:t>
            </a:r>
            <a:r>
              <a:rPr lang="en-US" sz="3200" dirty="0" smtClean="0"/>
              <a:t>. </a:t>
            </a:r>
            <a:r>
              <a:rPr lang="en-US" sz="3200" dirty="0" err="1" smtClean="0"/>
              <a:t>Luôn</a:t>
            </a:r>
            <a:r>
              <a:rPr lang="en-US" sz="3200" dirty="0" smtClean="0"/>
              <a:t> tin </a:t>
            </a:r>
            <a:r>
              <a:rPr lang="en-US" sz="3200" dirty="0" err="1" smtClean="0"/>
              <a:t>tưởng</a:t>
            </a:r>
            <a:r>
              <a:rPr lang="en-US" sz="3200" dirty="0" smtClean="0"/>
              <a:t> </a:t>
            </a:r>
            <a:r>
              <a:rPr lang="en-US" sz="3200" dirty="0" err="1" smtClean="0"/>
              <a:t>vào</a:t>
            </a:r>
            <a:r>
              <a:rPr lang="en-US" sz="3200" dirty="0" smtClean="0"/>
              <a:t> </a:t>
            </a:r>
            <a:r>
              <a:rPr lang="en-US" sz="3200" dirty="0" err="1" smtClean="0"/>
              <a:t>quyền</a:t>
            </a:r>
            <a:r>
              <a:rPr lang="en-US" sz="3200" dirty="0" smtClean="0"/>
              <a:t> </a:t>
            </a:r>
            <a:r>
              <a:rPr lang="en-US" sz="3200" dirty="0" err="1" smtClean="0"/>
              <a:t>năng</a:t>
            </a:r>
            <a:r>
              <a:rPr lang="en-US" sz="3200" dirty="0" smtClean="0"/>
              <a:t> </a:t>
            </a:r>
            <a:r>
              <a:rPr lang="en-US" sz="3200" dirty="0" err="1" smtClean="0"/>
              <a:t>của</a:t>
            </a:r>
            <a:r>
              <a:rPr lang="en-US" sz="3200" dirty="0" smtClean="0"/>
              <a:t> </a:t>
            </a:r>
            <a:r>
              <a:rPr lang="en-US" sz="3200" dirty="0" err="1" smtClean="0"/>
              <a:t>Người</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0" y="2419350"/>
            <a:ext cx="6400800" cy="1631216"/>
          </a:xfrm>
          <a:prstGeom prst="rect">
            <a:avLst/>
          </a:prstGeom>
        </p:spPr>
        <p:txBody>
          <a:bodyPr wrap="square">
            <a:spAutoFit/>
          </a:bodyPr>
          <a:lstStyle/>
          <a:p>
            <a:pPr algn="ctr"/>
            <a:r>
              <a:rPr lang="en-US" sz="6000" b="1" dirty="0" err="1" smtClean="0">
                <a:solidFill>
                  <a:srgbClr val="FFFF00"/>
                </a:solidFill>
              </a:rPr>
              <a:t>Của</a:t>
            </a:r>
            <a:r>
              <a:rPr lang="en-US" sz="6000" b="1" dirty="0" smtClean="0">
                <a:solidFill>
                  <a:srgbClr val="FFFF00"/>
                </a:solidFill>
              </a:rPr>
              <a:t> </a:t>
            </a:r>
            <a:r>
              <a:rPr lang="en-US" sz="6000" b="1" dirty="0" err="1" smtClean="0">
                <a:solidFill>
                  <a:srgbClr val="FFFF00"/>
                </a:solidFill>
              </a:rPr>
              <a:t>Lễ</a:t>
            </a:r>
            <a:r>
              <a:rPr lang="en-US" sz="6000" b="1" dirty="0" smtClean="0">
                <a:solidFill>
                  <a:srgbClr val="FFFF00"/>
                </a:solidFill>
              </a:rPr>
              <a:t> </a:t>
            </a:r>
            <a:r>
              <a:rPr lang="en-US" sz="6000" b="1" dirty="0" err="1" smtClean="0">
                <a:solidFill>
                  <a:srgbClr val="FFFF00"/>
                </a:solidFill>
              </a:rPr>
              <a:t>dâng</a:t>
            </a:r>
            <a:r>
              <a:rPr lang="en-US" sz="6000" b="1" dirty="0" smtClean="0">
                <a:solidFill>
                  <a:srgbClr val="FFFF00"/>
                </a:solidFill>
              </a:rPr>
              <a:t> Cha</a:t>
            </a:r>
            <a:endParaRPr lang="en-US" sz="6000" b="1" dirty="0">
              <a:solidFill>
                <a:srgbClr val="FFFF00"/>
              </a:solidFill>
            </a:endParaRPr>
          </a:p>
          <a:p>
            <a:pPr algn="ctr"/>
            <a:r>
              <a:rPr lang="en-US" sz="3600" b="1" i="1" dirty="0" err="1">
                <a:solidFill>
                  <a:schemeClr val="bg1"/>
                </a:solidFill>
              </a:rPr>
              <a:t>Đinh</a:t>
            </a:r>
            <a:r>
              <a:rPr lang="en-US" sz="3600" b="1" i="1" dirty="0">
                <a:solidFill>
                  <a:schemeClr val="bg1"/>
                </a:solidFill>
              </a:rPr>
              <a:t> </a:t>
            </a:r>
            <a:r>
              <a:rPr lang="en-US" sz="3600" b="1" i="1" dirty="0" err="1">
                <a:solidFill>
                  <a:schemeClr val="bg1"/>
                </a:solidFill>
              </a:rPr>
              <a:t>Công</a:t>
            </a:r>
            <a:r>
              <a:rPr lang="en-US" sz="3600" b="1" i="1" dirty="0">
                <a:solidFill>
                  <a:schemeClr val="bg1"/>
                </a:solidFill>
              </a:rPr>
              <a:t> </a:t>
            </a:r>
            <a:r>
              <a:rPr lang="en-US" sz="3600" b="1" i="1" dirty="0" err="1">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rPr>
              <a:t>ĐK</a:t>
            </a:r>
            <a:r>
              <a:rPr lang="en-US" sz="6000" dirty="0">
                <a:solidFill>
                  <a:srgbClr val="FFFF00"/>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a:solidFill>
                  <a:schemeClr val="bg1"/>
                </a:solidFill>
              </a:rPr>
              <a:t>toàn</a:t>
            </a:r>
            <a:r>
              <a:rPr lang="en-US" sz="6000" dirty="0">
                <a:solidFill>
                  <a:schemeClr val="bg1"/>
                </a:solidFill>
              </a:rPr>
              <a:t> </a:t>
            </a:r>
            <a:r>
              <a:rPr lang="en-US" sz="6000" dirty="0" err="1">
                <a:solidFill>
                  <a:schemeClr val="bg1"/>
                </a:solidFill>
              </a:rPr>
              <a:t>thiêu</a:t>
            </a:r>
            <a:r>
              <a:rPr lang="en-US" sz="6000" dirty="0">
                <a:solidFill>
                  <a:schemeClr val="bg1"/>
                </a:solidFill>
              </a:rPr>
              <a:t> con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Cha </a:t>
            </a:r>
            <a:r>
              <a:rPr lang="en-US" sz="6000" dirty="0" err="1">
                <a:solidFill>
                  <a:schemeClr val="bg1"/>
                </a:solidFill>
              </a:rPr>
              <a:t>từ</a:t>
            </a:r>
            <a:r>
              <a:rPr lang="en-US" sz="6000" dirty="0">
                <a:solidFill>
                  <a:schemeClr val="bg1"/>
                </a:solidFill>
              </a:rPr>
              <a:t> </a:t>
            </a:r>
            <a:r>
              <a:rPr lang="en-US" sz="6000" dirty="0" err="1">
                <a:solidFill>
                  <a:schemeClr val="bg1"/>
                </a:solidFill>
              </a:rPr>
              <a:t>ái</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hóa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a:solidFill>
                  <a:schemeClr val="bg1"/>
                </a:solidFill>
              </a:rPr>
              <a:t>cho</a:t>
            </a:r>
            <a:r>
              <a:rPr lang="en-US" sz="6000" dirty="0">
                <a:solidFill>
                  <a:schemeClr val="bg1"/>
                </a:solidFill>
              </a:rPr>
              <a:t> </a:t>
            </a:r>
            <a:r>
              <a:rPr lang="en-US" sz="6000" dirty="0" err="1">
                <a:solidFill>
                  <a:schemeClr val="bg1"/>
                </a:solidFill>
              </a:rPr>
              <a:t>xứng</a:t>
            </a:r>
            <a:r>
              <a:rPr lang="en-US" sz="6000" dirty="0">
                <a:solidFill>
                  <a:schemeClr val="bg1"/>
                </a:solidFill>
              </a:rPr>
              <a:t> </a:t>
            </a:r>
            <a:r>
              <a:rPr lang="en-US" sz="6000" dirty="0" err="1">
                <a:solidFill>
                  <a:schemeClr val="bg1"/>
                </a:solidFill>
              </a:rPr>
              <a:t>cân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Trời</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Này rượu nho bánh miến con nguyện dâng lên lòng thành tín. Xin liên kết tâm hồn chúng con, sao cho xứng nên của lễ dâng. Bao yêu mến chân thành kính tin, hiệp nhất trong một Chúa Trời. </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rPr>
              <a:t>ĐK</a:t>
            </a:r>
            <a:r>
              <a:rPr lang="en-US" sz="6000" dirty="0">
                <a:solidFill>
                  <a:srgbClr val="FFFF00"/>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a:solidFill>
                  <a:schemeClr val="bg1"/>
                </a:solidFill>
              </a:rPr>
              <a:t>toàn</a:t>
            </a:r>
            <a:r>
              <a:rPr lang="en-US" sz="6000" dirty="0">
                <a:solidFill>
                  <a:schemeClr val="bg1"/>
                </a:solidFill>
              </a:rPr>
              <a:t> </a:t>
            </a:r>
            <a:r>
              <a:rPr lang="en-US" sz="6000" dirty="0" err="1">
                <a:solidFill>
                  <a:schemeClr val="bg1"/>
                </a:solidFill>
              </a:rPr>
              <a:t>thiêu</a:t>
            </a:r>
            <a:r>
              <a:rPr lang="en-US" sz="6000" dirty="0">
                <a:solidFill>
                  <a:schemeClr val="bg1"/>
                </a:solidFill>
              </a:rPr>
              <a:t> con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Cha </a:t>
            </a:r>
            <a:r>
              <a:rPr lang="en-US" sz="6000" dirty="0" err="1">
                <a:solidFill>
                  <a:schemeClr val="bg1"/>
                </a:solidFill>
              </a:rPr>
              <a:t>từ</a:t>
            </a:r>
            <a:r>
              <a:rPr lang="en-US" sz="6000" dirty="0">
                <a:solidFill>
                  <a:schemeClr val="bg1"/>
                </a:solidFill>
              </a:rPr>
              <a:t> </a:t>
            </a:r>
            <a:r>
              <a:rPr lang="en-US" sz="6000" dirty="0" err="1">
                <a:solidFill>
                  <a:schemeClr val="bg1"/>
                </a:solidFill>
              </a:rPr>
              <a:t>ái</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hóa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a:solidFill>
                  <a:schemeClr val="bg1"/>
                </a:solidFill>
              </a:rPr>
              <a:t>cho</a:t>
            </a:r>
            <a:r>
              <a:rPr lang="en-US" sz="6000" dirty="0">
                <a:solidFill>
                  <a:schemeClr val="bg1"/>
                </a:solidFill>
              </a:rPr>
              <a:t> </a:t>
            </a:r>
            <a:r>
              <a:rPr lang="en-US" sz="6000" dirty="0" err="1">
                <a:solidFill>
                  <a:schemeClr val="bg1"/>
                </a:solidFill>
              </a:rPr>
              <a:t>xứng</a:t>
            </a:r>
            <a:r>
              <a:rPr lang="en-US" sz="6000" dirty="0">
                <a:solidFill>
                  <a:schemeClr val="bg1"/>
                </a:solidFill>
              </a:rPr>
              <a:t> </a:t>
            </a:r>
            <a:r>
              <a:rPr lang="en-US" sz="6000" dirty="0" err="1">
                <a:solidFill>
                  <a:schemeClr val="bg1"/>
                </a:solidFill>
              </a:rPr>
              <a:t>cân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Trời</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01106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Tựa </a:t>
            </a:r>
            <a:r>
              <a:rPr lang="vi-VN" sz="4800" dirty="0">
                <a:solidFill>
                  <a:schemeClr val="bg1"/>
                </a:solidFill>
              </a:rPr>
              <a:t>trầm hương nghi ngút lan tỏa bay cao về Thiên Chúa. Chân con bước đến gần thánh điện, dâng hy lễ mong đẹp ý Cha. Tuy nhỏ bé nhưng lòng thiết tha, đượm thắm ân tình chan hòa.</a:t>
            </a:r>
            <a:r>
              <a:rPr lang="en-US" sz="4800" b="0" dirty="0" smtClean="0">
                <a:solidFill>
                  <a:schemeClr val="bg1"/>
                </a:solidFill>
                <a:effectLst/>
              </a:rPr>
              <a:t> </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rPr>
              <a:t>ĐK</a:t>
            </a:r>
            <a:r>
              <a:rPr lang="en-US" sz="6000" dirty="0">
                <a:solidFill>
                  <a:srgbClr val="FFFF00"/>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a:solidFill>
                  <a:schemeClr val="bg1"/>
                </a:solidFill>
              </a:rPr>
              <a:t>toàn</a:t>
            </a:r>
            <a:r>
              <a:rPr lang="en-US" sz="6000" dirty="0">
                <a:solidFill>
                  <a:schemeClr val="bg1"/>
                </a:solidFill>
              </a:rPr>
              <a:t> </a:t>
            </a:r>
            <a:r>
              <a:rPr lang="en-US" sz="6000" dirty="0" err="1">
                <a:solidFill>
                  <a:schemeClr val="bg1"/>
                </a:solidFill>
              </a:rPr>
              <a:t>thiêu</a:t>
            </a:r>
            <a:r>
              <a:rPr lang="en-US" sz="6000" dirty="0">
                <a:solidFill>
                  <a:schemeClr val="bg1"/>
                </a:solidFill>
              </a:rPr>
              <a:t> con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Cha </a:t>
            </a:r>
            <a:r>
              <a:rPr lang="en-US" sz="6000" dirty="0" err="1">
                <a:solidFill>
                  <a:schemeClr val="bg1"/>
                </a:solidFill>
              </a:rPr>
              <a:t>từ</a:t>
            </a:r>
            <a:r>
              <a:rPr lang="en-US" sz="6000" dirty="0">
                <a:solidFill>
                  <a:schemeClr val="bg1"/>
                </a:solidFill>
              </a:rPr>
              <a:t> </a:t>
            </a:r>
            <a:r>
              <a:rPr lang="en-US" sz="6000" dirty="0" err="1">
                <a:solidFill>
                  <a:schemeClr val="bg1"/>
                </a:solidFill>
              </a:rPr>
              <a:t>ái</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hóa</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a:solidFill>
                  <a:schemeClr val="bg1"/>
                </a:solidFill>
              </a:rPr>
              <a:t>cho</a:t>
            </a:r>
            <a:r>
              <a:rPr lang="en-US" sz="6000" dirty="0">
                <a:solidFill>
                  <a:schemeClr val="bg1"/>
                </a:solidFill>
              </a:rPr>
              <a:t> </a:t>
            </a:r>
            <a:r>
              <a:rPr lang="en-US" sz="6000" dirty="0" err="1">
                <a:solidFill>
                  <a:schemeClr val="bg1"/>
                </a:solidFill>
              </a:rPr>
              <a:t>xứng</a:t>
            </a:r>
            <a:r>
              <a:rPr lang="en-US" sz="6000" dirty="0">
                <a:solidFill>
                  <a:schemeClr val="bg1"/>
                </a:solidFill>
              </a:rPr>
              <a:t> </a:t>
            </a:r>
            <a:r>
              <a:rPr lang="en-US" sz="6000" dirty="0" err="1">
                <a:solidFill>
                  <a:schemeClr val="bg1"/>
                </a:solidFill>
              </a:rPr>
              <a:t>cân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Trời</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37877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0"/>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a:solidFill>
                  <a:srgbClr val="FFFF00"/>
                </a:solidFill>
              </a:rPr>
              <a:t>Chúa</a:t>
            </a:r>
            <a:r>
              <a:rPr lang="en-US" sz="6600" dirty="0">
                <a:solidFill>
                  <a:srgbClr val="FFFF00"/>
                </a:solidFill>
              </a:rPr>
              <a:t> </a:t>
            </a:r>
            <a:r>
              <a:rPr lang="en-US" sz="6600" dirty="0" err="1">
                <a:solidFill>
                  <a:srgbClr val="FFFF00"/>
                </a:solidFill>
              </a:rPr>
              <a:t>Làm</a:t>
            </a:r>
            <a:r>
              <a:rPr lang="en-US" sz="6600" dirty="0">
                <a:solidFill>
                  <a:srgbClr val="FFFF00"/>
                </a:solidFill>
              </a:rPr>
              <a:t> </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Phép</a:t>
            </a:r>
            <a:r>
              <a:rPr lang="en-US" sz="6600" dirty="0" smtClean="0">
                <a:solidFill>
                  <a:srgbClr val="FFFF00"/>
                </a:solidFill>
              </a:rPr>
              <a:t> </a:t>
            </a:r>
            <a:r>
              <a:rPr lang="en-US" sz="6600" dirty="0" err="1">
                <a:solidFill>
                  <a:srgbClr val="FFFF00"/>
                </a:solidFill>
              </a:rPr>
              <a:t>Lạ</a:t>
            </a:r>
            <a:r>
              <a:rPr lang="en-US" sz="6600" dirty="0">
                <a:solidFill>
                  <a:srgbClr val="FFFF00"/>
                </a:solidFill>
              </a:rPr>
              <a:t> </a:t>
            </a:r>
            <a:r>
              <a:rPr lang="en-US" sz="6600" dirty="0" err="1">
                <a:solidFill>
                  <a:srgbClr val="FFFF00"/>
                </a:solidFill>
              </a:rPr>
              <a:t>Bánh</a:t>
            </a:r>
            <a:r>
              <a:rPr lang="en-US" sz="6600" dirty="0">
                <a:solidFill>
                  <a:srgbClr val="FFFF00"/>
                </a:solidFill>
              </a:rPr>
              <a:t> </a:t>
            </a:r>
            <a:r>
              <a:rPr lang="en-US" sz="6600" dirty="0" err="1">
                <a:solidFill>
                  <a:srgbClr val="FFFF00"/>
                </a:solidFill>
              </a:rPr>
              <a:t>Và</a:t>
            </a:r>
            <a:r>
              <a:rPr lang="en-US" sz="6600" dirty="0">
                <a:solidFill>
                  <a:srgbClr val="FFFF00"/>
                </a:solidFill>
              </a:rPr>
              <a:t> </a:t>
            </a:r>
            <a:r>
              <a:rPr lang="en-US" sz="6600" dirty="0" err="1" smtClean="0">
                <a:solidFill>
                  <a:srgbClr val="FFFF00"/>
                </a:solidFill>
              </a:rPr>
              <a:t>Cá</a:t>
            </a:r>
            <a:r>
              <a:rPr lang="en-US" sz="6600" dirty="0" smtClean="0">
                <a:solidFill>
                  <a:srgbClr val="FFFF00"/>
                </a:solidFill>
              </a:rPr>
              <a:t> </a:t>
            </a:r>
            <a:r>
              <a:rPr lang="en-US" sz="5400" dirty="0" smtClean="0">
                <a:solidFill>
                  <a:srgbClr val="FFFF00"/>
                </a:solidFill>
              </a:rPr>
              <a:t/>
            </a:r>
            <a:br>
              <a:rPr lang="en-US" sz="5400" dirty="0" smtClean="0">
                <a:solidFill>
                  <a:srgbClr val="FFFF00"/>
                </a:solidFill>
              </a:rPr>
            </a:br>
            <a:r>
              <a:rPr lang="en-US" i="1" dirty="0" err="1" smtClean="0">
                <a:solidFill>
                  <a:schemeClr val="bg1"/>
                </a:solidFill>
              </a:rPr>
              <a:t>Đinh</a:t>
            </a:r>
            <a:r>
              <a:rPr lang="en-US" i="1" dirty="0" smtClean="0">
                <a:solidFill>
                  <a:schemeClr val="bg1"/>
                </a:solidFill>
              </a:rPr>
              <a:t> </a:t>
            </a:r>
            <a:r>
              <a:rPr lang="en-US" i="1" dirty="0" err="1">
                <a:solidFill>
                  <a:schemeClr val="bg1"/>
                </a:solidFill>
              </a:rPr>
              <a:t>Công</a:t>
            </a:r>
            <a:r>
              <a:rPr lang="en-US" i="1" dirty="0">
                <a:solidFill>
                  <a:schemeClr val="bg1"/>
                </a:solidFill>
              </a:rPr>
              <a:t> </a:t>
            </a:r>
            <a:r>
              <a:rPr lang="en-US" i="1" dirty="0" err="1">
                <a:solidFill>
                  <a:schemeClr val="bg1"/>
                </a:solidFill>
              </a:rPr>
              <a:t>Huỳnh</a:t>
            </a:r>
            <a:r>
              <a:rPr lang="en-US" i="1" dirty="0">
                <a:solidFill>
                  <a:schemeClr val="bg1"/>
                </a:solidFill>
              </a:rPr>
              <a:t> &amp; </a:t>
            </a:r>
            <a:r>
              <a:rPr lang="en-US" i="1" dirty="0" err="1">
                <a:solidFill>
                  <a:schemeClr val="bg1"/>
                </a:solidFill>
              </a:rPr>
              <a:t>Huỳnh</a:t>
            </a:r>
            <a:r>
              <a:rPr lang="en-US" i="1" dirty="0">
                <a:solidFill>
                  <a:schemeClr val="bg1"/>
                </a:solidFill>
              </a:rPr>
              <a:t> Minh </a:t>
            </a:r>
            <a:r>
              <a:rPr lang="en-US" i="1" dirty="0" err="1" smtClean="0">
                <a:solidFill>
                  <a:schemeClr val="bg1"/>
                </a:solidFill>
              </a:rPr>
              <a:t>Kỳ</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750" dirty="0">
                <a:solidFill>
                  <a:srgbClr val="FFFF00"/>
                </a:solidFill>
              </a:rPr>
              <a:t>P</a:t>
            </a:r>
            <a:r>
              <a:rPr lang="en-US" sz="4750" b="0" dirty="0" smtClean="0">
                <a:solidFill>
                  <a:srgbClr val="FFFF00"/>
                </a:solidFill>
                <a:effectLst/>
              </a:rPr>
              <a:t>k1</a:t>
            </a:r>
            <a:r>
              <a:rPr lang="en-US" sz="4750" b="0" dirty="0">
                <a:solidFill>
                  <a:srgbClr val="FFFF00"/>
                </a:solidFill>
                <a:effectLst/>
              </a:rPr>
              <a:t>: </a:t>
            </a:r>
            <a:r>
              <a:rPr lang="vi-VN" sz="4750" dirty="0">
                <a:solidFill>
                  <a:schemeClr val="bg1"/>
                </a:solidFill>
              </a:rPr>
              <a:t>Chúa làm phép lạ từ năm chiếc bánh và hai con cá. Sau khi tạ ơn Người phân phát đến kẻ ngồi ăn. Ai muốn bao nhiêu thì hãy ăn no nê tùy thích. Vì bánh ban xuống chính suối nguồn bổ dưỡng tâm linh.</a:t>
            </a:r>
            <a:endParaRPr lang="vi-VN" sz="475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a:solidFill>
                  <a:schemeClr val="bg1"/>
                </a:solidFill>
              </a:rPr>
              <a:t>Lạy </a:t>
            </a:r>
            <a:r>
              <a:rPr lang="vi-VN" sz="5400" dirty="0" smtClean="0">
                <a:solidFill>
                  <a:schemeClr val="bg1"/>
                </a:solidFill>
              </a:rPr>
              <a:t>Chúa, </a:t>
            </a:r>
            <a:r>
              <a:rPr lang="vi-VN" sz="5400" dirty="0">
                <a:solidFill>
                  <a:schemeClr val="bg1"/>
                </a:solidFill>
              </a:rPr>
              <a:t>Chúa chính là nguồn mạch thần lương nuôi dưỡng chúng con. Lạy </a:t>
            </a:r>
            <a:r>
              <a:rPr lang="vi-VN" sz="5400" dirty="0" smtClean="0">
                <a:solidFill>
                  <a:schemeClr val="bg1"/>
                </a:solidFill>
              </a:rPr>
              <a:t>Chúa, </a:t>
            </a:r>
            <a:r>
              <a:rPr lang="vi-VN" sz="5400" dirty="0">
                <a:solidFill>
                  <a:schemeClr val="bg1"/>
                </a:solidFill>
              </a:rPr>
              <a:t>Bánh bởi trời Ngài đã tặng ban luôn mãi dư đầy.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Hãy </a:t>
            </a:r>
            <a:r>
              <a:rPr lang="vi-VN" sz="5400" dirty="0">
                <a:solidFill>
                  <a:schemeClr val="bg1"/>
                </a:solidFill>
              </a:rPr>
              <a:t>biết mở tấm lòng để cùng cảm thông chia sẻ yêu thương. Và biết sống quảng đại để lòng trổ sinh hoa trái tình yêu.</a:t>
            </a:r>
            <a:endParaRPr lang="en-US" sz="5400" b="0" dirty="0">
              <a:solidFill>
                <a:schemeClr val="bg1"/>
              </a:solidFill>
              <a:effectLst/>
            </a:endParaRPr>
          </a:p>
        </p:txBody>
      </p:sp>
    </p:spTree>
    <p:extLst>
      <p:ext uri="{BB962C8B-B14F-4D97-AF65-F5344CB8AC3E}">
        <p14:creationId xmlns:p14="http://schemas.microsoft.com/office/powerpoint/2010/main" val="3481183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dirty="0">
                <a:solidFill>
                  <a:srgbClr val="FFFF00"/>
                </a:solidFill>
              </a:rPr>
              <a:t>P</a:t>
            </a:r>
            <a:r>
              <a:rPr lang="en-US" sz="4700" b="0" dirty="0" smtClean="0">
                <a:solidFill>
                  <a:srgbClr val="FFFF00"/>
                </a:solidFill>
                <a:effectLst/>
              </a:rPr>
              <a:t>k2</a:t>
            </a:r>
            <a:r>
              <a:rPr lang="en-US" sz="4700" b="0" dirty="0">
                <a:solidFill>
                  <a:srgbClr val="FFFF00"/>
                </a:solidFill>
                <a:effectLst/>
              </a:rPr>
              <a:t>:</a:t>
            </a:r>
            <a:r>
              <a:rPr lang="en-US" sz="4700" b="0" dirty="0">
                <a:solidFill>
                  <a:schemeClr val="bg1"/>
                </a:solidFill>
                <a:effectLst/>
              </a:rPr>
              <a:t> </a:t>
            </a:r>
            <a:r>
              <a:rPr lang="vi-VN" sz="4700" dirty="0">
                <a:solidFill>
                  <a:schemeClr val="bg1"/>
                </a:solidFill>
              </a:rPr>
              <a:t>Những người đói khổ chờ mong chiếc bánh tình thương nhân ái. Nhưng con dửng dưng lòng chai đá nhắm mắt làm ngơ. Xin Chúa cho con hãy biết luôn chia cơm sẻ áo. Một miếng khi đói vẫn hơn nhiều một gói khi no.</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a:solidFill>
                  <a:schemeClr val="bg1"/>
                </a:solidFill>
              </a:rPr>
              <a:t>Lạy </a:t>
            </a:r>
            <a:r>
              <a:rPr lang="vi-VN" sz="5400" dirty="0" smtClean="0">
                <a:solidFill>
                  <a:schemeClr val="bg1"/>
                </a:solidFill>
              </a:rPr>
              <a:t>Chúa, </a:t>
            </a:r>
            <a:r>
              <a:rPr lang="vi-VN" sz="5400" dirty="0">
                <a:solidFill>
                  <a:schemeClr val="bg1"/>
                </a:solidFill>
              </a:rPr>
              <a:t>Chúa chính là nguồn mạch thần lương nuôi dưỡng chúng con. Lạy </a:t>
            </a:r>
            <a:r>
              <a:rPr lang="vi-VN" sz="5400" dirty="0" smtClean="0">
                <a:solidFill>
                  <a:schemeClr val="bg1"/>
                </a:solidFill>
              </a:rPr>
              <a:t>Chúa, </a:t>
            </a:r>
            <a:r>
              <a:rPr lang="vi-VN" sz="5400" dirty="0">
                <a:solidFill>
                  <a:schemeClr val="bg1"/>
                </a:solidFill>
              </a:rPr>
              <a:t>Bánh bởi trời Ngài đã tặng ban luôn mãi dư đầy. </a:t>
            </a:r>
            <a:endParaRPr lang="en-US" sz="5400" b="0" dirty="0">
              <a:solidFill>
                <a:schemeClr val="bg1"/>
              </a:solidFill>
              <a:effectLst/>
            </a:endParaRPr>
          </a:p>
        </p:txBody>
      </p:sp>
    </p:spTree>
    <p:extLst>
      <p:ext uri="{BB962C8B-B14F-4D97-AF65-F5344CB8AC3E}">
        <p14:creationId xmlns:p14="http://schemas.microsoft.com/office/powerpoint/2010/main" val="3049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smtClean="0">
                <a:solidFill>
                  <a:srgbClr val="FFFF00"/>
                </a:solidFill>
                <a:effectLst/>
              </a:rPr>
              <a:t/>
            </a:r>
            <a:br>
              <a:rPr lang="en-US" sz="6000" b="0" dirty="0" smtClean="0">
                <a:solidFill>
                  <a:srgbClr val="FFFF00"/>
                </a:solidFill>
                <a:effectLst/>
              </a:rPr>
            </a:br>
            <a:r>
              <a:rPr lang="en-US" sz="6000" b="0" dirty="0" smtClean="0">
                <a:solidFill>
                  <a:srgbClr val="FFFF00"/>
                </a:solidFill>
                <a:effectLst/>
              </a:rPr>
              <a:t/>
            </a:r>
            <a:br>
              <a:rPr lang="en-US" sz="6000" b="0" dirty="0" smtClean="0">
                <a:solidFill>
                  <a:srgbClr val="FFFF00"/>
                </a:solidFill>
                <a:effectLst/>
              </a:rPr>
            </a:br>
            <a:r>
              <a:rPr lang="en-US" sz="7300" b="0" dirty="0" err="1" smtClean="0">
                <a:solidFill>
                  <a:srgbClr val="FFFF00"/>
                </a:solidFill>
                <a:effectLst/>
              </a:rPr>
              <a:t>Ca</a:t>
            </a:r>
            <a:r>
              <a:rPr lang="en-US" sz="7300" b="0" dirty="0" smtClean="0">
                <a:solidFill>
                  <a:srgbClr val="FFFF00"/>
                </a:solidFill>
                <a:effectLst/>
              </a:rPr>
              <a:t> </a:t>
            </a:r>
            <a:r>
              <a:rPr lang="en-US" sz="7300" b="0" dirty="0" err="1">
                <a:solidFill>
                  <a:srgbClr val="FFFF00"/>
                </a:solidFill>
                <a:effectLst/>
              </a:rPr>
              <a:t>Nhập</a:t>
            </a:r>
            <a:r>
              <a:rPr lang="en-US" sz="7300" b="0" dirty="0">
                <a:solidFill>
                  <a:srgbClr val="FFFF00"/>
                </a:solidFill>
                <a:effectLst/>
              </a:rPr>
              <a:t> </a:t>
            </a:r>
            <a:r>
              <a:rPr lang="en-US" sz="7300" b="0" dirty="0" err="1">
                <a:solidFill>
                  <a:srgbClr val="FFFF00"/>
                </a:solidFill>
                <a:effectLst/>
              </a:rPr>
              <a:t>Lễ</a:t>
            </a:r>
            <a:r>
              <a:rPr lang="en-US" sz="7300" b="0" dirty="0">
                <a:solidFill>
                  <a:srgbClr val="FFFF00"/>
                </a:solidFill>
                <a:effectLst/>
              </a:rPr>
              <a:t/>
            </a:r>
            <a:br>
              <a:rPr lang="en-US" sz="7300" b="0" dirty="0">
                <a:solidFill>
                  <a:srgbClr val="FFFF00"/>
                </a:solidFill>
                <a:effectLst/>
              </a:rPr>
            </a:br>
            <a:r>
              <a:rPr lang="en-US" sz="7300" b="0" dirty="0" err="1" smtClean="0">
                <a:solidFill>
                  <a:srgbClr val="FFFF00"/>
                </a:solidFill>
                <a:effectLst/>
              </a:rPr>
              <a:t>Hãy</a:t>
            </a:r>
            <a:r>
              <a:rPr lang="en-US" sz="7300" b="0" dirty="0" smtClean="0">
                <a:solidFill>
                  <a:srgbClr val="FFFF00"/>
                </a:solidFill>
                <a:effectLst/>
              </a:rPr>
              <a:t> </a:t>
            </a:r>
            <a:r>
              <a:rPr lang="en-US" sz="7300" dirty="0" err="1" smtClean="0">
                <a:solidFill>
                  <a:srgbClr val="FFFF00"/>
                </a:solidFill>
              </a:rPr>
              <a:t>Đến</a:t>
            </a:r>
            <a:r>
              <a:rPr lang="en-US" sz="9600" dirty="0" smtClean="0">
                <a:solidFill>
                  <a:srgbClr val="FFFF00"/>
                </a:solidFill>
              </a:rPr>
              <a:t/>
            </a:r>
            <a:br>
              <a:rPr lang="en-US" sz="9600" dirty="0" smtClean="0">
                <a:solidFill>
                  <a:srgbClr val="FFFF00"/>
                </a:solidFill>
              </a:rPr>
            </a:br>
            <a:r>
              <a:rPr lang="en-US" sz="5300" i="1" dirty="0" smtClean="0">
                <a:solidFill>
                  <a:schemeClr val="bg1"/>
                </a:solidFill>
              </a:rPr>
              <a:t>Lm</a:t>
            </a:r>
            <a:r>
              <a:rPr lang="en-US" sz="5300" i="1" dirty="0">
                <a:solidFill>
                  <a:schemeClr val="bg1"/>
                </a:solidFill>
              </a:rPr>
              <a:t>. Kim Long</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Hãy </a:t>
            </a:r>
            <a:r>
              <a:rPr lang="vi-VN" sz="5400" dirty="0">
                <a:solidFill>
                  <a:schemeClr val="bg1"/>
                </a:solidFill>
              </a:rPr>
              <a:t>biết mở tấm lòng để cùng cảm thông chia sẻ yêu thương. Và biết sống quảng đại để lòng trổ sinh hoa trái tình yêu.</a:t>
            </a:r>
            <a:endParaRPr lang="en-US" sz="5400" b="0" dirty="0">
              <a:solidFill>
                <a:schemeClr val="bg1"/>
              </a:solidFill>
              <a:effectLst/>
            </a:endParaRPr>
          </a:p>
        </p:txBody>
      </p:sp>
    </p:spTree>
    <p:extLst>
      <p:ext uri="{BB962C8B-B14F-4D97-AF65-F5344CB8AC3E}">
        <p14:creationId xmlns:p14="http://schemas.microsoft.com/office/powerpoint/2010/main" val="1825389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dirty="0">
                <a:solidFill>
                  <a:srgbClr val="FFFF00"/>
                </a:solidFill>
              </a:rPr>
              <a:t>P</a:t>
            </a:r>
            <a:r>
              <a:rPr lang="en-US" sz="4700" b="0" dirty="0" smtClean="0">
                <a:solidFill>
                  <a:srgbClr val="FFFF00"/>
                </a:solidFill>
                <a:effectLst/>
              </a:rPr>
              <a:t>k3</a:t>
            </a:r>
            <a:r>
              <a:rPr lang="en-US" sz="4700" b="0" dirty="0">
                <a:solidFill>
                  <a:srgbClr val="FFFF00"/>
                </a:solidFill>
                <a:effectLst/>
              </a:rPr>
              <a:t>:</a:t>
            </a:r>
            <a:r>
              <a:rPr lang="en-US" sz="4700" b="0" dirty="0">
                <a:solidFill>
                  <a:schemeClr val="bg1"/>
                </a:solidFill>
                <a:effectLst/>
              </a:rPr>
              <a:t> </a:t>
            </a:r>
            <a:r>
              <a:rPr lang="vi-VN" sz="4700" dirty="0">
                <a:solidFill>
                  <a:schemeClr val="bg1"/>
                </a:solidFill>
              </a:rPr>
              <a:t>Nếm trải khổ sầu lòng con mới biết khổ đau nhân thế. Cho con quả tim hằng thông cảm với ai lầm </a:t>
            </a:r>
            <a:r>
              <a:rPr lang="vi-VN" sz="4700" dirty="0" smtClean="0">
                <a:solidFill>
                  <a:schemeClr val="bg1"/>
                </a:solidFill>
              </a:rPr>
              <a:t>than.</a:t>
            </a:r>
            <a:r>
              <a:rPr lang="en-US" sz="4700" dirty="0" smtClean="0">
                <a:solidFill>
                  <a:schemeClr val="bg1"/>
                </a:solidFill>
              </a:rPr>
              <a:t> </a:t>
            </a:r>
            <a:r>
              <a:rPr lang="vi-VN" sz="4700" dirty="0" smtClean="0">
                <a:solidFill>
                  <a:schemeClr val="bg1"/>
                </a:solidFill>
              </a:rPr>
              <a:t>Luôn </a:t>
            </a:r>
            <a:r>
              <a:rPr lang="vi-VN" sz="4700" dirty="0">
                <a:solidFill>
                  <a:schemeClr val="bg1"/>
                </a:solidFill>
              </a:rPr>
              <a:t>biết dấn thân tìm đến ai co ro nghèo đói. Vì Chúa ở giữa những con người cùng khốn bơ vơ.</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a:solidFill>
                  <a:schemeClr val="bg1"/>
                </a:solidFill>
              </a:rPr>
              <a:t>Lạy </a:t>
            </a:r>
            <a:r>
              <a:rPr lang="vi-VN" sz="5400" dirty="0" smtClean="0">
                <a:solidFill>
                  <a:schemeClr val="bg1"/>
                </a:solidFill>
              </a:rPr>
              <a:t>Chúa, </a:t>
            </a:r>
            <a:r>
              <a:rPr lang="vi-VN" sz="5400" dirty="0">
                <a:solidFill>
                  <a:schemeClr val="bg1"/>
                </a:solidFill>
              </a:rPr>
              <a:t>Chúa chính là nguồn mạch thần lương nuôi dưỡng chúng con. Lạy </a:t>
            </a:r>
            <a:r>
              <a:rPr lang="vi-VN" sz="5400" dirty="0" smtClean="0">
                <a:solidFill>
                  <a:schemeClr val="bg1"/>
                </a:solidFill>
              </a:rPr>
              <a:t>Chúa, </a:t>
            </a:r>
            <a:r>
              <a:rPr lang="vi-VN" sz="5400" dirty="0">
                <a:solidFill>
                  <a:schemeClr val="bg1"/>
                </a:solidFill>
              </a:rPr>
              <a:t>Bánh bởi trời Ngài đã tặng ban luôn mãi dư đầy. </a:t>
            </a:r>
            <a:endParaRPr lang="en-US" sz="5400" b="0" dirty="0">
              <a:solidFill>
                <a:schemeClr val="bg1"/>
              </a:solidFill>
              <a:effectLst/>
            </a:endParaRPr>
          </a:p>
        </p:txBody>
      </p:sp>
    </p:spTree>
    <p:extLst>
      <p:ext uri="{BB962C8B-B14F-4D97-AF65-F5344CB8AC3E}">
        <p14:creationId xmlns:p14="http://schemas.microsoft.com/office/powerpoint/2010/main" val="147732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Hãy </a:t>
            </a:r>
            <a:r>
              <a:rPr lang="vi-VN" sz="5400" dirty="0">
                <a:solidFill>
                  <a:schemeClr val="bg1"/>
                </a:solidFill>
              </a:rPr>
              <a:t>biết mở tấm lòng để cùng cảm thông chia sẻ yêu thương. Và biết sống quảng đại để lòng trổ sinh hoa trái tình yêu.</a:t>
            </a:r>
            <a:endParaRPr lang="en-US" sz="5400" b="0" dirty="0">
              <a:solidFill>
                <a:schemeClr val="bg1"/>
              </a:solidFill>
              <a:effectLst/>
            </a:endParaRPr>
          </a:p>
        </p:txBody>
      </p:sp>
    </p:spTree>
    <p:extLst>
      <p:ext uri="{BB962C8B-B14F-4D97-AF65-F5344CB8AC3E}">
        <p14:creationId xmlns:p14="http://schemas.microsoft.com/office/powerpoint/2010/main" val="541299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vi-VN" sz="6600" dirty="0" smtClean="0">
                <a:solidFill>
                  <a:srgbClr val="FFFF00"/>
                </a:solidFill>
              </a:rPr>
              <a:t>Cung </a:t>
            </a:r>
            <a:r>
              <a:rPr lang="vi-VN" sz="6600" dirty="0">
                <a:solidFill>
                  <a:srgbClr val="FFFF00"/>
                </a:solidFill>
              </a:rPr>
              <a:t>Chúc Trinh Vương</a:t>
            </a:r>
            <a:r>
              <a:rPr lang="en-US" sz="5400" b="0" dirty="0">
                <a:solidFill>
                  <a:srgbClr val="FFFF00"/>
                </a:solidFill>
                <a:effectLst/>
              </a:rPr>
              <a:t/>
            </a:r>
            <a:br>
              <a:rPr lang="en-US" sz="5400" b="0" dirty="0">
                <a:solidFill>
                  <a:srgbClr val="FFFF00"/>
                </a:solidFill>
                <a:effectLst/>
              </a:rPr>
            </a:br>
            <a:r>
              <a:rPr lang="en-US" sz="4800" i="1" dirty="0" smtClean="0">
                <a:solidFill>
                  <a:schemeClr val="bg1"/>
                </a:solidFill>
              </a:rPr>
              <a:t>Lm</a:t>
            </a:r>
            <a:r>
              <a:rPr lang="en-US" sz="4800" i="1" dirty="0">
                <a:solidFill>
                  <a:schemeClr val="bg1"/>
                </a:solidFill>
              </a:rPr>
              <a:t>. </a:t>
            </a:r>
            <a:r>
              <a:rPr lang="en-US" sz="4800" i="1" dirty="0" err="1">
                <a:solidFill>
                  <a:schemeClr val="bg1"/>
                </a:solidFill>
              </a:rPr>
              <a:t>Hoài</a:t>
            </a:r>
            <a:r>
              <a:rPr lang="en-US" sz="4800" i="1" dirty="0">
                <a:solidFill>
                  <a:schemeClr val="bg1"/>
                </a:solidFill>
              </a:rPr>
              <a:t> </a:t>
            </a:r>
            <a:r>
              <a:rPr lang="en-US" sz="4800" i="1" dirty="0" err="1">
                <a:solidFill>
                  <a:schemeClr val="bg1"/>
                </a:solidFill>
              </a:rPr>
              <a:t>Đức</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chemeClr val="bg1"/>
                </a:solidFill>
              </a:rPr>
              <a:t/>
            </a:r>
            <a:br>
              <a:rPr lang="vi-VN" sz="4800" dirty="0">
                <a:solidFill>
                  <a:schemeClr val="bg1"/>
                </a:solidFill>
              </a:rPr>
            </a:br>
            <a:r>
              <a:rPr lang="vi-VN" sz="4800" dirty="0">
                <a:solidFill>
                  <a:srgbClr val="FFFF00"/>
                </a:solidFill>
              </a:rPr>
              <a:t>Pk: </a:t>
            </a:r>
            <a:r>
              <a:rPr lang="vi-VN" sz="4800" dirty="0" smtClean="0">
                <a:solidFill>
                  <a:schemeClr val="bg1"/>
                </a:solidFill>
              </a:rPr>
              <a:t>Cung </a:t>
            </a:r>
            <a:r>
              <a:rPr lang="vi-VN" sz="4800" dirty="0">
                <a:solidFill>
                  <a:schemeClr val="bg1"/>
                </a:solidFill>
              </a:rPr>
              <a:t>chúc Trinh </a:t>
            </a:r>
            <a:r>
              <a:rPr lang="vi-VN" sz="4800" dirty="0" smtClean="0">
                <a:solidFill>
                  <a:schemeClr val="bg1"/>
                </a:solidFill>
              </a:rPr>
              <a:t>Vương, </a:t>
            </a:r>
            <a:r>
              <a:rPr lang="vi-VN" sz="4800" dirty="0">
                <a:solidFill>
                  <a:schemeClr val="bg1"/>
                </a:solidFill>
              </a:rPr>
              <a:t>không hề nhiễm tội truyền. Thật Mẹ là Mẹ Thiên </a:t>
            </a:r>
            <a:r>
              <a:rPr lang="vi-VN" sz="4800" dirty="0" smtClean="0">
                <a:solidFill>
                  <a:schemeClr val="bg1"/>
                </a:solidFill>
              </a:rPr>
              <a:t>Chúa, </a:t>
            </a:r>
            <a:r>
              <a:rPr lang="vi-VN" sz="4800" dirty="0">
                <a:solidFill>
                  <a:schemeClr val="bg1"/>
                </a:solidFill>
              </a:rPr>
              <a:t>Mẹ khiết trinh trọn đời. Cung chúc Trinh </a:t>
            </a:r>
            <a:r>
              <a:rPr lang="vi-VN" sz="4800" dirty="0" smtClean="0">
                <a:solidFill>
                  <a:schemeClr val="bg1"/>
                </a:solidFill>
              </a:rPr>
              <a:t>Vương </a:t>
            </a:r>
            <a:r>
              <a:rPr lang="vi-VN" sz="4800" dirty="0">
                <a:solidFill>
                  <a:schemeClr val="bg1"/>
                </a:solidFill>
              </a:rPr>
              <a:t>là kho tích ơn thiêng. Mẹ đã hy sinh </a:t>
            </a:r>
            <a:r>
              <a:rPr lang="vi-VN" sz="4800" dirty="0" smtClean="0">
                <a:solidFill>
                  <a:schemeClr val="bg1"/>
                </a:solidFill>
              </a:rPr>
              <a:t>hiệp thông </a:t>
            </a:r>
            <a:r>
              <a:rPr lang="vi-VN" sz="4800" dirty="0">
                <a:solidFill>
                  <a:schemeClr val="bg1"/>
                </a:solidFill>
              </a:rPr>
              <a:t>để cứu chuộc nhân </a:t>
            </a:r>
            <a:r>
              <a:rPr lang="vi-VN" sz="4800" dirty="0" smtClean="0">
                <a:solidFill>
                  <a:schemeClr val="bg1"/>
                </a:solidFill>
              </a:rPr>
              <a:t>loại</a:t>
            </a:r>
            <a:r>
              <a:rPr lang="vi-VN" sz="4800" dirty="0">
                <a:solidFill>
                  <a:schemeClr val="bg1"/>
                </a:solidFill>
              </a:rPr>
              <a:t/>
            </a:r>
            <a:br>
              <a:rPr lang="vi-VN" sz="4800" dirty="0">
                <a:solidFill>
                  <a:schemeClr val="bg1"/>
                </a:solidFill>
              </a:rPr>
            </a:b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 </a:t>
            </a:r>
            <a:r>
              <a:rPr lang="vi-VN" sz="4800" dirty="0">
                <a:solidFill>
                  <a:schemeClr val="bg1"/>
                </a:solidFill>
              </a:rPr>
              <a:t>Mẹ </a:t>
            </a:r>
            <a:r>
              <a:rPr lang="vi-VN" sz="4800" dirty="0" smtClean="0">
                <a:solidFill>
                  <a:schemeClr val="bg1"/>
                </a:solidFill>
              </a:rPr>
              <a:t>Ma-ri-a </a:t>
            </a:r>
            <a:r>
              <a:rPr lang="vi-VN" sz="4800" dirty="0">
                <a:solidFill>
                  <a:schemeClr val="bg1"/>
                </a:solidFill>
              </a:rPr>
              <a:t>ai là không được Mẹ thương đến. Khốn thay nhân loại mê đắm nên lãng quên. Mẹ </a:t>
            </a:r>
            <a:r>
              <a:rPr lang="vi-VN" sz="4800" dirty="0" smtClean="0">
                <a:solidFill>
                  <a:schemeClr val="bg1"/>
                </a:solidFill>
              </a:rPr>
              <a:t>Fa-ti-ma </a:t>
            </a:r>
            <a:r>
              <a:rPr lang="vi-VN" sz="4800" dirty="0">
                <a:solidFill>
                  <a:schemeClr val="bg1"/>
                </a:solidFill>
              </a:rPr>
              <a:t>con nguyện xin đền tạ yêu mến. Muốn hy sinh nhiều yên ủi Mẹ khỏi ưu phiền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Cung chúc Trinh </a:t>
            </a:r>
            <a:r>
              <a:rPr lang="vi-VN" sz="4800" dirty="0" smtClean="0">
                <a:solidFill>
                  <a:schemeClr val="bg1"/>
                </a:solidFill>
              </a:rPr>
              <a:t>Vương, </a:t>
            </a:r>
            <a:r>
              <a:rPr lang="vi-VN" sz="4800" dirty="0">
                <a:solidFill>
                  <a:schemeClr val="bg1"/>
                </a:solidFill>
              </a:rPr>
              <a:t>Mẹ quyền phép khôn lường. Vì Mẹ đầy ơn Thiên </a:t>
            </a:r>
            <a:r>
              <a:rPr lang="vi-VN" sz="4800" dirty="0" smtClean="0">
                <a:solidFill>
                  <a:schemeClr val="bg1"/>
                </a:solidFill>
              </a:rPr>
              <a:t>Chúa, </a:t>
            </a:r>
            <a:r>
              <a:rPr lang="vi-VN" sz="4800" dirty="0">
                <a:solidFill>
                  <a:schemeClr val="bg1"/>
                </a:solidFill>
              </a:rPr>
              <a:t>Mẹ Nữ Vương muôn loài. Cung chúc Trinh </a:t>
            </a:r>
            <a:r>
              <a:rPr lang="vi-VN" sz="4800" dirty="0" smtClean="0">
                <a:solidFill>
                  <a:schemeClr val="bg1"/>
                </a:solidFill>
              </a:rPr>
              <a:t>Vương, </a:t>
            </a:r>
            <a:r>
              <a:rPr lang="vi-VN" sz="4800" dirty="0">
                <a:solidFill>
                  <a:schemeClr val="bg1"/>
                </a:solidFill>
              </a:rPr>
              <a:t>Mẹ nhân ái yêu thương. Mẹ cứu giúp ai lạc </a:t>
            </a:r>
            <a:r>
              <a:rPr lang="vi-VN" sz="4800" dirty="0" smtClean="0">
                <a:solidFill>
                  <a:schemeClr val="bg1"/>
                </a:solidFill>
              </a:rPr>
              <a:t>bước, </a:t>
            </a:r>
            <a:r>
              <a:rPr lang="vi-VN" sz="4800" dirty="0">
                <a:solidFill>
                  <a:schemeClr val="bg1"/>
                </a:solidFill>
              </a:rPr>
              <a:t>ai khốn khổ trên đời.</a:t>
            </a:r>
            <a:endParaRPr lang="vi-VN" sz="4800" b="0" dirty="0">
              <a:solidFill>
                <a:schemeClr val="bg1"/>
              </a:solidFill>
              <a:effectLst/>
            </a:endParaRPr>
          </a:p>
        </p:txBody>
      </p:sp>
    </p:spTree>
    <p:extLst>
      <p:ext uri="{BB962C8B-B14F-4D97-AF65-F5344CB8AC3E}">
        <p14:creationId xmlns:p14="http://schemas.microsoft.com/office/powerpoint/2010/main" val="20114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ĐK</a:t>
            </a:r>
            <a:r>
              <a:rPr lang="vi-VN" sz="5400" dirty="0">
                <a:solidFill>
                  <a:srgbClr val="FFFF00"/>
                </a:solidFill>
              </a:rPr>
              <a:t>: </a:t>
            </a:r>
            <a:r>
              <a:rPr lang="vi-VN" sz="5400" dirty="0">
                <a:solidFill>
                  <a:schemeClr val="bg1"/>
                </a:solidFill>
              </a:rPr>
              <a:t>Hãy đến tung hô </a:t>
            </a:r>
            <a:r>
              <a:rPr lang="vi-VN" sz="5400" dirty="0" smtClean="0">
                <a:solidFill>
                  <a:schemeClr val="bg1"/>
                </a:solidFill>
              </a:rPr>
              <a:t>Chúa, </a:t>
            </a:r>
            <a:r>
              <a:rPr lang="vi-VN" sz="5400" dirty="0">
                <a:solidFill>
                  <a:schemeClr val="bg1"/>
                </a:solidFill>
              </a:rPr>
              <a:t>reo mừng Đấng cứu thoát ta. Nào cùng đến trước thiên nhan, nào cùng đến trước thiên nhan, dâng </a:t>
            </a:r>
            <a:r>
              <a:rPr lang="vi-VN" sz="5400" dirty="0" smtClean="0">
                <a:solidFill>
                  <a:schemeClr val="bg1"/>
                </a:solidFill>
              </a:rPr>
              <a:t>lời, </a:t>
            </a:r>
            <a:r>
              <a:rPr lang="vi-VN" sz="5400" dirty="0">
                <a:solidFill>
                  <a:schemeClr val="bg1"/>
                </a:solidFill>
              </a:rPr>
              <a:t>cảm tạ, và tung hô Chúa.</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 </a:t>
            </a:r>
            <a:r>
              <a:rPr lang="vi-VN" sz="4800" dirty="0">
                <a:solidFill>
                  <a:schemeClr val="bg1"/>
                </a:solidFill>
              </a:rPr>
              <a:t>Mẹ </a:t>
            </a:r>
            <a:r>
              <a:rPr lang="vi-VN" sz="4800" dirty="0" smtClean="0">
                <a:solidFill>
                  <a:schemeClr val="bg1"/>
                </a:solidFill>
              </a:rPr>
              <a:t>Ma-ri-a </a:t>
            </a:r>
            <a:r>
              <a:rPr lang="vi-VN" sz="4800" dirty="0">
                <a:solidFill>
                  <a:schemeClr val="bg1"/>
                </a:solidFill>
              </a:rPr>
              <a:t>ai là không được Mẹ thương đến. Khốn thay nhân loại mê đắm nên lãng quên. Mẹ </a:t>
            </a:r>
            <a:r>
              <a:rPr lang="vi-VN" sz="4800" dirty="0" smtClean="0">
                <a:solidFill>
                  <a:schemeClr val="bg1"/>
                </a:solidFill>
              </a:rPr>
              <a:t>Fa-ti-ma </a:t>
            </a:r>
            <a:r>
              <a:rPr lang="vi-VN" sz="4800" dirty="0">
                <a:solidFill>
                  <a:schemeClr val="bg1"/>
                </a:solidFill>
              </a:rPr>
              <a:t>con nguyện xin đền tạ yêu mến. Muốn hy sinh nhiều yên ủi Mẹ khỏi ưu phiền</a:t>
            </a:r>
            <a:endParaRPr lang="en-US" sz="4800" b="0" dirty="0">
              <a:solidFill>
                <a:schemeClr val="bg1"/>
              </a:solidFill>
              <a:effectLst/>
            </a:endParaRPr>
          </a:p>
        </p:txBody>
      </p:sp>
    </p:spTree>
    <p:extLst>
      <p:ext uri="{BB962C8B-B14F-4D97-AF65-F5344CB8AC3E}">
        <p14:creationId xmlns:p14="http://schemas.microsoft.com/office/powerpoint/2010/main" val="1847345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Pk1: </a:t>
            </a:r>
            <a:r>
              <a:rPr lang="vi-VN" sz="5400" dirty="0" smtClean="0">
                <a:solidFill>
                  <a:schemeClr val="bg1"/>
                </a:solidFill>
              </a:rPr>
              <a:t>Chúa là, </a:t>
            </a:r>
            <a:r>
              <a:rPr lang="vi-VN" sz="5400" dirty="0">
                <a:solidFill>
                  <a:schemeClr val="bg1"/>
                </a:solidFill>
              </a:rPr>
              <a:t>nguồn quang minh tâm trí con, sáng </a:t>
            </a:r>
            <a:r>
              <a:rPr lang="vi-VN" sz="5400" dirty="0" smtClean="0">
                <a:solidFill>
                  <a:schemeClr val="bg1"/>
                </a:solidFill>
              </a:rPr>
              <a:t>soi, </a:t>
            </a:r>
            <a:r>
              <a:rPr lang="vi-VN" sz="5400" dirty="0">
                <a:solidFill>
                  <a:schemeClr val="bg1"/>
                </a:solidFill>
              </a:rPr>
              <a:t>con đường thế gian mịt mùng. Dìu </a:t>
            </a:r>
            <a:r>
              <a:rPr lang="vi-VN" sz="5400" dirty="0" smtClean="0">
                <a:solidFill>
                  <a:schemeClr val="bg1"/>
                </a:solidFill>
              </a:rPr>
              <a:t>con, </a:t>
            </a:r>
            <a:r>
              <a:rPr lang="vi-VN" sz="5400" dirty="0">
                <a:solidFill>
                  <a:schemeClr val="bg1"/>
                </a:solidFill>
              </a:rPr>
              <a:t>tiến bước về nơi ước mong, dẫu </a:t>
            </a:r>
            <a:r>
              <a:rPr lang="vi-VN" sz="5400" dirty="0" smtClean="0">
                <a:solidFill>
                  <a:schemeClr val="bg1"/>
                </a:solidFill>
              </a:rPr>
              <a:t>ngàn, </a:t>
            </a:r>
            <a:r>
              <a:rPr lang="vi-VN" sz="5400" dirty="0">
                <a:solidFill>
                  <a:schemeClr val="bg1"/>
                </a:solidFill>
              </a:rPr>
              <a:t>nguy khó rắc gieo trên đường</a:t>
            </a:r>
            <a:r>
              <a:rPr lang="vi-VN" sz="5400" dirty="0" smtClean="0">
                <a:solidFill>
                  <a:schemeClr val="bg1"/>
                </a:solidFill>
              </a:rPr>
              <a:t>.</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ĐK</a:t>
            </a:r>
            <a:r>
              <a:rPr lang="vi-VN" sz="5400" dirty="0">
                <a:solidFill>
                  <a:srgbClr val="FFFF00"/>
                </a:solidFill>
              </a:rPr>
              <a:t>: </a:t>
            </a:r>
            <a:r>
              <a:rPr lang="vi-VN" sz="5400" dirty="0">
                <a:solidFill>
                  <a:schemeClr val="bg1"/>
                </a:solidFill>
              </a:rPr>
              <a:t>Hãy đến tung hô </a:t>
            </a:r>
            <a:r>
              <a:rPr lang="vi-VN" sz="5400" dirty="0" smtClean="0">
                <a:solidFill>
                  <a:schemeClr val="bg1"/>
                </a:solidFill>
              </a:rPr>
              <a:t>Chúa, </a:t>
            </a:r>
            <a:r>
              <a:rPr lang="vi-VN" sz="5400" dirty="0">
                <a:solidFill>
                  <a:schemeClr val="bg1"/>
                </a:solidFill>
              </a:rPr>
              <a:t>reo mừng Đấng cứu thoát ta. Nào cùng đến trước thiên nhan, nào cùng đến trước thiên nhan, dâng </a:t>
            </a:r>
            <a:r>
              <a:rPr lang="vi-VN" sz="5400" dirty="0" smtClean="0">
                <a:solidFill>
                  <a:schemeClr val="bg1"/>
                </a:solidFill>
              </a:rPr>
              <a:t>lời, </a:t>
            </a:r>
            <a:r>
              <a:rPr lang="vi-VN" sz="5400" dirty="0">
                <a:solidFill>
                  <a:schemeClr val="bg1"/>
                </a:solidFill>
              </a:rPr>
              <a:t>cảm tạ, và tung hô Chúa.</a:t>
            </a:r>
            <a:endParaRPr lang="vi-VN" sz="5600" b="0" dirty="0">
              <a:solidFill>
                <a:schemeClr val="bg1"/>
              </a:solidFill>
              <a:effectLst/>
            </a:endParaRPr>
          </a:p>
        </p:txBody>
      </p:sp>
    </p:spTree>
    <p:extLst>
      <p:ext uri="{BB962C8B-B14F-4D97-AF65-F5344CB8AC3E}">
        <p14:creationId xmlns:p14="http://schemas.microsoft.com/office/powerpoint/2010/main" val="237538973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1653</Words>
  <Application>Microsoft Office PowerPoint</Application>
  <PresentationFormat>On-screen Show (16:9)</PresentationFormat>
  <Paragraphs>76</Paragraphs>
  <Slides>71</Slides>
  <Notes>0</Notes>
  <HiddenSlides>0</HiddenSlides>
  <MMClips>0</MMClips>
  <ScaleCrop>false</ScaleCrop>
  <HeadingPairs>
    <vt:vector size="4" baseType="variant">
      <vt:variant>
        <vt:lpstr>Theme</vt:lpstr>
      </vt:variant>
      <vt:variant>
        <vt:i4>11</vt:i4>
      </vt:variant>
      <vt:variant>
        <vt:lpstr>Slide Titles</vt:lpstr>
      </vt:variant>
      <vt:variant>
        <vt:i4>71</vt:i4>
      </vt:variant>
    </vt:vector>
  </HeadingPairs>
  <TitlesOfParts>
    <vt:vector size="82" baseType="lpstr">
      <vt:lpstr>Office Theme</vt:lpstr>
      <vt:lpstr>12_Office Theme</vt:lpstr>
      <vt:lpstr>36_Default Design</vt:lpstr>
      <vt:lpstr>10_Office Theme</vt:lpstr>
      <vt:lpstr>37_Default Design</vt:lpstr>
      <vt:lpstr>4_Office Theme</vt:lpstr>
      <vt:lpstr>6_Office Theme</vt:lpstr>
      <vt:lpstr>8_Office Theme</vt:lpstr>
      <vt:lpstr>1_Office Theme</vt:lpstr>
      <vt:lpstr>2_Office Theme</vt:lpstr>
      <vt:lpstr>3_Office Theme</vt:lpstr>
      <vt:lpstr>PowerPoint Presentation</vt:lpstr>
      <vt:lpstr>TẬP HÁT CỘNG ĐOÀN</vt:lpstr>
      <vt:lpstr>Đk: Lạy Chúa, khi Ngài rộng mở tay ban, là chúng con thoả thuê muôn vàn.</vt:lpstr>
      <vt:lpstr>Alleluia-Alleluia Một tiên tri. vĩ đại đã xuất hiện giữa chúng ta, và Thiên Chúa. đã viếng thăm dân Ngài.  Alleluia…</vt:lpstr>
      <vt:lpstr>PowerPoint Presentation</vt:lpstr>
      <vt:lpstr>  Ca Nhập Lễ Hãy Đến Lm. Kim Long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chúng con thoả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chúng con thoả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chúng con thoả thuê muôn vàn.</vt:lpstr>
      <vt:lpstr>Tk3: Đường lối của Ngài đều rất chí công, bao công việc chan chứa ân tình. Chúa ở gần những kẻ kêu nài, những kẻ chuyên chăm. biết tâm thành cầu khẩn Ngài liên.</vt:lpstr>
      <vt:lpstr>Đk: Lạy Chúa, khi Ngài rộng mở tay ban, là chúng con thoả thuê muôn vàn.</vt:lpstr>
      <vt:lpstr>PowerPoint Presentation</vt:lpstr>
      <vt:lpstr>Alleluia-Alleluia Một tiên tri. vĩ đại đã xuất hiện giữa chúng ta, và Thiên Chúa. đã viếng thăm dân Ngài.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ĐK: Của lễ toàn thiêu con dâng về Cha từ ái. Thánh hóa lễ dâng, cho xứng cân dâng về Chúa Trời.</vt:lpstr>
      <vt:lpstr>Pk1:  Này rượu nho bánh miến con nguyện dâng lên lòng thành tín. Xin liên kết tâm hồn chúng con, sao cho xứng nên của lễ dâng. Bao yêu mến chân thành kính tin, hiệp nhất trong một Chúa Trời. </vt:lpstr>
      <vt:lpstr>ĐK: Của lễ toàn thiêu con dâng về Cha từ ái. Thánh hóa lễ dâng, cho xứng cân dâng về Chúa Trời.</vt:lpstr>
      <vt:lpstr>Pk2: Tựa trầm hương nghi ngút lan tỏa bay cao về Thiên Chúa. Chân con bước đến gần thánh điện, dâng hy lễ mong đẹp ý Cha. Tuy nhỏ bé nhưng lòng thiết tha, đượm thắm ân tình chan hòa. </vt:lpstr>
      <vt:lpstr>ĐK: Của lễ toàn thiêu con dâng về Cha từ ái. Thánh hóa lễ dâng, cho xứng cân dâng về Chúa Trời.</vt:lpstr>
      <vt:lpstr>PowerPoint Presentation</vt:lpstr>
      <vt:lpstr>PowerPoint Presentation</vt:lpstr>
      <vt:lpstr>Ca Nguyện Hiệp Lễ Chúa Làm  Phép Lạ Bánh Và Cá  Đinh Công Huỳnh &amp; Huỳnh Minh Kỳ</vt:lpstr>
      <vt:lpstr>Pk1: Chúa làm phép lạ từ năm chiếc bánh và hai con cá. Sau khi tạ ơn Người phân phát đến kẻ ngồi ăn. Ai muốn bao nhiêu thì hãy ăn no nê tùy thích. Vì bánh ban xuống chính suối nguồn bổ dưỡng tâm linh.</vt:lpstr>
      <vt:lpstr>ĐK: Lạy Chúa, Chúa chính là nguồn mạch thần lương nuôi dưỡng chúng con. Lạy Chúa, Bánh bởi trời Ngài đã tặng ban luôn mãi dư đầy. </vt:lpstr>
      <vt:lpstr>** Hãy biết mở tấm lòng để cùng cảm thông chia sẻ yêu thương. Và biết sống quảng đại để lòng trổ sinh hoa trái tình yêu.</vt:lpstr>
      <vt:lpstr>Pk2: Những người đói khổ chờ mong chiếc bánh tình thương nhân ái. Nhưng con dửng dưng lòng chai đá nhắm mắt làm ngơ. Xin Chúa cho con hãy biết luôn chia cơm sẻ áo. Một miếng khi đói vẫn hơn nhiều một gói khi no.</vt:lpstr>
      <vt:lpstr>ĐK: Lạy Chúa, Chúa chính là nguồn mạch thần lương nuôi dưỡng chúng con. Lạy Chúa, Bánh bởi trời Ngài đã tặng ban luôn mãi dư đầy. </vt:lpstr>
      <vt:lpstr>** Hãy biết mở tấm lòng để cùng cảm thông chia sẻ yêu thương. Và biết sống quảng đại để lòng trổ sinh hoa trái tình yêu.</vt:lpstr>
      <vt:lpstr>Pk3: Nếm trải khổ sầu lòng con mới biết khổ đau nhân thế. Cho con quả tim hằng thông cảm với ai lầm than. Luôn biết dấn thân tìm đến ai co ro nghèo đói. Vì Chúa ở giữa những con người cùng khốn bơ vơ.</vt:lpstr>
      <vt:lpstr>ĐK: Lạy Chúa, Chúa chính là nguồn mạch thần lương nuôi dưỡng chúng con. Lạy Chúa, Bánh bởi trời Ngài đã tặng ban luôn mãi dư đầy. </vt:lpstr>
      <vt:lpstr>** Hãy biết mở tấm lòng để cùng cảm thông chia sẻ yêu thương. Và biết sống quảng đại để lòng trổ sinh hoa trái tình yêu.</vt:lpstr>
      <vt:lpstr>PowerPoint Presentation</vt:lpstr>
      <vt:lpstr>PowerPoint Presentation</vt:lpstr>
      <vt:lpstr>Ca Kết Lễ Cung Chúc Trinh Vương Lm. Hoài Đức</vt:lpstr>
      <vt:lpstr> Pk: Cung chúc Trinh Vương, không hề nhiễm tội truyền. Thật Mẹ là Mẹ Thiên Chúa, Mẹ khiết trinh trọn đời. Cung chúc Trinh Vương là kho tích ơn thiêng. Mẹ đã hy sinh hiệp thông để cứu chuộc nhân loại </vt:lpstr>
      <vt:lpstr>ĐK: Mẹ Ma-ri-a ai là không được Mẹ thương đến. Khốn thay nhân loại mê đắm nên lãng quên. Mẹ Fa-ti-ma con nguyện xin đền tạ yêu mến. Muốn hy sinh nhiều yên ủi Mẹ khỏi ưu phiền</vt:lpstr>
      <vt:lpstr>Pk2: Cung chúc Trinh Vương, Mẹ quyền phép khôn lường. Vì Mẹ đầy ơn Thiên Chúa, Mẹ Nữ Vương muôn loài. Cung chúc Trinh Vương, Mẹ nhân ái yêu thương. Mẹ cứu giúp ai lạc bước, ai khốn khổ trên đời.</vt:lpstr>
      <vt:lpstr>ĐK: Mẹ Ma-ri-a ai là không được Mẹ thương đến. Khốn thay nhân loại mê đắm nên lãng quên. Mẹ Fa-ti-ma con nguyện xin đền tạ yêu mến. Muốn hy sinh nhiều yên ủi Mẹ khỏi ưu phiền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66</cp:revision>
  <dcterms:created xsi:type="dcterms:W3CDTF">2023-05-21T07:25:42Z</dcterms:created>
  <dcterms:modified xsi:type="dcterms:W3CDTF">2024-07-25T07:28:47Z</dcterms:modified>
</cp:coreProperties>
</file>