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36" r:id="rId6"/>
    <p:sldMasterId id="2147483928" r:id="rId7"/>
    <p:sldMasterId id="2147483976" r:id="rId8"/>
    <p:sldMasterId id="2147483988" r:id="rId9"/>
    <p:sldMasterId id="2147484000" r:id="rId10"/>
    <p:sldMasterId id="2147484012" r:id="rId11"/>
    <p:sldMasterId id="2147484036" r:id="rId12"/>
  </p:sldMasterIdLst>
  <p:sldIdLst>
    <p:sldId id="507" r:id="rId13"/>
    <p:sldId id="376" r:id="rId14"/>
    <p:sldId id="617" r:id="rId15"/>
    <p:sldId id="618" r:id="rId16"/>
    <p:sldId id="620" r:id="rId17"/>
    <p:sldId id="553" r:id="rId18"/>
    <p:sldId id="443" r:id="rId19"/>
    <p:sldId id="585" r:id="rId20"/>
    <p:sldId id="627" r:id="rId21"/>
    <p:sldId id="565" r:id="rId22"/>
    <p:sldId id="628" r:id="rId23"/>
    <p:sldId id="621" r:id="rId24"/>
    <p:sldId id="384" r:id="rId25"/>
    <p:sldId id="386" r:id="rId26"/>
    <p:sldId id="387" r:id="rId27"/>
    <p:sldId id="388" r:id="rId28"/>
    <p:sldId id="389" r:id="rId29"/>
    <p:sldId id="390" r:id="rId30"/>
    <p:sldId id="391" r:id="rId31"/>
    <p:sldId id="606" r:id="rId32"/>
    <p:sldId id="415" r:id="rId33"/>
    <p:sldId id="607" r:id="rId34"/>
    <p:sldId id="608" r:id="rId35"/>
    <p:sldId id="609" r:id="rId36"/>
    <p:sldId id="610" r:id="rId37"/>
    <p:sldId id="611" r:id="rId38"/>
    <p:sldId id="612" r:id="rId39"/>
    <p:sldId id="613" r:id="rId40"/>
    <p:sldId id="614" r:id="rId41"/>
    <p:sldId id="603" r:id="rId42"/>
    <p:sldId id="626" r:id="rId43"/>
    <p:sldId id="532" r:id="rId44"/>
    <p:sldId id="549" r:id="rId45"/>
    <p:sldId id="400" r:id="rId46"/>
    <p:sldId id="401" r:id="rId47"/>
    <p:sldId id="402" r:id="rId48"/>
    <p:sldId id="403" r:id="rId49"/>
    <p:sldId id="404" r:id="rId50"/>
    <p:sldId id="405" r:id="rId51"/>
    <p:sldId id="406" r:id="rId52"/>
    <p:sldId id="407" r:id="rId53"/>
    <p:sldId id="408" r:id="rId54"/>
    <p:sldId id="409" r:id="rId55"/>
    <p:sldId id="410" r:id="rId56"/>
    <p:sldId id="411" r:id="rId57"/>
    <p:sldId id="412" r:id="rId58"/>
    <p:sldId id="550" r:id="rId59"/>
    <p:sldId id="558" r:id="rId60"/>
    <p:sldId id="559" r:id="rId61"/>
    <p:sldId id="560" r:id="rId62"/>
    <p:sldId id="629" r:id="rId63"/>
    <p:sldId id="561" r:id="rId64"/>
    <p:sldId id="630" r:id="rId65"/>
    <p:sldId id="276" r:id="rId66"/>
    <p:sldId id="625" r:id="rId67"/>
    <p:sldId id="503" r:id="rId68"/>
    <p:sldId id="277" r:id="rId69"/>
    <p:sldId id="279" r:id="rId70"/>
    <p:sldId id="278" r:id="rId71"/>
    <p:sldId id="631" r:id="rId72"/>
    <p:sldId id="290" r:id="rId73"/>
    <p:sldId id="632" r:id="rId74"/>
    <p:sldId id="599" r:id="rId75"/>
    <p:sldId id="633" r:id="rId76"/>
    <p:sldId id="292" r:id="rId77"/>
    <p:sldId id="623" r:id="rId78"/>
    <p:sldId id="293" r:id="rId79"/>
    <p:sldId id="563" r:id="rId80"/>
    <p:sldId id="564" r:id="rId81"/>
    <p:sldId id="624" r:id="rId8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212" y="-450"/>
      </p:cViewPr>
      <p:guideLst>
        <p:guide orient="horz" pos="1620"/>
        <p:guide pos="2880"/>
      </p:guideLst>
    </p:cSldViewPr>
  </p:slideViewPr>
  <p:outlineViewPr>
    <p:cViewPr>
      <p:scale>
        <a:sx n="33" d="100"/>
        <a:sy n="33" d="100"/>
      </p:scale>
      <p:origin x="62" y="188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43941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87687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155660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16316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9708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54831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17820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65701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682395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434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22169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43941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87687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155660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10021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404524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8056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8050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033393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594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12016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58781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98804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976000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298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0044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5355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9771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9952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405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9827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9112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135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3931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783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7460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8204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511414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7363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6499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8/1/2024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05690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8/1/2024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7259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8/1/2024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83815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74510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69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1551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4144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16316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9708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5483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1782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6570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68239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4346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2216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8/1/2024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38555"/>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38555"/>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920980"/>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712005"/>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8/1/2024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8524768"/>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0.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14.xml"/></Relationships>
</file>

<file path=ppt/slides/_rels/slide5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FFFF00"/>
                </a:solidFill>
              </a:rPr>
              <a:t>Pk2</a:t>
            </a:r>
            <a:r>
              <a:rPr lang="vi-VN" sz="5400" dirty="0">
                <a:solidFill>
                  <a:srgbClr val="FFFF00"/>
                </a:solidFill>
              </a:rPr>
              <a:t>: </a:t>
            </a:r>
            <a:r>
              <a:rPr lang="vi-VN" sz="5400" dirty="0" smtClean="0">
                <a:solidFill>
                  <a:schemeClr val="bg1"/>
                </a:solidFill>
              </a:rPr>
              <a:t>Con </a:t>
            </a:r>
            <a:r>
              <a:rPr lang="vi-VN" sz="5400" dirty="0">
                <a:solidFill>
                  <a:schemeClr val="bg1"/>
                </a:solidFill>
              </a:rPr>
              <a:t>nguyện cầu xin Chúa thương trần gian cho khắp nơi bình an, Giáo Hội rộng lan, cho muôn người thôi oán thương hận than, cho khói binh mờ tan, hạnh phúc tuôn </a:t>
            </a:r>
            <a:r>
              <a:rPr lang="vi-VN" sz="5400" dirty="0" smtClean="0">
                <a:solidFill>
                  <a:schemeClr val="bg1"/>
                </a:solidFill>
              </a:rPr>
              <a:t>tràn.</a:t>
            </a:r>
            <a:endParaRPr lang="vi-VN" sz="5400" b="0" dirty="0">
              <a:solidFill>
                <a:schemeClr val="bg1"/>
              </a:solidFill>
              <a:effectLst/>
            </a:endParaRPr>
          </a:p>
        </p:txBody>
      </p:sp>
    </p:spTree>
    <p:extLst>
      <p:ext uri="{BB962C8B-B14F-4D97-AF65-F5344CB8AC3E}">
        <p14:creationId xmlns:p14="http://schemas.microsoft.com/office/powerpoint/2010/main" val="32575020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dirty="0" smtClean="0">
                <a:solidFill>
                  <a:srgbClr val="FFFF00"/>
                </a:solidFill>
              </a:rPr>
              <a:t>ĐK</a:t>
            </a:r>
            <a:r>
              <a:rPr lang="vi-VN" sz="6000" dirty="0">
                <a:solidFill>
                  <a:srgbClr val="FFFF00"/>
                </a:solidFill>
              </a:rPr>
              <a:t>: </a:t>
            </a:r>
            <a:r>
              <a:rPr lang="vi-VN" sz="6000" dirty="0">
                <a:solidFill>
                  <a:schemeClr val="bg1"/>
                </a:solidFill>
              </a:rPr>
              <a:t>Con bước lên bàn </a:t>
            </a:r>
            <a:r>
              <a:rPr lang="vi-VN" sz="6000" dirty="0" smtClean="0">
                <a:solidFill>
                  <a:schemeClr val="bg1"/>
                </a:solidFill>
              </a:rPr>
              <a:t>thờ, </a:t>
            </a:r>
            <a:r>
              <a:rPr lang="vi-VN" sz="6000" dirty="0">
                <a:solidFill>
                  <a:schemeClr val="bg1"/>
                </a:solidFill>
              </a:rPr>
              <a:t>cùng dân Chúa đây hợp dâng thánh lễ. Đây lễ Chiên chiều xưa, Con Chúa uy linh đã trao hiến thân </a:t>
            </a:r>
            <a:r>
              <a:rPr lang="vi-VN" sz="6000" dirty="0" smtClean="0">
                <a:solidFill>
                  <a:schemeClr val="bg1"/>
                </a:solidFill>
              </a:rPr>
              <a:t>mình. </a:t>
            </a:r>
            <a:endParaRPr lang="vi-VN" sz="5600" b="0" dirty="0">
              <a:solidFill>
                <a:schemeClr val="bg1"/>
              </a:solidFill>
              <a:effectLst/>
            </a:endParaRPr>
          </a:p>
        </p:txBody>
      </p:sp>
    </p:spTree>
    <p:extLst>
      <p:ext uri="{BB962C8B-B14F-4D97-AF65-F5344CB8AC3E}">
        <p14:creationId xmlns:p14="http://schemas.microsoft.com/office/powerpoint/2010/main" val="147849338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29738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ngợi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chúc</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tụng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thờ</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lạy</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tôn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vinh</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cảm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tạ</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vì</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vinh</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quang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cao</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cả</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6"/>
            <a:ext cx="9144000" cy="5142947"/>
          </a:xfrm>
          <a:prstGeom prst="rect">
            <a:avLst/>
          </a:prstGeom>
        </p:spPr>
      </p:pic>
    </p:spTree>
    <p:extLst>
      <p:ext uri="{BB962C8B-B14F-4D97-AF65-F5344CB8AC3E}">
        <p14:creationId xmlns:p14="http://schemas.microsoft.com/office/powerpoint/2010/main" val="2853039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3276600" y="285751"/>
            <a:ext cx="5867400" cy="1569660"/>
          </a:xfrm>
          <a:prstGeom prst="rect">
            <a:avLst/>
          </a:prstGeom>
        </p:spPr>
        <p:txBody>
          <a:bodyPr wrap="square">
            <a:spAutoFit/>
          </a:bodyPr>
          <a:lstStyle/>
          <a:p>
            <a:r>
              <a:rPr lang="vi-VN" sz="2400" u="sng" dirty="0" smtClean="0">
                <a:solidFill>
                  <a:srgbClr val="FFFF00"/>
                </a:solidFill>
              </a:rPr>
              <a:t>Bài </a:t>
            </a:r>
            <a:r>
              <a:rPr lang="vi-VN" sz="2400" u="sng" dirty="0">
                <a:solidFill>
                  <a:srgbClr val="FFFF00"/>
                </a:solidFill>
              </a:rPr>
              <a:t>đọc </a:t>
            </a:r>
            <a:r>
              <a:rPr lang="vi-VN" sz="2400" u="sng" dirty="0" smtClean="0">
                <a:solidFill>
                  <a:srgbClr val="FFFF00"/>
                </a:solidFill>
              </a:rPr>
              <a:t>1</a:t>
            </a:r>
            <a:endParaRPr lang="vi-VN" sz="2400" u="sng" dirty="0">
              <a:solidFill>
                <a:srgbClr val="FFFF00"/>
              </a:solidFill>
            </a:endParaRPr>
          </a:p>
          <a:p>
            <a:r>
              <a:rPr lang="vi-VN" sz="2400" i="1" dirty="0">
                <a:solidFill>
                  <a:srgbClr val="FFFF00"/>
                </a:solidFill>
              </a:rPr>
              <a:t>Ta sẽ làm cho bánh từ trời mưa xuống cho các ngươi ăn</a:t>
            </a:r>
            <a:r>
              <a:rPr lang="vi-VN" sz="2400" i="1" dirty="0" smtClean="0">
                <a:solidFill>
                  <a:srgbClr val="FFFF00"/>
                </a:solidFill>
              </a:rPr>
              <a:t>.</a:t>
            </a:r>
            <a:endParaRPr lang="vi-VN" sz="2400" i="1" dirty="0">
              <a:solidFill>
                <a:srgbClr val="FFFF00"/>
              </a:solidFill>
            </a:endParaRPr>
          </a:p>
          <a:p>
            <a:r>
              <a:rPr lang="vi-VN" sz="2400" dirty="0">
                <a:solidFill>
                  <a:srgbClr val="FFFF00"/>
                </a:solidFill>
              </a:rPr>
              <a:t>Bài trích sách Xuất hành.</a:t>
            </a:r>
          </a:p>
        </p:txBody>
      </p:sp>
    </p:spTree>
    <p:extLst>
      <p:ext uri="{BB962C8B-B14F-4D97-AF65-F5344CB8AC3E}">
        <p14:creationId xmlns:p14="http://schemas.microsoft.com/office/powerpoint/2010/main" val="2982275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FFFF00"/>
                </a:solidFill>
              </a:rPr>
              <a:t>THÁNH VỊNH 77</a:t>
            </a:r>
            <a:br>
              <a:rPr lang="en-US" dirty="0" smtClean="0">
                <a:solidFill>
                  <a:srgbClr val="FFFF00"/>
                </a:solidFill>
              </a:rPr>
            </a:br>
            <a:r>
              <a:rPr lang="en-US" dirty="0" smtClean="0">
                <a:solidFill>
                  <a:srgbClr val="FFFF00"/>
                </a:solidFill>
              </a:rPr>
              <a:t>CHÚA NHẬT XVIII THƯỜNG NIÊN</a:t>
            </a:r>
            <a:br>
              <a:rPr lang="en-US" dirty="0" smtClean="0">
                <a:solidFill>
                  <a:srgbClr val="FFFF00"/>
                </a:solidFill>
              </a:rPr>
            </a:br>
            <a:r>
              <a:rPr lang="en-US" dirty="0" smtClean="0">
                <a:solidFill>
                  <a:srgbClr val="FFFF00"/>
                </a:solidFill>
              </a:rPr>
              <a:t>NĂM B </a:t>
            </a:r>
            <a:br>
              <a:rPr lang="en-US" dirty="0" smtClean="0">
                <a:solidFill>
                  <a:srgbClr val="FFFF00"/>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03 </a:t>
            </a:r>
            <a:r>
              <a:rPr lang="en-US" i="1" dirty="0" err="1" smtClean="0">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1975810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a:solidFill>
                  <a:schemeClr val="bg1"/>
                </a:solidFill>
              </a:rPr>
              <a:t> </a:t>
            </a:r>
            <a:r>
              <a:rPr lang="vi-VN" sz="7200" dirty="0">
                <a:solidFill>
                  <a:schemeClr val="bg1"/>
                </a:solidFill>
              </a:rPr>
              <a:t>Chúa ban </a:t>
            </a:r>
            <a:r>
              <a:rPr lang="vi-VN" sz="7200" dirty="0" smtClean="0">
                <a:solidFill>
                  <a:schemeClr val="bg1"/>
                </a:solidFill>
              </a:rPr>
              <a:t>bánh, </a:t>
            </a:r>
            <a:r>
              <a:rPr lang="vi-VN" sz="7200" dirty="0">
                <a:solidFill>
                  <a:schemeClr val="bg1"/>
                </a:solidFill>
              </a:rPr>
              <a:t>bởi trời nuôi dưỡng họ. </a:t>
            </a:r>
            <a:endParaRPr lang="en-US" sz="7200" dirty="0">
              <a:solidFill>
                <a:schemeClr val="bg1"/>
              </a:solidFill>
            </a:endParaRPr>
          </a:p>
        </p:txBody>
      </p:sp>
    </p:spTree>
    <p:extLst>
      <p:ext uri="{BB962C8B-B14F-4D97-AF65-F5344CB8AC3E}">
        <p14:creationId xmlns:p14="http://schemas.microsoft.com/office/powerpoint/2010/main" val="3493257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Tk1:</a:t>
            </a:r>
            <a:r>
              <a:rPr lang="en-US" sz="5400" dirty="0">
                <a:solidFill>
                  <a:schemeClr val="bg1"/>
                </a:solidFill>
              </a:rPr>
              <a:t> </a:t>
            </a:r>
            <a:r>
              <a:rPr lang="vi-VN" sz="5400" dirty="0" smtClean="0">
                <a:solidFill>
                  <a:schemeClr val="bg1"/>
                </a:solidFill>
              </a:rPr>
              <a:t>Nghe </a:t>
            </a:r>
            <a:r>
              <a:rPr lang="vi-VN" sz="5400" dirty="0">
                <a:solidFill>
                  <a:schemeClr val="bg1"/>
                </a:solidFill>
              </a:rPr>
              <a:t>cha ông xưa kia kể lại, hãy loan truyền để con cháu </a:t>
            </a:r>
            <a:r>
              <a:rPr lang="vi-VN" sz="5400" dirty="0" smtClean="0">
                <a:solidFill>
                  <a:schemeClr val="bg1"/>
                </a:solidFill>
              </a:rPr>
              <a:t>hay. </a:t>
            </a:r>
            <a:r>
              <a:rPr lang="vi-VN" sz="5400" dirty="0">
                <a:solidFill>
                  <a:schemeClr val="bg1"/>
                </a:solidFill>
              </a:rPr>
              <a:t>Sự nghiệp Chúa bao là lẫy lừng, tay Chúa từng làm những kỳ công.</a:t>
            </a:r>
            <a:endParaRPr lang="en-US" sz="5400" dirty="0">
              <a:solidFill>
                <a:schemeClr val="bg1"/>
              </a:solidFill>
            </a:endParaRPr>
          </a:p>
        </p:txBody>
      </p:sp>
    </p:spTree>
    <p:extLst>
      <p:ext uri="{BB962C8B-B14F-4D97-AF65-F5344CB8AC3E}">
        <p14:creationId xmlns:p14="http://schemas.microsoft.com/office/powerpoint/2010/main" val="3493594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a:solidFill>
                  <a:schemeClr val="bg1"/>
                </a:solidFill>
              </a:rPr>
              <a:t> </a:t>
            </a:r>
            <a:r>
              <a:rPr lang="vi-VN" sz="7200" dirty="0">
                <a:solidFill>
                  <a:schemeClr val="bg1"/>
                </a:solidFill>
              </a:rPr>
              <a:t>Chúa ban </a:t>
            </a:r>
            <a:r>
              <a:rPr lang="vi-VN" sz="7200" dirty="0" smtClean="0">
                <a:solidFill>
                  <a:schemeClr val="bg1"/>
                </a:solidFill>
              </a:rPr>
              <a:t>bánh, </a:t>
            </a:r>
            <a:r>
              <a:rPr lang="vi-VN" sz="7200" dirty="0">
                <a:solidFill>
                  <a:schemeClr val="bg1"/>
                </a:solidFill>
              </a:rPr>
              <a:t>bởi trời nuôi dưỡng họ. </a:t>
            </a:r>
            <a:endParaRPr lang="en-US" sz="7200" dirty="0">
              <a:solidFill>
                <a:schemeClr val="bg1"/>
              </a:solidFill>
            </a:endParaRPr>
          </a:p>
        </p:txBody>
      </p:sp>
    </p:spTree>
    <p:extLst>
      <p:ext uri="{BB962C8B-B14F-4D97-AF65-F5344CB8AC3E}">
        <p14:creationId xmlns:p14="http://schemas.microsoft.com/office/powerpoint/2010/main" val="616141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Tk2:</a:t>
            </a:r>
            <a:r>
              <a:rPr lang="en-US" sz="5400" dirty="0">
                <a:solidFill>
                  <a:schemeClr val="bg1"/>
                </a:solidFill>
              </a:rPr>
              <a:t> </a:t>
            </a:r>
            <a:r>
              <a:rPr lang="vi-VN" sz="5400" dirty="0">
                <a:solidFill>
                  <a:schemeClr val="bg1"/>
                </a:solidFill>
              </a:rPr>
              <a:t>Mây cao xanh vâng theo Chúa truyền, cánh cửa trời, Ngài đã hé </a:t>
            </a:r>
            <a:r>
              <a:rPr lang="vi-VN" sz="5400" dirty="0" smtClean="0">
                <a:solidFill>
                  <a:schemeClr val="bg1"/>
                </a:solidFill>
              </a:rPr>
              <a:t>ra. Man-na </a:t>
            </a:r>
            <a:r>
              <a:rPr lang="vi-VN" sz="5400" dirty="0">
                <a:solidFill>
                  <a:schemeClr val="bg1"/>
                </a:solidFill>
              </a:rPr>
              <a:t>rớt như là mưa </a:t>
            </a:r>
            <a:r>
              <a:rPr lang="vi-VN" sz="5400" dirty="0" smtClean="0">
                <a:solidFill>
                  <a:schemeClr val="bg1"/>
                </a:solidFill>
              </a:rPr>
              <a:t>rào. </a:t>
            </a:r>
            <a:r>
              <a:rPr lang="vi-VN" sz="5400" dirty="0">
                <a:solidFill>
                  <a:schemeClr val="bg1"/>
                </a:solidFill>
              </a:rPr>
              <a:t>nuôi dưỡng họ bằng bánh trời ban.</a:t>
            </a:r>
            <a:endParaRPr lang="en-US" sz="5400" dirty="0">
              <a:solidFill>
                <a:schemeClr val="bg1"/>
              </a:solidFill>
            </a:endParaRPr>
          </a:p>
        </p:txBody>
      </p:sp>
    </p:spTree>
    <p:extLst>
      <p:ext uri="{BB962C8B-B14F-4D97-AF65-F5344CB8AC3E}">
        <p14:creationId xmlns:p14="http://schemas.microsoft.com/office/powerpoint/2010/main" val="2554097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a:solidFill>
                  <a:schemeClr val="bg1"/>
                </a:solidFill>
              </a:rPr>
              <a:t> </a:t>
            </a:r>
            <a:r>
              <a:rPr lang="vi-VN" sz="7200" dirty="0">
                <a:solidFill>
                  <a:schemeClr val="bg1"/>
                </a:solidFill>
              </a:rPr>
              <a:t>Chúa ban </a:t>
            </a:r>
            <a:r>
              <a:rPr lang="vi-VN" sz="7200" dirty="0" smtClean="0">
                <a:solidFill>
                  <a:schemeClr val="bg1"/>
                </a:solidFill>
              </a:rPr>
              <a:t>bánh, </a:t>
            </a:r>
            <a:r>
              <a:rPr lang="vi-VN" sz="7200" dirty="0">
                <a:solidFill>
                  <a:schemeClr val="bg1"/>
                </a:solidFill>
              </a:rPr>
              <a:t>bởi trời nuôi dưỡng họ. </a:t>
            </a:r>
            <a:endParaRPr lang="en-US" sz="7200" dirty="0">
              <a:solidFill>
                <a:schemeClr val="bg1"/>
              </a:solidFill>
            </a:endParaRPr>
          </a:p>
        </p:txBody>
      </p:sp>
    </p:spTree>
    <p:extLst>
      <p:ext uri="{BB962C8B-B14F-4D97-AF65-F5344CB8AC3E}">
        <p14:creationId xmlns:p14="http://schemas.microsoft.com/office/powerpoint/2010/main" val="2992939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Tk3:</a:t>
            </a:r>
            <a:r>
              <a:rPr lang="en-US" sz="5400" smtClean="0">
                <a:solidFill>
                  <a:schemeClr val="bg1"/>
                </a:solidFill>
              </a:rPr>
              <a:t> </a:t>
            </a:r>
            <a:r>
              <a:rPr lang="vi-VN" sz="5400">
                <a:solidFill>
                  <a:schemeClr val="bg1"/>
                </a:solidFill>
              </a:rPr>
              <a:t>Nhân gian nay no nê mãn nguyện, bánh thiên thần rầy họ đã ăn, Đưa dân tới sống trong thánh địa, Tay hữu Ngài dựng núi gầy non.</a:t>
            </a:r>
            <a:endParaRPr lang="en-US" sz="5400">
              <a:solidFill>
                <a:schemeClr val="bg1"/>
              </a:solidFill>
            </a:endParaRPr>
          </a:p>
        </p:txBody>
      </p:sp>
    </p:spTree>
    <p:extLst>
      <p:ext uri="{BB962C8B-B14F-4D97-AF65-F5344CB8AC3E}">
        <p14:creationId xmlns:p14="http://schemas.microsoft.com/office/powerpoint/2010/main" val="265781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a:solidFill>
                  <a:schemeClr val="bg1"/>
                </a:solidFill>
              </a:rPr>
              <a:t> </a:t>
            </a:r>
            <a:r>
              <a:rPr lang="vi-VN" sz="7200" dirty="0">
                <a:solidFill>
                  <a:schemeClr val="bg1"/>
                </a:solidFill>
              </a:rPr>
              <a:t>Chúa ban </a:t>
            </a:r>
            <a:r>
              <a:rPr lang="vi-VN" sz="7200" dirty="0" smtClean="0">
                <a:solidFill>
                  <a:schemeClr val="bg1"/>
                </a:solidFill>
              </a:rPr>
              <a:t>bánh, </a:t>
            </a:r>
            <a:r>
              <a:rPr lang="vi-VN" sz="7200" dirty="0">
                <a:solidFill>
                  <a:schemeClr val="bg1"/>
                </a:solidFill>
              </a:rPr>
              <a:t>bởi trời nuôi dưỡng họ. </a:t>
            </a:r>
            <a:endParaRPr lang="en-US" sz="7200" dirty="0">
              <a:solidFill>
                <a:schemeClr val="bg1"/>
              </a:solidFill>
            </a:endParaRPr>
          </a:p>
        </p:txBody>
      </p:sp>
    </p:spTree>
    <p:extLst>
      <p:ext uri="{BB962C8B-B14F-4D97-AF65-F5344CB8AC3E}">
        <p14:creationId xmlns:p14="http://schemas.microsoft.com/office/powerpoint/2010/main" val="2392746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a:solidFill>
                  <a:schemeClr val="bg1"/>
                </a:solidFill>
              </a:rPr>
              <a:t> </a:t>
            </a:r>
            <a:r>
              <a:rPr lang="vi-VN" sz="7200" dirty="0">
                <a:solidFill>
                  <a:schemeClr val="bg1"/>
                </a:solidFill>
              </a:rPr>
              <a:t>Chúa ban </a:t>
            </a:r>
            <a:r>
              <a:rPr lang="vi-VN" sz="7200" dirty="0" smtClean="0">
                <a:solidFill>
                  <a:schemeClr val="bg1"/>
                </a:solidFill>
              </a:rPr>
              <a:t>bánh, </a:t>
            </a:r>
            <a:r>
              <a:rPr lang="vi-VN" sz="7200" dirty="0">
                <a:solidFill>
                  <a:schemeClr val="bg1"/>
                </a:solidFill>
              </a:rPr>
              <a:t>bởi trời nuôi dưỡng họ. </a:t>
            </a:r>
            <a:endParaRPr lang="en-US" sz="7200" dirty="0">
              <a:solidFill>
                <a:schemeClr val="bg1"/>
              </a:solidFill>
            </a:endParaRPr>
          </a:p>
        </p:txBody>
      </p:sp>
    </p:spTree>
    <p:extLst>
      <p:ext uri="{BB962C8B-B14F-4D97-AF65-F5344CB8AC3E}">
        <p14:creationId xmlns:p14="http://schemas.microsoft.com/office/powerpoint/2010/main" val="2673102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3276600" y="285751"/>
            <a:ext cx="5867400" cy="2308324"/>
          </a:xfrm>
          <a:prstGeom prst="rect">
            <a:avLst/>
          </a:prstGeom>
        </p:spPr>
        <p:txBody>
          <a:bodyPr wrap="square">
            <a:spAutoFit/>
          </a:bodyPr>
          <a:lstStyle/>
          <a:p>
            <a:r>
              <a:rPr lang="vi-VN" sz="2400" u="sng" dirty="0" smtClean="0">
                <a:solidFill>
                  <a:srgbClr val="FFFF00"/>
                </a:solidFill>
              </a:rPr>
              <a:t>Bài </a:t>
            </a:r>
            <a:r>
              <a:rPr lang="vi-VN" sz="2400" u="sng" dirty="0">
                <a:solidFill>
                  <a:srgbClr val="FFFF00"/>
                </a:solidFill>
              </a:rPr>
              <a:t>đọc </a:t>
            </a:r>
            <a:r>
              <a:rPr lang="vi-VN" sz="2400" u="sng" dirty="0" smtClean="0">
                <a:solidFill>
                  <a:srgbClr val="FFFF00"/>
                </a:solidFill>
              </a:rPr>
              <a:t>2</a:t>
            </a:r>
            <a:endParaRPr lang="vi-VN" sz="2400" u="sng" dirty="0">
              <a:solidFill>
                <a:srgbClr val="FFFF00"/>
              </a:solidFill>
            </a:endParaRPr>
          </a:p>
          <a:p>
            <a:r>
              <a:rPr lang="vi-VN" sz="2400" i="1" dirty="0">
                <a:solidFill>
                  <a:srgbClr val="FFFF00"/>
                </a:solidFill>
              </a:rPr>
              <a:t>Anh em phải mặc lấy con người mới, là con người đã được sáng tạo theo hình ảnh Thiên Chúa</a:t>
            </a:r>
            <a:r>
              <a:rPr lang="vi-VN" sz="2400" i="1" dirty="0" smtClean="0">
                <a:solidFill>
                  <a:srgbClr val="FFFF00"/>
                </a:solidFill>
              </a:rPr>
              <a:t>.</a:t>
            </a:r>
            <a:endParaRPr lang="vi-VN" sz="2400" i="1" dirty="0">
              <a:solidFill>
                <a:srgbClr val="FFFF00"/>
              </a:solidFill>
            </a:endParaRPr>
          </a:p>
          <a:p>
            <a:r>
              <a:rPr lang="vi-VN" sz="2400" dirty="0">
                <a:solidFill>
                  <a:srgbClr val="FFFF00"/>
                </a:solidFill>
              </a:rPr>
              <a:t>Bài trích thư của thánh Phao-lô tông đồ gửi tín hữu Ê-phê-xô.</a:t>
            </a:r>
          </a:p>
        </p:txBody>
      </p:sp>
    </p:spTree>
    <p:extLst>
      <p:ext uri="{BB962C8B-B14F-4D97-AF65-F5344CB8AC3E}">
        <p14:creationId xmlns:p14="http://schemas.microsoft.com/office/powerpoint/2010/main" val="109183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dirty="0" smtClean="0">
                <a:solidFill>
                  <a:srgbClr val="FFFF00"/>
                </a:solidFill>
              </a:rPr>
              <a:t>Alleluia-Alleluia</a:t>
            </a:r>
            <a:r>
              <a:rPr lang="vi-VN" sz="6000" dirty="0" smtClean="0">
                <a:solidFill>
                  <a:schemeClr val="bg1"/>
                </a:solidFill>
              </a:rPr>
              <a:t> Người </a:t>
            </a:r>
            <a:r>
              <a:rPr lang="vi-VN" sz="6000" dirty="0">
                <a:solidFill>
                  <a:schemeClr val="bg1"/>
                </a:solidFill>
              </a:rPr>
              <a:t>ta sống không nguyên bởi bánh, nhưng bởi mọi </a:t>
            </a:r>
            <a:r>
              <a:rPr lang="vi-VN" sz="6000" dirty="0" smtClean="0">
                <a:solidFill>
                  <a:schemeClr val="bg1"/>
                </a:solidFill>
              </a:rPr>
              <a:t>lời, </a:t>
            </a:r>
            <a:r>
              <a:rPr lang="vi-VN" sz="6000" dirty="0">
                <a:solidFill>
                  <a:schemeClr val="bg1"/>
                </a:solidFill>
              </a:rPr>
              <a:t>do miệng Thiên Chúa phán ra. </a:t>
            </a:r>
            <a:r>
              <a:rPr lang="vi-VN" sz="6000" dirty="0" smtClean="0">
                <a:solidFill>
                  <a:schemeClr val="bg1"/>
                </a:solidFill>
              </a:rPr>
              <a:t> 					</a:t>
            </a:r>
            <a:r>
              <a:rPr lang="vi-VN" sz="6000" dirty="0" smtClean="0">
                <a:solidFill>
                  <a:srgbClr val="FFFF00"/>
                </a:solidFill>
              </a:rPr>
              <a:t>Alleluia</a:t>
            </a:r>
            <a:r>
              <a:rPr lang="vi-VN" sz="6000" dirty="0">
                <a:solidFill>
                  <a:srgbClr val="FFFF00"/>
                </a:solidFill>
              </a:rPr>
              <a:t>…</a:t>
            </a:r>
          </a:p>
        </p:txBody>
      </p:sp>
    </p:spTree>
    <p:extLst>
      <p:ext uri="{BB962C8B-B14F-4D97-AF65-F5344CB8AC3E}">
        <p14:creationId xmlns:p14="http://schemas.microsoft.com/office/powerpoint/2010/main" val="469657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290"/>
            <a:ext cx="9144000" cy="5074920"/>
          </a:xfrm>
          <a:prstGeom prst="rect">
            <a:avLst/>
          </a:prstGeom>
        </p:spPr>
      </p:pic>
    </p:spTree>
    <p:extLst>
      <p:ext uri="{BB962C8B-B14F-4D97-AF65-F5344CB8AC3E}">
        <p14:creationId xmlns:p14="http://schemas.microsoft.com/office/powerpoint/2010/main" val="28089852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400" dirty="0" smtClean="0">
                <a:solidFill>
                  <a:srgbClr val="FFFF00"/>
                </a:solidFill>
              </a:rPr>
              <a:t>Alleluia-Alleluia</a:t>
            </a:r>
            <a:r>
              <a:rPr lang="vi-VN" sz="5400" dirty="0" smtClean="0">
                <a:solidFill>
                  <a:schemeClr val="bg1"/>
                </a:solidFill>
              </a:rPr>
              <a:t> Người </a:t>
            </a:r>
            <a:r>
              <a:rPr lang="vi-VN" sz="5400" dirty="0">
                <a:solidFill>
                  <a:schemeClr val="bg1"/>
                </a:solidFill>
              </a:rPr>
              <a:t>ta sống không nguyên bởi bánh, nhưng bởi mọi </a:t>
            </a:r>
            <a:r>
              <a:rPr lang="vi-VN" sz="5400" dirty="0" smtClean="0">
                <a:solidFill>
                  <a:schemeClr val="bg1"/>
                </a:solidFill>
              </a:rPr>
              <a:t>lời, </a:t>
            </a:r>
            <a:r>
              <a:rPr lang="vi-VN" sz="5400" dirty="0">
                <a:solidFill>
                  <a:schemeClr val="bg1"/>
                </a:solidFill>
              </a:rPr>
              <a:t>do miệng Thiên Chúa phán ra. </a:t>
            </a:r>
            <a:r>
              <a:rPr lang="vi-VN" sz="5400" dirty="0" smtClean="0">
                <a:solidFill>
                  <a:schemeClr val="bg1"/>
                </a:solidFill>
              </a:rPr>
              <a:t> </a:t>
            </a:r>
            <a:r>
              <a:rPr lang="vi-VN" sz="5400" dirty="0" smtClean="0">
                <a:solidFill>
                  <a:srgbClr val="FFFF00"/>
                </a:solidFill>
              </a:rPr>
              <a:t>Alleluia</a:t>
            </a:r>
            <a:r>
              <a:rPr lang="vi-VN" sz="5400" dirty="0">
                <a:solidFill>
                  <a:srgbClr val="FFFF00"/>
                </a:solidFill>
              </a:rPr>
              <a:t>…</a:t>
            </a:r>
          </a:p>
        </p:txBody>
      </p:sp>
    </p:spTree>
    <p:extLst>
      <p:ext uri="{BB962C8B-B14F-4D97-AF65-F5344CB8AC3E}">
        <p14:creationId xmlns:p14="http://schemas.microsoft.com/office/powerpoint/2010/main" val="42565921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971550"/>
            <a:ext cx="6144768" cy="3046988"/>
          </a:xfrm>
          <a:prstGeom prst="rect">
            <a:avLst/>
          </a:prstGeom>
        </p:spPr>
        <p:txBody>
          <a:bodyPr wrap="square">
            <a:spAutoFit/>
          </a:bodyPr>
          <a:lstStyle/>
          <a:p>
            <a:pPr algn="just"/>
            <a:r>
              <a:rPr lang="en-US" sz="3200" dirty="0" err="1" smtClean="0"/>
              <a:t>Anh</a:t>
            </a:r>
            <a:r>
              <a:rPr lang="en-US" sz="3200" dirty="0" smtClean="0"/>
              <a:t> </a:t>
            </a:r>
            <a:r>
              <a:rPr lang="en-US" sz="3200" dirty="0" err="1" smtClean="0"/>
              <a:t>chị</a:t>
            </a:r>
            <a:r>
              <a:rPr lang="en-US" sz="3200" dirty="0" smtClean="0"/>
              <a:t> </a:t>
            </a:r>
            <a:r>
              <a:rPr lang="en-US" sz="3200" dirty="0" err="1" smtClean="0"/>
              <a:t>em</a:t>
            </a:r>
            <a:r>
              <a:rPr lang="en-US" sz="3200" dirty="0" smtClean="0"/>
              <a:t> </a:t>
            </a:r>
            <a:r>
              <a:rPr lang="en-US" sz="3200" dirty="0" err="1" smtClean="0"/>
              <a:t>thân</a:t>
            </a:r>
            <a:r>
              <a:rPr lang="en-US" sz="3200" dirty="0" smtClean="0"/>
              <a:t> </a:t>
            </a:r>
            <a:r>
              <a:rPr lang="en-US" sz="3200" dirty="0" err="1" smtClean="0"/>
              <a:t>mến</a:t>
            </a:r>
            <a:r>
              <a:rPr lang="en-US" sz="3200" dirty="0" smtClean="0"/>
              <a:t>, </a:t>
            </a:r>
            <a:r>
              <a:rPr lang="en-US" sz="3200" i="1" dirty="0" err="1" smtClean="0"/>
              <a:t>Đức</a:t>
            </a:r>
            <a:r>
              <a:rPr lang="en-US" sz="3200" i="1" dirty="0" smtClean="0"/>
              <a:t> </a:t>
            </a:r>
            <a:r>
              <a:rPr lang="en-US" sz="3200" i="1" dirty="0" err="1" smtClean="0"/>
              <a:t>Giê-su</a:t>
            </a:r>
            <a:r>
              <a:rPr lang="en-US" sz="3200" i="1" dirty="0" smtClean="0"/>
              <a:t> </a:t>
            </a:r>
            <a:r>
              <a:rPr lang="en-US" sz="3200" i="1" dirty="0" err="1" smtClean="0"/>
              <a:t>là</a:t>
            </a:r>
            <a:r>
              <a:rPr lang="en-US" sz="3200" i="1" dirty="0" smtClean="0"/>
              <a:t> </a:t>
            </a:r>
            <a:r>
              <a:rPr lang="en-US" sz="3200" i="1" dirty="0" err="1" smtClean="0"/>
              <a:t>bánh</a:t>
            </a:r>
            <a:r>
              <a:rPr lang="en-US" sz="3200" i="1" dirty="0" smtClean="0"/>
              <a:t> </a:t>
            </a:r>
            <a:r>
              <a:rPr lang="en-US" sz="3200" i="1" dirty="0" err="1" smtClean="0"/>
              <a:t>trường</a:t>
            </a:r>
            <a:r>
              <a:rPr lang="en-US" sz="3200" i="1" dirty="0" smtClean="0"/>
              <a:t> </a:t>
            </a:r>
            <a:r>
              <a:rPr lang="en-US" sz="3200" i="1" dirty="0" err="1" smtClean="0"/>
              <a:t>sinh</a:t>
            </a:r>
            <a:r>
              <a:rPr lang="en-US" sz="3200" i="1" dirty="0" smtClean="0"/>
              <a:t>, </a:t>
            </a:r>
            <a:r>
              <a:rPr lang="en-US" sz="3200" i="1" dirty="0" err="1" smtClean="0"/>
              <a:t>ai</a:t>
            </a:r>
            <a:r>
              <a:rPr lang="en-US" sz="3200" i="1" dirty="0" smtClean="0"/>
              <a:t> </a:t>
            </a:r>
            <a:r>
              <a:rPr lang="en-US" sz="3200" i="1" dirty="0" err="1" smtClean="0"/>
              <a:t>đến</a:t>
            </a:r>
            <a:r>
              <a:rPr lang="en-US" sz="3200" i="1" dirty="0" smtClean="0"/>
              <a:t> </a:t>
            </a:r>
            <a:r>
              <a:rPr lang="en-US" sz="3200" i="1" dirty="0" err="1" smtClean="0"/>
              <a:t>với</a:t>
            </a:r>
            <a:r>
              <a:rPr lang="en-US" sz="3200" i="1" dirty="0" smtClean="0"/>
              <a:t> </a:t>
            </a:r>
            <a:r>
              <a:rPr lang="en-US" sz="3200" i="1" dirty="0" err="1" smtClean="0"/>
              <a:t>Người</a:t>
            </a:r>
            <a:r>
              <a:rPr lang="en-US" sz="3200" i="1" dirty="0" smtClean="0"/>
              <a:t>, </a:t>
            </a:r>
            <a:r>
              <a:rPr lang="en-US" sz="3200" i="1" dirty="0" err="1" smtClean="0"/>
              <a:t>không</a:t>
            </a:r>
            <a:r>
              <a:rPr lang="en-US" sz="3200" i="1" dirty="0" smtClean="0"/>
              <a:t> </a:t>
            </a:r>
            <a:r>
              <a:rPr lang="en-US" sz="3200" i="1" dirty="0" err="1" smtClean="0"/>
              <a:t>hề</a:t>
            </a:r>
            <a:r>
              <a:rPr lang="en-US" sz="3200" i="1" dirty="0" smtClean="0"/>
              <a:t> </a:t>
            </a:r>
            <a:r>
              <a:rPr lang="en-US" sz="3200" i="1" dirty="0" err="1" smtClean="0"/>
              <a:t>phải</a:t>
            </a:r>
            <a:r>
              <a:rPr lang="en-US" sz="3200" i="1" dirty="0" smtClean="0"/>
              <a:t> </a:t>
            </a:r>
            <a:r>
              <a:rPr lang="en-US" sz="3200" i="1" dirty="0" err="1" smtClean="0"/>
              <a:t>đói</a:t>
            </a:r>
            <a:r>
              <a:rPr lang="en-US" sz="3200" i="1" dirty="0" smtClean="0"/>
              <a:t>, </a:t>
            </a:r>
            <a:r>
              <a:rPr lang="en-US" sz="3200" i="1" dirty="0" err="1" smtClean="0"/>
              <a:t>ai</a:t>
            </a:r>
            <a:r>
              <a:rPr lang="en-US" sz="3200" i="1" dirty="0" smtClean="0"/>
              <a:t> tin </a:t>
            </a:r>
            <a:r>
              <a:rPr lang="en-US" sz="3200" i="1" dirty="0" err="1" smtClean="0"/>
              <a:t>vào</a:t>
            </a:r>
            <a:r>
              <a:rPr lang="en-US" sz="3200" i="1" dirty="0" smtClean="0"/>
              <a:t> </a:t>
            </a:r>
            <a:r>
              <a:rPr lang="en-US" sz="3200" i="1" dirty="0" err="1" smtClean="0"/>
              <a:t>Người</a:t>
            </a:r>
            <a:r>
              <a:rPr lang="en-US" sz="3200" i="1" dirty="0" smtClean="0"/>
              <a:t>, </a:t>
            </a:r>
            <a:r>
              <a:rPr lang="en-US" sz="3200" i="1" dirty="0" err="1" smtClean="0"/>
              <a:t>chẳng</a:t>
            </a:r>
            <a:r>
              <a:rPr lang="en-US" sz="3200" i="1" dirty="0" smtClean="0"/>
              <a:t> </a:t>
            </a:r>
            <a:r>
              <a:rPr lang="en-US" sz="3200" i="1" dirty="0" err="1" smtClean="0"/>
              <a:t>khát</a:t>
            </a:r>
            <a:r>
              <a:rPr lang="en-US" sz="3200" i="1" dirty="0" smtClean="0"/>
              <a:t> </a:t>
            </a:r>
            <a:r>
              <a:rPr lang="en-US" sz="3200" i="1" dirty="0" err="1" smtClean="0"/>
              <a:t>bao</a:t>
            </a:r>
            <a:r>
              <a:rPr lang="en-US" sz="3200" i="1" dirty="0" smtClean="0"/>
              <a:t> </a:t>
            </a:r>
            <a:r>
              <a:rPr lang="en-US" sz="3200" i="1" dirty="0" err="1" smtClean="0"/>
              <a:t>giờ</a:t>
            </a:r>
            <a:r>
              <a:rPr lang="en-US" sz="3200" i="1" dirty="0" smtClean="0"/>
              <a:t>. </a:t>
            </a:r>
            <a:r>
              <a:rPr lang="en-US" sz="3200" dirty="0" err="1" smtClean="0"/>
              <a:t>Với</a:t>
            </a:r>
            <a:r>
              <a:rPr lang="en-US" sz="3200" dirty="0" smtClean="0"/>
              <a:t> </a:t>
            </a:r>
            <a:r>
              <a:rPr lang="en-US" sz="3200" dirty="0" err="1" smtClean="0"/>
              <a:t>lòng</a:t>
            </a:r>
            <a:r>
              <a:rPr lang="en-US" sz="3200" dirty="0" smtClean="0"/>
              <a:t> tin </a:t>
            </a:r>
            <a:r>
              <a:rPr lang="en-US" sz="3200" dirty="0" err="1" smtClean="0"/>
              <a:t>tưởng</a:t>
            </a:r>
            <a:r>
              <a:rPr lang="en-US" sz="3200" dirty="0" smtClean="0"/>
              <a:t> </a:t>
            </a:r>
            <a:r>
              <a:rPr lang="en-US" sz="3200" dirty="0" err="1" smtClean="0"/>
              <a:t>mến</a:t>
            </a:r>
            <a:r>
              <a:rPr lang="en-US" sz="3200" dirty="0" smtClean="0"/>
              <a:t> </a:t>
            </a:r>
            <a:r>
              <a:rPr lang="en-US" sz="3200" dirty="0" err="1" smtClean="0"/>
              <a:t>yêu</a:t>
            </a:r>
            <a:r>
              <a:rPr lang="en-US" sz="3200" dirty="0" smtClean="0"/>
              <a:t> </a:t>
            </a:r>
            <a:r>
              <a:rPr lang="en-US" sz="3200" dirty="0" err="1" smtClean="0"/>
              <a:t>Chúa</a:t>
            </a:r>
            <a:r>
              <a:rPr lang="en-US" sz="3200" dirty="0" smtClean="0"/>
              <a:t>, </a:t>
            </a:r>
            <a:r>
              <a:rPr lang="en-US" sz="3200" dirty="0" err="1" smtClean="0"/>
              <a:t>chúng</a:t>
            </a:r>
            <a:r>
              <a:rPr lang="en-US" sz="3200" dirty="0" smtClean="0"/>
              <a:t> ta </a:t>
            </a:r>
            <a:r>
              <a:rPr lang="en-US" sz="3200" dirty="0" err="1" smtClean="0"/>
              <a:t>cùng</a:t>
            </a:r>
            <a:r>
              <a:rPr lang="en-US" sz="3200" dirty="0" smtClean="0"/>
              <a:t> </a:t>
            </a:r>
            <a:r>
              <a:rPr lang="en-US" sz="3200" dirty="0" err="1" smtClean="0"/>
              <a:t>dâng</a:t>
            </a:r>
            <a:r>
              <a:rPr lang="en-US" sz="3200" dirty="0" smtClean="0"/>
              <a:t> </a:t>
            </a:r>
            <a:r>
              <a:rPr lang="en-US" sz="3200" dirty="0" err="1" smtClean="0"/>
              <a:t>lời</a:t>
            </a:r>
            <a:r>
              <a:rPr lang="en-US" sz="3200" dirty="0" smtClean="0"/>
              <a:t> </a:t>
            </a:r>
            <a:r>
              <a:rPr lang="en-US" sz="3200" dirty="0" err="1" smtClean="0"/>
              <a:t>cầu</a:t>
            </a:r>
            <a:r>
              <a:rPr lang="en-US" sz="3200" dirty="0" smtClean="0"/>
              <a:t> </a:t>
            </a:r>
            <a:r>
              <a:rPr lang="en-US" sz="3200" dirty="0" err="1" smtClean="0"/>
              <a:t>xin</a:t>
            </a:r>
            <a:r>
              <a:rPr lang="en-US" sz="3200" dirty="0" smtClean="0"/>
              <a:t>.</a:t>
            </a:r>
            <a:endParaRPr lang="en-US" sz="3200" dirty="0"/>
          </a:p>
        </p:txBody>
      </p:sp>
    </p:spTree>
    <p:extLst>
      <p:ext uri="{BB962C8B-B14F-4D97-AF65-F5344CB8AC3E}">
        <p14:creationId xmlns:p14="http://schemas.microsoft.com/office/powerpoint/2010/main" val="42050980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743200" y="2570911"/>
            <a:ext cx="6553200" cy="1477328"/>
          </a:xfrm>
          <a:prstGeom prst="rect">
            <a:avLst/>
          </a:prstGeom>
        </p:spPr>
        <p:txBody>
          <a:bodyPr wrap="square">
            <a:spAutoFit/>
          </a:bodyPr>
          <a:lstStyle/>
          <a:p>
            <a:pPr algn="ctr"/>
            <a:r>
              <a:rPr lang="en-US" sz="5400" b="1" i="1" dirty="0" err="1" smtClean="0">
                <a:solidFill>
                  <a:srgbClr val="FFFF00"/>
                </a:solidFill>
              </a:rPr>
              <a:t>Một</a:t>
            </a:r>
            <a:r>
              <a:rPr lang="en-US" sz="5400" b="1" i="1" dirty="0" smtClean="0">
                <a:solidFill>
                  <a:srgbClr val="FFFF00"/>
                </a:solidFill>
              </a:rPr>
              <a:t> </a:t>
            </a:r>
            <a:r>
              <a:rPr lang="en-US" sz="5400" b="1" i="1" dirty="0" err="1" smtClean="0">
                <a:solidFill>
                  <a:srgbClr val="FFFF00"/>
                </a:solidFill>
              </a:rPr>
              <a:t>Niềm</a:t>
            </a:r>
            <a:r>
              <a:rPr lang="en-US" sz="5400" b="1" i="1" dirty="0" smtClean="0">
                <a:solidFill>
                  <a:srgbClr val="FFFF00"/>
                </a:solidFill>
              </a:rPr>
              <a:t> </a:t>
            </a:r>
            <a:r>
              <a:rPr lang="en-US" sz="5400" b="1" i="1" dirty="0" err="1" smtClean="0">
                <a:solidFill>
                  <a:srgbClr val="FFFF00"/>
                </a:solidFill>
              </a:rPr>
              <a:t>Phó</a:t>
            </a:r>
            <a:r>
              <a:rPr lang="en-US" sz="5400" b="1" i="1" dirty="0" smtClean="0">
                <a:solidFill>
                  <a:srgbClr val="FFFF00"/>
                </a:solidFill>
              </a:rPr>
              <a:t> </a:t>
            </a:r>
            <a:r>
              <a:rPr lang="en-US" sz="5400" b="1" i="1" dirty="0" err="1" smtClean="0">
                <a:solidFill>
                  <a:srgbClr val="FFFF00"/>
                </a:solidFill>
              </a:rPr>
              <a:t>Thác</a:t>
            </a:r>
            <a:endParaRPr lang="en-US" sz="5400" b="1" i="1" dirty="0">
              <a:solidFill>
                <a:srgbClr val="FFFF00"/>
              </a:solidFill>
            </a:endParaRPr>
          </a:p>
          <a:p>
            <a:pPr algn="ctr"/>
            <a:r>
              <a:rPr lang="en-US" sz="3600" b="1" i="1" dirty="0" smtClean="0">
                <a:solidFill>
                  <a:schemeClr val="bg1"/>
                </a:solidFill>
              </a:rPr>
              <a:t>Lm</a:t>
            </a:r>
            <a:r>
              <a:rPr lang="en-US" sz="3600" b="1" i="1" dirty="0">
                <a:solidFill>
                  <a:schemeClr val="bg1"/>
                </a:solidFill>
              </a:rPr>
              <a:t>. </a:t>
            </a:r>
            <a:r>
              <a:rPr lang="en-US" sz="3600" b="1" i="1" dirty="0" err="1">
                <a:solidFill>
                  <a:schemeClr val="bg1"/>
                </a:solidFill>
              </a:rPr>
              <a:t>Nguyễn</a:t>
            </a:r>
            <a:r>
              <a:rPr lang="en-US" sz="3600" b="1" i="1" dirty="0">
                <a:solidFill>
                  <a:schemeClr val="bg1"/>
                </a:solidFill>
              </a:rPr>
              <a:t> </a:t>
            </a:r>
            <a:r>
              <a:rPr lang="en-US" sz="3600" b="1" i="1" dirty="0" err="1">
                <a:solidFill>
                  <a:schemeClr val="bg1"/>
                </a:solidFill>
              </a:rPr>
              <a:t>Mộng</a:t>
            </a:r>
            <a:r>
              <a:rPr lang="en-US" sz="3600" b="1" i="1" dirty="0">
                <a:solidFill>
                  <a:schemeClr val="bg1"/>
                </a:solidFill>
              </a:rPr>
              <a:t> </a:t>
            </a:r>
            <a:r>
              <a:rPr lang="en-US" sz="3600" b="1" i="1" dirty="0" err="1">
                <a:solidFill>
                  <a:schemeClr val="bg1"/>
                </a:solidFill>
              </a:rPr>
              <a:t>Huỳnh</a:t>
            </a:r>
            <a:endParaRPr lang="en-US" sz="36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a:solidFill>
                  <a:schemeClr val="bg1"/>
                </a:solidFill>
              </a:rPr>
              <a:t>Một niềm phó thác đời </a:t>
            </a:r>
            <a:r>
              <a:rPr lang="vi-VN" sz="5400" dirty="0" smtClean="0">
                <a:solidFill>
                  <a:schemeClr val="bg1"/>
                </a:solidFill>
              </a:rPr>
              <a:t>con, </a:t>
            </a:r>
            <a:r>
              <a:rPr lang="vi-VN" sz="5400" dirty="0">
                <a:solidFill>
                  <a:schemeClr val="bg1"/>
                </a:solidFill>
              </a:rPr>
              <a:t>trong tay Ngài. Dù là đêm dài, dù là tương lai. Một niềm phó thác đời con cho Ngài. Đừng bỏ con mồ côi gục ngã trên nẻo đời.</a:t>
            </a:r>
            <a:endParaRPr lang="en-US" sz="54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297382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500" dirty="0" smtClean="0">
                <a:solidFill>
                  <a:srgbClr val="FFFF00"/>
                </a:solidFill>
              </a:rPr>
              <a:t>Pk1</a:t>
            </a:r>
            <a:r>
              <a:rPr lang="vi-VN" sz="5500" dirty="0">
                <a:solidFill>
                  <a:srgbClr val="FFFF00"/>
                </a:solidFill>
              </a:rPr>
              <a:t>: </a:t>
            </a:r>
            <a:r>
              <a:rPr lang="vi-VN" sz="5500" dirty="0" smtClean="0">
                <a:solidFill>
                  <a:schemeClr val="bg1"/>
                </a:solidFill>
              </a:rPr>
              <a:t>Từng </a:t>
            </a:r>
            <a:r>
              <a:rPr lang="vi-VN" sz="5500" dirty="0">
                <a:solidFill>
                  <a:schemeClr val="bg1"/>
                </a:solidFill>
              </a:rPr>
              <a:t>bước âm </a:t>
            </a:r>
            <a:r>
              <a:rPr lang="vi-VN" sz="5500" dirty="0" smtClean="0">
                <a:solidFill>
                  <a:schemeClr val="bg1"/>
                </a:solidFill>
              </a:rPr>
              <a:t>thầm, </a:t>
            </a:r>
            <a:r>
              <a:rPr lang="vi-VN" sz="5500" dirty="0">
                <a:solidFill>
                  <a:schemeClr val="bg1"/>
                </a:solidFill>
              </a:rPr>
              <a:t>là từng gánh phong </a:t>
            </a:r>
            <a:r>
              <a:rPr lang="vi-VN" sz="5500" dirty="0" smtClean="0">
                <a:solidFill>
                  <a:schemeClr val="bg1"/>
                </a:solidFill>
              </a:rPr>
              <a:t>trần, </a:t>
            </a:r>
            <a:r>
              <a:rPr lang="vi-VN" sz="5500" dirty="0">
                <a:solidFill>
                  <a:schemeClr val="bg1"/>
                </a:solidFill>
              </a:rPr>
              <a:t>mà tay trắng bàn </a:t>
            </a:r>
            <a:r>
              <a:rPr lang="vi-VN" sz="5500" dirty="0" smtClean="0">
                <a:solidFill>
                  <a:schemeClr val="bg1"/>
                </a:solidFill>
              </a:rPr>
              <a:t>tay. </a:t>
            </a:r>
            <a:r>
              <a:rPr lang="vi-VN" sz="5500" dirty="0">
                <a:solidFill>
                  <a:schemeClr val="bg1"/>
                </a:solidFill>
              </a:rPr>
              <a:t>có chi dâng </a:t>
            </a:r>
            <a:r>
              <a:rPr lang="vi-VN" sz="5500" dirty="0" smtClean="0">
                <a:solidFill>
                  <a:schemeClr val="bg1"/>
                </a:solidFill>
              </a:rPr>
              <a:t>Ngài, </a:t>
            </a:r>
            <a:r>
              <a:rPr lang="vi-VN" sz="5500" dirty="0">
                <a:solidFill>
                  <a:schemeClr val="bg1"/>
                </a:solidFill>
              </a:rPr>
              <a:t>con chỉ có con tim này.</a:t>
            </a:r>
            <a:endParaRPr lang="en-US" sz="5500" b="0" dirty="0">
              <a:solidFill>
                <a:schemeClr val="bg1"/>
              </a:solidFill>
              <a:effectLst/>
            </a:endParaRPr>
          </a:p>
        </p:txBody>
      </p:sp>
    </p:spTree>
    <p:extLst>
      <p:ext uri="{BB962C8B-B14F-4D97-AF65-F5344CB8AC3E}">
        <p14:creationId xmlns:p14="http://schemas.microsoft.com/office/powerpoint/2010/main" val="40739437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a:solidFill>
                  <a:schemeClr val="bg1"/>
                </a:solidFill>
              </a:rPr>
              <a:t>Một niềm phó thác đời </a:t>
            </a:r>
            <a:r>
              <a:rPr lang="vi-VN" sz="5400" dirty="0" smtClean="0">
                <a:solidFill>
                  <a:schemeClr val="bg1"/>
                </a:solidFill>
              </a:rPr>
              <a:t>con, </a:t>
            </a:r>
            <a:r>
              <a:rPr lang="vi-VN" sz="5400" dirty="0">
                <a:solidFill>
                  <a:schemeClr val="bg1"/>
                </a:solidFill>
              </a:rPr>
              <a:t>trong tay Ngài. Dù là đêm dài, dù là tương lai. Một niềm phó thác đời con cho Ngài. Đừng bỏ con mồ côi gục ngã trên nẻo đời.</a:t>
            </a:r>
            <a:endParaRPr lang="en-US" sz="5400" b="0" dirty="0">
              <a:solidFill>
                <a:schemeClr val="bg1"/>
              </a:solidFill>
              <a:effectLst/>
            </a:endParaRPr>
          </a:p>
        </p:txBody>
      </p:sp>
    </p:spTree>
    <p:extLst>
      <p:ext uri="{BB962C8B-B14F-4D97-AF65-F5344CB8AC3E}">
        <p14:creationId xmlns:p14="http://schemas.microsoft.com/office/powerpoint/2010/main" val="33049591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Pk2</a:t>
            </a:r>
            <a:r>
              <a:rPr lang="vi-VN" sz="5400" dirty="0">
                <a:solidFill>
                  <a:srgbClr val="FFFF00"/>
                </a:solidFill>
              </a:rPr>
              <a:t>: </a:t>
            </a:r>
            <a:r>
              <a:rPr lang="vi-VN" sz="5400" dirty="0">
                <a:solidFill>
                  <a:schemeClr val="bg1"/>
                </a:solidFill>
              </a:rPr>
              <a:t>Rượu bánh tinh </a:t>
            </a:r>
            <a:r>
              <a:rPr lang="vi-VN" sz="5400" dirty="0" smtClean="0">
                <a:solidFill>
                  <a:schemeClr val="bg1"/>
                </a:solidFill>
              </a:rPr>
              <a:t>tuyền, </a:t>
            </a:r>
            <a:r>
              <a:rPr lang="vi-VN" sz="5400" dirty="0">
                <a:solidFill>
                  <a:schemeClr val="bg1"/>
                </a:solidFill>
              </a:rPr>
              <a:t>cùng ngàn nỗi ưu phiền nguyện dâng Chúa ngày </a:t>
            </a:r>
            <a:r>
              <a:rPr lang="vi-VN" sz="5400" dirty="0" smtClean="0">
                <a:solidFill>
                  <a:schemeClr val="bg1"/>
                </a:solidFill>
              </a:rPr>
              <a:t>đêm. </a:t>
            </a:r>
            <a:r>
              <a:rPr lang="vi-VN" sz="5400" dirty="0">
                <a:solidFill>
                  <a:schemeClr val="bg1"/>
                </a:solidFill>
              </a:rPr>
              <a:t>lễ dâng mọn </a:t>
            </a:r>
            <a:r>
              <a:rPr lang="vi-VN" sz="5400" dirty="0" smtClean="0">
                <a:solidFill>
                  <a:schemeClr val="bg1"/>
                </a:solidFill>
              </a:rPr>
              <a:t>hèn, </a:t>
            </a:r>
            <a:r>
              <a:rPr lang="vi-VN" sz="5400" dirty="0">
                <a:solidFill>
                  <a:schemeClr val="bg1"/>
                </a:solidFill>
              </a:rPr>
              <a:t>lòng thành kính con đáp </a:t>
            </a:r>
            <a:r>
              <a:rPr lang="vi-VN" sz="5400" dirty="0" smtClean="0">
                <a:solidFill>
                  <a:schemeClr val="bg1"/>
                </a:solidFill>
              </a:rPr>
              <a:t>đền. </a:t>
            </a:r>
            <a:endParaRPr lang="en-US" sz="54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a:solidFill>
                  <a:schemeClr val="bg1"/>
                </a:solidFill>
              </a:rPr>
              <a:t>Một niềm phó thác đời </a:t>
            </a:r>
            <a:r>
              <a:rPr lang="vi-VN" sz="5400" dirty="0" smtClean="0">
                <a:solidFill>
                  <a:schemeClr val="bg1"/>
                </a:solidFill>
              </a:rPr>
              <a:t>con, </a:t>
            </a:r>
            <a:r>
              <a:rPr lang="vi-VN" sz="5400" dirty="0">
                <a:solidFill>
                  <a:schemeClr val="bg1"/>
                </a:solidFill>
              </a:rPr>
              <a:t>trong tay Ngài. Dù là đêm dài, dù là tương lai. Một niềm phó thác đời con cho Ngài. Đừng bỏ con mồ côi gục ngã trên nẻo đời.</a:t>
            </a:r>
            <a:endParaRPr lang="en-US" sz="5400" b="0" dirty="0">
              <a:solidFill>
                <a:schemeClr val="bg1"/>
              </a:solidFill>
              <a:effectLst/>
            </a:endParaRPr>
          </a:p>
        </p:txBody>
      </p:sp>
    </p:spTree>
    <p:extLst>
      <p:ext uri="{BB962C8B-B14F-4D97-AF65-F5344CB8AC3E}">
        <p14:creationId xmlns:p14="http://schemas.microsoft.com/office/powerpoint/2010/main" val="17309046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650941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69"/>
            <a:ext cx="9144000" cy="5132362"/>
          </a:xfrm>
          <a:prstGeom prst="rect">
            <a:avLst/>
          </a:prstGeom>
        </p:spPr>
      </p:pic>
    </p:spTree>
    <p:extLst>
      <p:ext uri="{BB962C8B-B14F-4D97-AF65-F5344CB8AC3E}">
        <p14:creationId xmlns:p14="http://schemas.microsoft.com/office/powerpoint/2010/main" val="22364510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en-US" sz="6600" dirty="0" err="1" smtClean="0">
                <a:solidFill>
                  <a:srgbClr val="FFFF00"/>
                </a:solidFill>
              </a:rPr>
              <a:t>Hãy</a:t>
            </a:r>
            <a:r>
              <a:rPr lang="en-US" sz="6600" dirty="0" smtClean="0">
                <a:solidFill>
                  <a:srgbClr val="FFFF00"/>
                </a:solidFill>
              </a:rPr>
              <a:t> </a:t>
            </a:r>
            <a:r>
              <a:rPr lang="en-US" sz="6600" dirty="0" err="1">
                <a:solidFill>
                  <a:srgbClr val="FFFF00"/>
                </a:solidFill>
              </a:rPr>
              <a:t>Đến</a:t>
            </a:r>
            <a:r>
              <a:rPr lang="en-US" sz="6600" dirty="0">
                <a:solidFill>
                  <a:srgbClr val="FFFF00"/>
                </a:solidFill>
              </a:rPr>
              <a:t> </a:t>
            </a:r>
            <a:r>
              <a:rPr lang="en-US" sz="6600" dirty="0" err="1">
                <a:solidFill>
                  <a:srgbClr val="FFFF00"/>
                </a:solidFill>
              </a:rPr>
              <a:t>Với</a:t>
            </a:r>
            <a:r>
              <a:rPr lang="en-US" sz="6600" dirty="0">
                <a:solidFill>
                  <a:srgbClr val="FFFF00"/>
                </a:solidFill>
              </a:rPr>
              <a:t> Ta </a:t>
            </a:r>
            <a:r>
              <a:rPr lang="en-US" sz="6600" b="0" dirty="0">
                <a:solidFill>
                  <a:srgbClr val="FFFF00"/>
                </a:solidFill>
                <a:effectLst/>
              </a:rPr>
              <a:t/>
            </a:r>
            <a:br>
              <a:rPr lang="en-US" sz="6600" b="0" dirty="0">
                <a:solidFill>
                  <a:srgbClr val="FFFF00"/>
                </a:solidFill>
                <a:effectLst/>
              </a:rPr>
            </a:br>
            <a:r>
              <a:rPr lang="en-US" sz="4000" i="1" dirty="0" err="1" smtClean="0">
                <a:solidFill>
                  <a:schemeClr val="bg1"/>
                </a:solidFill>
              </a:rPr>
              <a:t>Huỳnh</a:t>
            </a:r>
            <a:r>
              <a:rPr lang="en-US" sz="4000" i="1" dirty="0" smtClean="0">
                <a:solidFill>
                  <a:schemeClr val="bg1"/>
                </a:solidFill>
              </a:rPr>
              <a:t> </a:t>
            </a:r>
            <a:r>
              <a:rPr lang="en-US" sz="4000" i="1" dirty="0">
                <a:solidFill>
                  <a:schemeClr val="bg1"/>
                </a:solidFill>
              </a:rPr>
              <a:t>Minh </a:t>
            </a:r>
            <a:r>
              <a:rPr lang="en-US" sz="4000" i="1" dirty="0" err="1">
                <a:solidFill>
                  <a:schemeClr val="bg1"/>
                </a:solidFill>
              </a:rPr>
              <a:t>Kỳ</a:t>
            </a:r>
            <a:r>
              <a:rPr lang="en-US" sz="4000" i="1" dirty="0">
                <a:solidFill>
                  <a:schemeClr val="bg1"/>
                </a:solidFill>
              </a:rPr>
              <a:t> &amp; </a:t>
            </a:r>
            <a:r>
              <a:rPr lang="en-US" sz="4000" i="1" dirty="0" err="1">
                <a:solidFill>
                  <a:schemeClr val="bg1"/>
                </a:solidFill>
              </a:rPr>
              <a:t>Đinh</a:t>
            </a:r>
            <a:r>
              <a:rPr lang="en-US" sz="4000" i="1" dirty="0">
                <a:solidFill>
                  <a:schemeClr val="bg1"/>
                </a:solidFill>
              </a:rPr>
              <a:t> </a:t>
            </a:r>
            <a:r>
              <a:rPr lang="en-US" sz="4000" i="1" dirty="0" err="1">
                <a:solidFill>
                  <a:schemeClr val="bg1"/>
                </a:solidFill>
              </a:rPr>
              <a:t>Công</a:t>
            </a:r>
            <a:r>
              <a:rPr lang="en-US" sz="4000" i="1" dirty="0">
                <a:solidFill>
                  <a:schemeClr val="bg1"/>
                </a:solidFill>
              </a:rPr>
              <a:t> </a:t>
            </a:r>
            <a:r>
              <a:rPr lang="en-US" sz="4000" i="1" dirty="0" err="1" smtClean="0">
                <a:solidFill>
                  <a:schemeClr val="bg1"/>
                </a:solidFill>
              </a:rPr>
              <a:t>Huỳnh</a:t>
            </a:r>
            <a:endParaRPr lang="en-US" sz="40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ĐK</a:t>
            </a:r>
            <a:r>
              <a:rPr lang="vi-VN" sz="6000" dirty="0">
                <a:solidFill>
                  <a:srgbClr val="FFFF00"/>
                </a:solidFill>
              </a:rPr>
              <a:t>: </a:t>
            </a:r>
            <a:r>
              <a:rPr lang="vi-VN" sz="6000" dirty="0" smtClean="0">
                <a:solidFill>
                  <a:schemeClr val="bg1"/>
                </a:solidFill>
              </a:rPr>
              <a:t>Hãy </a:t>
            </a:r>
            <a:r>
              <a:rPr lang="vi-VN" sz="6000" dirty="0">
                <a:solidFill>
                  <a:schemeClr val="bg1"/>
                </a:solidFill>
              </a:rPr>
              <a:t>đến với </a:t>
            </a:r>
            <a:r>
              <a:rPr lang="vi-VN" sz="6000" dirty="0" smtClean="0">
                <a:solidFill>
                  <a:schemeClr val="bg1"/>
                </a:solidFill>
              </a:rPr>
              <a:t>Ta, </a:t>
            </a:r>
            <a:r>
              <a:rPr lang="vi-VN" sz="6000" dirty="0">
                <a:solidFill>
                  <a:schemeClr val="bg1"/>
                </a:solidFill>
              </a:rPr>
              <a:t>hỡi ai đang còn đói khát. Hãy đến với </a:t>
            </a:r>
            <a:r>
              <a:rPr lang="vi-VN" sz="6000" dirty="0" smtClean="0">
                <a:solidFill>
                  <a:schemeClr val="bg1"/>
                </a:solidFill>
              </a:rPr>
              <a:t>Ta, </a:t>
            </a:r>
            <a:r>
              <a:rPr lang="vi-VN" sz="6000" dirty="0">
                <a:solidFill>
                  <a:schemeClr val="bg1"/>
                </a:solidFill>
              </a:rPr>
              <a:t>để Ta bổ dưỡng đêm ngày. </a:t>
            </a:r>
            <a:endParaRPr lang="en-US" sz="6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000" dirty="0" smtClean="0">
                <a:solidFill>
                  <a:srgbClr val="FFFF00"/>
                </a:solidFill>
              </a:rPr>
              <a:t>Pk1</a:t>
            </a:r>
            <a:r>
              <a:rPr lang="vi-VN" sz="5000" dirty="0">
                <a:solidFill>
                  <a:srgbClr val="FFFF00"/>
                </a:solidFill>
              </a:rPr>
              <a:t>: </a:t>
            </a:r>
            <a:r>
              <a:rPr lang="vi-VN" sz="5000" dirty="0" smtClean="0">
                <a:solidFill>
                  <a:schemeClr val="bg1"/>
                </a:solidFill>
              </a:rPr>
              <a:t>Hỡi </a:t>
            </a:r>
            <a:r>
              <a:rPr lang="vi-VN" sz="5000" dirty="0">
                <a:solidFill>
                  <a:schemeClr val="bg1"/>
                </a:solidFill>
              </a:rPr>
              <a:t>ai đang còn đói khát hãy đến với Ta. Ai tin vào Ta thì sẽ không khát bao giờ. Chính Ta ban tặng thần lương để nuôi thế trần.  Ai ăn Thịt uống Máu Ta sẽ được thỏa thuê. </a:t>
            </a:r>
            <a:endParaRPr lang="vi-VN" sz="50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000" b="0" dirty="0">
                <a:solidFill>
                  <a:srgbClr val="FFFF00"/>
                </a:solidFill>
                <a:effectLst/>
              </a:rPr>
              <a:t/>
            </a:r>
            <a:br>
              <a:rPr lang="en-US" sz="6000" b="0" dirty="0">
                <a:solidFill>
                  <a:srgbClr val="FFFF00"/>
                </a:solidFill>
                <a:effectLst/>
              </a:rPr>
            </a:br>
            <a:r>
              <a:rPr lang="en-US" sz="7300" b="0" dirty="0">
                <a:solidFill>
                  <a:srgbClr val="FFFF00"/>
                </a:solidFill>
                <a:effectLst/>
              </a:rPr>
              <a:t>Ca </a:t>
            </a:r>
            <a:r>
              <a:rPr lang="en-US" sz="7300" b="0" dirty="0" err="1">
                <a:solidFill>
                  <a:srgbClr val="FFFF00"/>
                </a:solidFill>
                <a:effectLst/>
              </a:rPr>
              <a:t>Nhập</a:t>
            </a:r>
            <a:r>
              <a:rPr lang="en-US" sz="7300" b="0" dirty="0">
                <a:solidFill>
                  <a:srgbClr val="FFFF00"/>
                </a:solidFill>
                <a:effectLst/>
              </a:rPr>
              <a:t> </a:t>
            </a:r>
            <a:r>
              <a:rPr lang="en-US" sz="7300" b="0" dirty="0" err="1">
                <a:solidFill>
                  <a:srgbClr val="FFFF00"/>
                </a:solidFill>
                <a:effectLst/>
              </a:rPr>
              <a:t>Lễ</a:t>
            </a:r>
            <a:r>
              <a:rPr lang="en-US" sz="7300" b="0" dirty="0">
                <a:solidFill>
                  <a:srgbClr val="FFFF00"/>
                </a:solidFill>
                <a:effectLst/>
              </a:rPr>
              <a:t/>
            </a:r>
            <a:br>
              <a:rPr lang="en-US" sz="7300" b="0" dirty="0">
                <a:solidFill>
                  <a:srgbClr val="FFFF00"/>
                </a:solidFill>
                <a:effectLst/>
              </a:rPr>
            </a:br>
            <a:r>
              <a:rPr lang="en-US" sz="7300" b="0" dirty="0" smtClean="0">
                <a:solidFill>
                  <a:srgbClr val="FFFF00"/>
                </a:solidFill>
                <a:effectLst/>
              </a:rPr>
              <a:t>Con </a:t>
            </a:r>
            <a:r>
              <a:rPr lang="en-US" sz="7300" b="0" dirty="0" err="1" smtClean="0">
                <a:solidFill>
                  <a:srgbClr val="FFFF00"/>
                </a:solidFill>
                <a:effectLst/>
              </a:rPr>
              <a:t>Bước</a:t>
            </a:r>
            <a:r>
              <a:rPr lang="en-US" sz="7300" b="0" dirty="0" smtClean="0">
                <a:solidFill>
                  <a:srgbClr val="FFFF00"/>
                </a:solidFill>
                <a:effectLst/>
              </a:rPr>
              <a:t> </a:t>
            </a:r>
            <a:r>
              <a:rPr lang="en-US" sz="7300" b="0" dirty="0" err="1" smtClean="0">
                <a:solidFill>
                  <a:srgbClr val="FFFF00"/>
                </a:solidFill>
                <a:effectLst/>
              </a:rPr>
              <a:t>Lên</a:t>
            </a:r>
            <a:r>
              <a:rPr lang="en-US" sz="7300" b="0" dirty="0" smtClean="0">
                <a:solidFill>
                  <a:srgbClr val="FFFF00"/>
                </a:solidFill>
                <a:effectLst/>
              </a:rPr>
              <a:t> </a:t>
            </a:r>
            <a:r>
              <a:rPr lang="en-US" sz="7300" b="0" dirty="0" err="1" smtClean="0">
                <a:solidFill>
                  <a:srgbClr val="FFFF00"/>
                </a:solidFill>
                <a:effectLst/>
              </a:rPr>
              <a:t>Bàn</a:t>
            </a:r>
            <a:r>
              <a:rPr lang="en-US" sz="7300" b="0" dirty="0" smtClean="0">
                <a:solidFill>
                  <a:srgbClr val="FFFF00"/>
                </a:solidFill>
                <a:effectLst/>
              </a:rPr>
              <a:t> </a:t>
            </a:r>
            <a:r>
              <a:rPr lang="en-US" sz="7300" b="0" dirty="0" err="1" smtClean="0">
                <a:solidFill>
                  <a:srgbClr val="FFFF00"/>
                </a:solidFill>
                <a:effectLst/>
              </a:rPr>
              <a:t>Thờ</a:t>
            </a:r>
            <a:r>
              <a:rPr lang="en-US" sz="5400" b="0" dirty="0">
                <a:solidFill>
                  <a:srgbClr val="FFFF00"/>
                </a:solidFill>
                <a:effectLst/>
              </a:rPr>
              <a:t/>
            </a:r>
            <a:br>
              <a:rPr lang="en-US" sz="5400" b="0" dirty="0">
                <a:solidFill>
                  <a:srgbClr val="FFFF00"/>
                </a:solidFill>
                <a:effectLst/>
              </a:rPr>
            </a:br>
            <a:r>
              <a:rPr lang="en-US" sz="5400" i="1" dirty="0" smtClean="0">
                <a:solidFill>
                  <a:schemeClr val="bg1"/>
                </a:solidFill>
              </a:rPr>
              <a:t>Lm</a:t>
            </a:r>
            <a:r>
              <a:rPr lang="en-US" sz="5400" i="1" dirty="0">
                <a:solidFill>
                  <a:schemeClr val="bg1"/>
                </a:solidFill>
              </a:rPr>
              <a:t>. Kim Long</a:t>
            </a:r>
            <a:r>
              <a:rPr lang="en-US" sz="6000" b="0" dirty="0">
                <a:solidFill>
                  <a:srgbClr val="FFFF00"/>
                </a:solidFill>
                <a:effectLst/>
              </a:rPr>
              <a:t/>
            </a:r>
            <a:br>
              <a:rPr lang="en-US" sz="6000" b="0" dirty="0">
                <a:solidFill>
                  <a:srgbClr val="FFFF00"/>
                </a:solidFill>
                <a:effectLst/>
              </a:rPr>
            </a:br>
            <a:r>
              <a:rPr lang="en-US" sz="6000" b="0" i="1" dirty="0">
                <a:solidFill>
                  <a:schemeClr val="bg1"/>
                </a:solidFill>
                <a:effectLst/>
              </a:rPr>
              <a:t/>
            </a:r>
            <a:br>
              <a:rPr lang="en-US" sz="6000" b="0" i="1" dirty="0">
                <a:solidFill>
                  <a:schemeClr val="bg1"/>
                </a:solidFill>
                <a:effectLst/>
              </a:rPr>
            </a:b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ĐK</a:t>
            </a:r>
            <a:r>
              <a:rPr lang="vi-VN" sz="6000" dirty="0">
                <a:solidFill>
                  <a:srgbClr val="FFFF00"/>
                </a:solidFill>
              </a:rPr>
              <a:t>: </a:t>
            </a:r>
            <a:r>
              <a:rPr lang="vi-VN" sz="6000" dirty="0" smtClean="0">
                <a:solidFill>
                  <a:schemeClr val="bg1"/>
                </a:solidFill>
              </a:rPr>
              <a:t>Hãy </a:t>
            </a:r>
            <a:r>
              <a:rPr lang="vi-VN" sz="6000" dirty="0">
                <a:solidFill>
                  <a:schemeClr val="bg1"/>
                </a:solidFill>
              </a:rPr>
              <a:t>đến với </a:t>
            </a:r>
            <a:r>
              <a:rPr lang="vi-VN" sz="6000" dirty="0" smtClean="0">
                <a:solidFill>
                  <a:schemeClr val="bg1"/>
                </a:solidFill>
              </a:rPr>
              <a:t>Ta, </a:t>
            </a:r>
            <a:r>
              <a:rPr lang="vi-VN" sz="6000" dirty="0">
                <a:solidFill>
                  <a:schemeClr val="bg1"/>
                </a:solidFill>
              </a:rPr>
              <a:t>hỡi ai đang còn đói khát. Hãy đến với </a:t>
            </a:r>
            <a:r>
              <a:rPr lang="vi-VN" sz="6000" dirty="0" smtClean="0">
                <a:solidFill>
                  <a:schemeClr val="bg1"/>
                </a:solidFill>
              </a:rPr>
              <a:t>Ta, </a:t>
            </a:r>
            <a:r>
              <a:rPr lang="vi-VN" sz="6000" dirty="0">
                <a:solidFill>
                  <a:schemeClr val="bg1"/>
                </a:solidFill>
              </a:rPr>
              <a:t>để Ta bổ dưỡng đêm ngày. </a:t>
            </a:r>
            <a:endParaRPr lang="en-US" sz="6000" b="0" dirty="0">
              <a:solidFill>
                <a:schemeClr val="bg1"/>
              </a:solidFill>
              <a:effectLst/>
            </a:endParaRPr>
          </a:p>
        </p:txBody>
      </p:sp>
    </p:spTree>
    <p:extLst>
      <p:ext uri="{BB962C8B-B14F-4D97-AF65-F5344CB8AC3E}">
        <p14:creationId xmlns:p14="http://schemas.microsoft.com/office/powerpoint/2010/main" val="32752560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800" dirty="0" smtClean="0">
                <a:solidFill>
                  <a:srgbClr val="FFFF00"/>
                </a:solidFill>
              </a:rPr>
              <a:t>Pk2</a:t>
            </a:r>
            <a:r>
              <a:rPr lang="vi-VN" sz="4800" dirty="0">
                <a:solidFill>
                  <a:srgbClr val="FFFF00"/>
                </a:solidFill>
              </a:rPr>
              <a:t>: </a:t>
            </a:r>
            <a:r>
              <a:rPr lang="vi-VN" sz="4800" dirty="0" smtClean="0">
                <a:solidFill>
                  <a:schemeClr val="bg1"/>
                </a:solidFill>
              </a:rPr>
              <a:t>Chúa </a:t>
            </a:r>
            <a:r>
              <a:rPr lang="vi-VN" sz="4800" dirty="0">
                <a:solidFill>
                  <a:schemeClr val="bg1"/>
                </a:solidFill>
              </a:rPr>
              <a:t>đã lấp đầy khoảng trống quả tim khát vọng. Cho con dùng Bánh Sự Sống nuôi dưỡng tâm hồn. Giữa bao khát vọng trần gian lòng con khắc khoải. Xin cho lòng con khát khao chỉ mình Chúa thôi. </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ĐK</a:t>
            </a:r>
            <a:r>
              <a:rPr lang="vi-VN" sz="6000" dirty="0">
                <a:solidFill>
                  <a:srgbClr val="FFFF00"/>
                </a:solidFill>
              </a:rPr>
              <a:t>: </a:t>
            </a:r>
            <a:r>
              <a:rPr lang="vi-VN" sz="6000" dirty="0" smtClean="0">
                <a:solidFill>
                  <a:schemeClr val="bg1"/>
                </a:solidFill>
              </a:rPr>
              <a:t>Hãy </a:t>
            </a:r>
            <a:r>
              <a:rPr lang="vi-VN" sz="6000" dirty="0">
                <a:solidFill>
                  <a:schemeClr val="bg1"/>
                </a:solidFill>
              </a:rPr>
              <a:t>đến với </a:t>
            </a:r>
            <a:r>
              <a:rPr lang="vi-VN" sz="6000" dirty="0" smtClean="0">
                <a:solidFill>
                  <a:schemeClr val="bg1"/>
                </a:solidFill>
              </a:rPr>
              <a:t>Ta, </a:t>
            </a:r>
            <a:r>
              <a:rPr lang="vi-VN" sz="6000" dirty="0">
                <a:solidFill>
                  <a:schemeClr val="bg1"/>
                </a:solidFill>
              </a:rPr>
              <a:t>hỡi ai đang còn đói khát. Hãy đến với </a:t>
            </a:r>
            <a:r>
              <a:rPr lang="vi-VN" sz="6000" dirty="0" smtClean="0">
                <a:solidFill>
                  <a:schemeClr val="bg1"/>
                </a:solidFill>
              </a:rPr>
              <a:t>Ta, </a:t>
            </a:r>
            <a:r>
              <a:rPr lang="vi-VN" sz="6000" dirty="0">
                <a:solidFill>
                  <a:schemeClr val="bg1"/>
                </a:solidFill>
              </a:rPr>
              <a:t>để Ta bổ dưỡng đêm ngày. </a:t>
            </a:r>
            <a:endParaRPr lang="en-US" sz="6000" b="0" dirty="0">
              <a:solidFill>
                <a:schemeClr val="bg1"/>
              </a:solidFill>
              <a:effectLst/>
            </a:endParaRPr>
          </a:p>
        </p:txBody>
      </p:sp>
    </p:spTree>
    <p:extLst>
      <p:ext uri="{BB962C8B-B14F-4D97-AF65-F5344CB8AC3E}">
        <p14:creationId xmlns:p14="http://schemas.microsoft.com/office/powerpoint/2010/main" val="8701526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dirty="0" smtClean="0">
                <a:solidFill>
                  <a:srgbClr val="FFFF00"/>
                </a:solidFill>
              </a:rPr>
              <a:t>Pk3</a:t>
            </a:r>
            <a:r>
              <a:rPr lang="vi-VN" sz="5000" dirty="0">
                <a:solidFill>
                  <a:srgbClr val="FFFF00"/>
                </a:solidFill>
              </a:rPr>
              <a:t>:  </a:t>
            </a:r>
            <a:r>
              <a:rPr lang="vi-VN" sz="5000" dirty="0">
                <a:solidFill>
                  <a:schemeClr val="bg1"/>
                </a:solidFill>
              </a:rPr>
              <a:t>Tất cả những gì con có đều do chính Ngài. Lo chi tìm kiếm hạnh phúc hư ảo trên đời. Sẽ không đem lại của ăn trường sinh bất tận. Cho con tìm thấy suối ơn chính là Chúa </a:t>
            </a:r>
            <a:r>
              <a:rPr lang="vi-VN" sz="5000" dirty="0" smtClean="0">
                <a:solidFill>
                  <a:schemeClr val="bg1"/>
                </a:solidFill>
              </a:rPr>
              <a:t>thôi.</a:t>
            </a:r>
            <a:endParaRPr lang="en-US" sz="5000" b="0" dirty="0">
              <a:solidFill>
                <a:schemeClr val="bg1"/>
              </a:solidFill>
              <a:effectLst/>
            </a:endParaRPr>
          </a:p>
        </p:txBody>
      </p:sp>
    </p:spTree>
    <p:extLst>
      <p:ext uri="{BB962C8B-B14F-4D97-AF65-F5344CB8AC3E}">
        <p14:creationId xmlns:p14="http://schemas.microsoft.com/office/powerpoint/2010/main" val="12047205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ĐK</a:t>
            </a:r>
            <a:r>
              <a:rPr lang="vi-VN" sz="6000" dirty="0">
                <a:solidFill>
                  <a:srgbClr val="FFFF00"/>
                </a:solidFill>
              </a:rPr>
              <a:t>: </a:t>
            </a:r>
            <a:r>
              <a:rPr lang="vi-VN" sz="6000" dirty="0" smtClean="0">
                <a:solidFill>
                  <a:schemeClr val="bg1"/>
                </a:solidFill>
              </a:rPr>
              <a:t>Hãy </a:t>
            </a:r>
            <a:r>
              <a:rPr lang="vi-VN" sz="6000" dirty="0">
                <a:solidFill>
                  <a:schemeClr val="bg1"/>
                </a:solidFill>
              </a:rPr>
              <a:t>đến với </a:t>
            </a:r>
            <a:r>
              <a:rPr lang="vi-VN" sz="6000" dirty="0" smtClean="0">
                <a:solidFill>
                  <a:schemeClr val="bg1"/>
                </a:solidFill>
              </a:rPr>
              <a:t>Ta, </a:t>
            </a:r>
            <a:r>
              <a:rPr lang="vi-VN" sz="6000" dirty="0">
                <a:solidFill>
                  <a:schemeClr val="bg1"/>
                </a:solidFill>
              </a:rPr>
              <a:t>hỡi ai đang còn đói khát. Hãy đến với </a:t>
            </a:r>
            <a:r>
              <a:rPr lang="vi-VN" sz="6000" dirty="0" smtClean="0">
                <a:solidFill>
                  <a:schemeClr val="bg1"/>
                </a:solidFill>
              </a:rPr>
              <a:t>Ta, </a:t>
            </a:r>
            <a:r>
              <a:rPr lang="vi-VN" sz="6000" dirty="0">
                <a:solidFill>
                  <a:schemeClr val="bg1"/>
                </a:solidFill>
              </a:rPr>
              <a:t>để Ta bổ dưỡng đêm ngày. </a:t>
            </a:r>
            <a:endParaRPr lang="en-US" sz="6000" b="0" dirty="0">
              <a:solidFill>
                <a:schemeClr val="bg1"/>
              </a:solidFill>
              <a:effectLst/>
            </a:endParaRPr>
          </a:p>
        </p:txBody>
      </p:sp>
    </p:spTree>
    <p:extLst>
      <p:ext uri="{BB962C8B-B14F-4D97-AF65-F5344CB8AC3E}">
        <p14:creationId xmlns:p14="http://schemas.microsoft.com/office/powerpoint/2010/main" val="22347797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667451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57150"/>
            <a:ext cx="6629400" cy="4400550"/>
          </a:xfrm>
        </p:spPr>
        <p:txBody>
          <a:bodyPr>
            <a:normAutofit/>
          </a:bodyPr>
          <a:lstStyle/>
          <a:p>
            <a:r>
              <a:rPr lang="en-US" sz="6000" b="0" dirty="0">
                <a:solidFill>
                  <a:srgbClr val="FFFF00"/>
                </a:solidFill>
                <a:effectLst/>
              </a:rPr>
              <a:t>Ca </a:t>
            </a:r>
            <a:r>
              <a:rPr lang="en-US" sz="6000" b="0" dirty="0" err="1">
                <a:solidFill>
                  <a:srgbClr val="FFFF00"/>
                </a:solidFill>
                <a:effectLst/>
              </a:rPr>
              <a:t>Kết</a:t>
            </a:r>
            <a:r>
              <a:rPr lang="en-US" sz="6000" b="0" dirty="0">
                <a:solidFill>
                  <a:srgbClr val="FFFF00"/>
                </a:solidFill>
                <a:effectLst/>
              </a:rPr>
              <a:t> </a:t>
            </a:r>
            <a:r>
              <a:rPr lang="en-US" sz="6000" b="0" dirty="0" err="1">
                <a:solidFill>
                  <a:srgbClr val="FFFF00"/>
                </a:solidFill>
                <a:effectLst/>
              </a:rPr>
              <a:t>Lễ</a:t>
            </a:r>
            <a:r>
              <a:rPr lang="en-US" sz="6000" b="0" dirty="0">
                <a:solidFill>
                  <a:srgbClr val="FFFF00"/>
                </a:solidFill>
                <a:effectLst/>
              </a:rPr>
              <a:t/>
            </a:r>
            <a:br>
              <a:rPr lang="en-US" sz="6000" b="0" dirty="0">
                <a:solidFill>
                  <a:srgbClr val="FFFF00"/>
                </a:solidFill>
                <a:effectLst/>
              </a:rPr>
            </a:br>
            <a:r>
              <a:rPr lang="en-US" sz="6000" b="0" dirty="0" err="1" smtClean="0">
                <a:solidFill>
                  <a:srgbClr val="FFFF00"/>
                </a:solidFill>
                <a:effectLst/>
              </a:rPr>
              <a:t>Nguồn</a:t>
            </a:r>
            <a:r>
              <a:rPr lang="en-US" sz="6000" b="0" dirty="0" smtClean="0">
                <a:solidFill>
                  <a:srgbClr val="FFFF00"/>
                </a:solidFill>
                <a:effectLst/>
              </a:rPr>
              <a:t> </a:t>
            </a:r>
            <a:r>
              <a:rPr lang="en-US" sz="6000" b="0" dirty="0" err="1" smtClean="0">
                <a:solidFill>
                  <a:srgbClr val="FFFF00"/>
                </a:solidFill>
                <a:effectLst/>
              </a:rPr>
              <a:t>Cậy</a:t>
            </a:r>
            <a:r>
              <a:rPr lang="en-US" sz="6000" b="0" dirty="0" smtClean="0">
                <a:solidFill>
                  <a:srgbClr val="FFFF00"/>
                </a:solidFill>
                <a:effectLst/>
              </a:rPr>
              <a:t> </a:t>
            </a:r>
            <a:r>
              <a:rPr lang="en-US" sz="6000" b="0" dirty="0" err="1" smtClean="0">
                <a:solidFill>
                  <a:srgbClr val="FFFF00"/>
                </a:solidFill>
                <a:effectLst/>
              </a:rPr>
              <a:t>Trông</a:t>
            </a:r>
            <a:r>
              <a:rPr lang="en-US" sz="5400" b="0" dirty="0">
                <a:solidFill>
                  <a:srgbClr val="FFFF00"/>
                </a:solidFill>
                <a:effectLst/>
              </a:rPr>
              <a:t/>
            </a:r>
            <a:br>
              <a:rPr lang="en-US" sz="5400" b="0" dirty="0">
                <a:solidFill>
                  <a:srgbClr val="FFFF00"/>
                </a:solidFill>
                <a:effectLst/>
              </a:rPr>
            </a:br>
            <a:r>
              <a:rPr lang="vi-VN" sz="4800" i="1" dirty="0" smtClean="0">
                <a:solidFill>
                  <a:schemeClr val="bg1"/>
                </a:solidFill>
              </a:rPr>
              <a:t>Hoàng </a:t>
            </a:r>
            <a:r>
              <a:rPr lang="vi-VN" sz="4800" i="1" dirty="0">
                <a:solidFill>
                  <a:schemeClr val="bg1"/>
                </a:solidFill>
              </a:rPr>
              <a:t>Vũ</a:t>
            </a:r>
            <a:endParaRPr lang="en-US" sz="4800" b="0" i="1" dirty="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 y="0"/>
            <a:ext cx="3429726" cy="5143500"/>
          </a:xfrm>
          <a:prstGeom prst="rect">
            <a:avLst/>
          </a:prstGeom>
        </p:spPr>
      </p:pic>
    </p:spTree>
    <p:extLst>
      <p:ext uri="{BB962C8B-B14F-4D97-AF65-F5344CB8AC3E}">
        <p14:creationId xmlns:p14="http://schemas.microsoft.com/office/powerpoint/2010/main" val="3508502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Pk1</a:t>
            </a:r>
            <a:r>
              <a:rPr lang="vi-VN" sz="5400" dirty="0">
                <a:solidFill>
                  <a:srgbClr val="FFFF00"/>
                </a:solidFill>
              </a:rPr>
              <a:t>: </a:t>
            </a:r>
            <a:r>
              <a:rPr lang="vi-VN" sz="5400" dirty="0" smtClean="0">
                <a:solidFill>
                  <a:schemeClr val="bg1"/>
                </a:solidFill>
              </a:rPr>
              <a:t>Mẹ ơi, </a:t>
            </a:r>
            <a:r>
              <a:rPr lang="vi-VN" sz="5400" dirty="0">
                <a:solidFill>
                  <a:schemeClr val="bg1"/>
                </a:solidFill>
              </a:rPr>
              <a:t>bao người lạc bước lưu đầy ngày tháng chơi vơi như thuyền nan giữa khơi, đoàn con xin Mẹ, Mẹ hãy thương tình dìu dắt con thơ qua hiểm nguy cõi trần.</a:t>
            </a:r>
            <a:endParaRPr lang="vi-VN" sz="54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ĐK</a:t>
            </a:r>
            <a:r>
              <a:rPr lang="vi-VN" sz="4800" dirty="0">
                <a:solidFill>
                  <a:srgbClr val="FFFF00"/>
                </a:solidFill>
              </a:rPr>
              <a:t>: </a:t>
            </a:r>
            <a:r>
              <a:rPr lang="vi-VN" sz="4800" dirty="0">
                <a:solidFill>
                  <a:schemeClr val="bg1"/>
                </a:solidFill>
              </a:rPr>
              <a:t>Mẹ nguồn cậy trông, chưa thấy ai xin Mẹ về không, hỡi Mẹ Thiên Chúa, xin hãy lắng nghe con nài van. Mẹ nguồn an vui, ôi Nữ Trinh là nguồn an vui, hết tình kêu khấn, con tin chắc Mẹ thương nhận lời. </a:t>
            </a:r>
            <a:endParaRPr lang="en-US" sz="48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dirty="0" smtClean="0">
                <a:solidFill>
                  <a:srgbClr val="FFFF00"/>
                </a:solidFill>
              </a:rPr>
              <a:t>ĐK</a:t>
            </a:r>
            <a:r>
              <a:rPr lang="vi-VN" sz="6000" dirty="0">
                <a:solidFill>
                  <a:srgbClr val="FFFF00"/>
                </a:solidFill>
              </a:rPr>
              <a:t>: </a:t>
            </a:r>
            <a:r>
              <a:rPr lang="vi-VN" sz="6000" dirty="0">
                <a:solidFill>
                  <a:schemeClr val="bg1"/>
                </a:solidFill>
              </a:rPr>
              <a:t>Con bước lên bàn </a:t>
            </a:r>
            <a:r>
              <a:rPr lang="vi-VN" sz="6000" dirty="0" smtClean="0">
                <a:solidFill>
                  <a:schemeClr val="bg1"/>
                </a:solidFill>
              </a:rPr>
              <a:t>thờ, </a:t>
            </a:r>
            <a:r>
              <a:rPr lang="vi-VN" sz="6000" dirty="0">
                <a:solidFill>
                  <a:schemeClr val="bg1"/>
                </a:solidFill>
              </a:rPr>
              <a:t>cùng dân Chúa đây hợp dâng thánh lễ. Đây lễ Chiên chiều xưa, Con Chúa uy linh đã trao hiến thân </a:t>
            </a:r>
            <a:r>
              <a:rPr lang="vi-VN" sz="6000" dirty="0" smtClean="0">
                <a:solidFill>
                  <a:schemeClr val="bg1"/>
                </a:solidFill>
              </a:rPr>
              <a:t>mình. </a:t>
            </a:r>
            <a:endParaRPr lang="vi-VN" sz="5600" b="0" dirty="0">
              <a:solidFill>
                <a:schemeClr val="bg1"/>
              </a:solidFill>
              <a:effectLst/>
            </a:endParaRPr>
          </a:p>
        </p:txBody>
      </p:sp>
    </p:spTree>
    <p:extLst>
      <p:ext uri="{BB962C8B-B14F-4D97-AF65-F5344CB8AC3E}">
        <p14:creationId xmlns:p14="http://schemas.microsoft.com/office/powerpoint/2010/main" val="231503272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66745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FFFF00"/>
                </a:solidFill>
              </a:rPr>
              <a:t>Pk1</a:t>
            </a:r>
            <a:r>
              <a:rPr lang="vi-VN" sz="5400" dirty="0">
                <a:solidFill>
                  <a:srgbClr val="FFFF00"/>
                </a:solidFill>
              </a:rPr>
              <a:t>: </a:t>
            </a:r>
            <a:r>
              <a:rPr lang="vi-VN" sz="5400" dirty="0">
                <a:solidFill>
                  <a:schemeClr val="bg1"/>
                </a:solidFill>
              </a:rPr>
              <a:t>Muôn tâm hồn liên kết trong tình thân dâng tiến Cha toàn năng lễ vật hy sinh. Xin Cha lành cho lễ dâng toàn thiêu mưa xuống muôn hồng ân nhuần thấm tâm </a:t>
            </a:r>
            <a:r>
              <a:rPr lang="vi-VN" sz="5400" dirty="0" smtClean="0">
                <a:solidFill>
                  <a:schemeClr val="bg1"/>
                </a:solidFill>
              </a:rPr>
              <a:t>hồn.</a:t>
            </a:r>
            <a:endParaRPr lang="vi-VN" sz="5400" b="0" dirty="0">
              <a:solidFill>
                <a:schemeClr val="bg1"/>
              </a:solidFill>
              <a:effectLst/>
            </a:endParaRPr>
          </a:p>
        </p:txBody>
      </p:sp>
    </p:spTree>
    <p:extLst>
      <p:ext uri="{BB962C8B-B14F-4D97-AF65-F5344CB8AC3E}">
        <p14:creationId xmlns:p14="http://schemas.microsoft.com/office/powerpoint/2010/main" val="151990617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dirty="0" smtClean="0">
                <a:solidFill>
                  <a:srgbClr val="FFFF00"/>
                </a:solidFill>
              </a:rPr>
              <a:t>ĐK</a:t>
            </a:r>
            <a:r>
              <a:rPr lang="vi-VN" sz="6000" dirty="0">
                <a:solidFill>
                  <a:srgbClr val="FFFF00"/>
                </a:solidFill>
              </a:rPr>
              <a:t>: </a:t>
            </a:r>
            <a:r>
              <a:rPr lang="vi-VN" sz="6000" dirty="0">
                <a:solidFill>
                  <a:schemeClr val="bg1"/>
                </a:solidFill>
              </a:rPr>
              <a:t>Con bước lên bàn </a:t>
            </a:r>
            <a:r>
              <a:rPr lang="vi-VN" sz="6000" dirty="0" smtClean="0">
                <a:solidFill>
                  <a:schemeClr val="bg1"/>
                </a:solidFill>
              </a:rPr>
              <a:t>thờ, </a:t>
            </a:r>
            <a:r>
              <a:rPr lang="vi-VN" sz="6000" dirty="0">
                <a:solidFill>
                  <a:schemeClr val="bg1"/>
                </a:solidFill>
              </a:rPr>
              <a:t>cùng dân Chúa đây hợp dâng thánh lễ. Đây lễ Chiên chiều xưa, Con Chúa uy linh đã trao hiến thân </a:t>
            </a:r>
            <a:r>
              <a:rPr lang="vi-VN" sz="6000" dirty="0" smtClean="0">
                <a:solidFill>
                  <a:schemeClr val="bg1"/>
                </a:solidFill>
              </a:rPr>
              <a:t>mình. </a:t>
            </a:r>
            <a:endParaRPr lang="vi-VN" sz="5600" b="0" dirty="0">
              <a:solidFill>
                <a:schemeClr val="bg1"/>
              </a:solidFill>
              <a:effectLst/>
            </a:endParaRPr>
          </a:p>
        </p:txBody>
      </p:sp>
    </p:spTree>
    <p:extLst>
      <p:ext uri="{BB962C8B-B14F-4D97-AF65-F5344CB8AC3E}">
        <p14:creationId xmlns:p14="http://schemas.microsoft.com/office/powerpoint/2010/main" val="1639924039"/>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868</TotalTime>
  <Words>1560</Words>
  <Application>Microsoft Office PowerPoint</Application>
  <PresentationFormat>On-screen Show (16:9)</PresentationFormat>
  <Paragraphs>72</Paragraphs>
  <Slides>70</Slides>
  <Notes>0</Notes>
  <HiddenSlides>0</HiddenSlides>
  <MMClips>0</MMClips>
  <ScaleCrop>false</ScaleCrop>
  <HeadingPairs>
    <vt:vector size="4" baseType="variant">
      <vt:variant>
        <vt:lpstr>Theme</vt:lpstr>
      </vt:variant>
      <vt:variant>
        <vt:i4>12</vt:i4>
      </vt:variant>
      <vt:variant>
        <vt:lpstr>Slide Titles</vt:lpstr>
      </vt:variant>
      <vt:variant>
        <vt:i4>70</vt:i4>
      </vt:variant>
    </vt:vector>
  </HeadingPairs>
  <TitlesOfParts>
    <vt:vector size="82" baseType="lpstr">
      <vt:lpstr>Office Theme</vt:lpstr>
      <vt:lpstr>12_Office Theme</vt:lpstr>
      <vt:lpstr>36_Default Design</vt:lpstr>
      <vt:lpstr>10_Office Theme</vt:lpstr>
      <vt:lpstr>37_Default Design</vt:lpstr>
      <vt:lpstr>4_Office Theme</vt:lpstr>
      <vt:lpstr>6_Office Theme</vt:lpstr>
      <vt:lpstr>7_Office Theme</vt:lpstr>
      <vt:lpstr>2_Office Theme</vt:lpstr>
      <vt:lpstr>1_Office Theme</vt:lpstr>
      <vt:lpstr>3_Office Theme</vt:lpstr>
      <vt:lpstr>8_Office Theme</vt:lpstr>
      <vt:lpstr>PowerPoint Presentation</vt:lpstr>
      <vt:lpstr>TẬP HÁT CỘNG ĐOÀN</vt:lpstr>
      <vt:lpstr>Đk: Chúa ban bánh, bởi trời nuôi dưỡng họ. </vt:lpstr>
      <vt:lpstr>Alleluia-Alleluia Người ta sống không nguyên bởi bánh, nhưng bởi mọi lời, do miệng Thiên Chúa phán ra.  Alleluia…</vt:lpstr>
      <vt:lpstr>PowerPoint Presentation</vt:lpstr>
      <vt:lpstr> Ca Nhập Lễ Con Bước Lên Bàn Thờ Lm. Kim Long  </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THÁNH VỊNH 77 CHÚA NHẬT XVIII THƯỜNG NIÊN NĂM B  Lm. Kim Long 03 Câu</vt:lpstr>
      <vt:lpstr>Đk: Chúa ban bánh, bởi trời nuôi dưỡng họ. </vt:lpstr>
      <vt:lpstr>Tk1: Nghe cha ông xưa kia kể lại, hãy loan truyền để con cháu hay. Sự nghiệp Chúa bao là lẫy lừng, tay Chúa từng làm những kỳ công.</vt:lpstr>
      <vt:lpstr>Đk: Chúa ban bánh, bởi trời nuôi dưỡng họ. </vt:lpstr>
      <vt:lpstr>Tk2: Mây cao xanh vâng theo Chúa truyền, cánh cửa trời, Ngài đã hé ra. Man-na rớt như là mưa rào. nuôi dưỡng họ bằng bánh trời ban.</vt:lpstr>
      <vt:lpstr>Đk: Chúa ban bánh, bởi trời nuôi dưỡng họ. </vt:lpstr>
      <vt:lpstr>Tk3: Nhân gian nay no nê mãn nguyện, bánh thiên thần rầy họ đã ăn, Đưa dân tới sống trong thánh địa, Tay hữu Ngài dựng núi gầy non.</vt:lpstr>
      <vt:lpstr>Đk: Chúa ban bánh, bởi trời nuôi dưỡng họ. </vt:lpstr>
      <vt:lpstr>PowerPoint Presentation</vt:lpstr>
      <vt:lpstr>Alleluia-Alleluia Người ta sống không nguyên bởi bánh, nhưng bởi mọi lời, do miệng Thiên Chúa phán ra.       Alleluia…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Một niềm phó thác đời con, trong tay Ngài. Dù là đêm dài, dù là tương lai. Một niềm phó thác đời con cho Ngài. Đừng bỏ con mồ côi gục ngã trên nẻo đời.</vt:lpstr>
      <vt:lpstr>Pk1: Từng bước âm thầm, là từng gánh phong trần, mà tay trắng bàn tay. có chi dâng Ngài, con chỉ có con tim này.</vt:lpstr>
      <vt:lpstr>ĐK: Một niềm phó thác đời con, trong tay Ngài. Dù là đêm dài, dù là tương lai. Một niềm phó thác đời con cho Ngài. Đừng bỏ con mồ côi gục ngã trên nẻo đời.</vt:lpstr>
      <vt:lpstr>Pk2: Rượu bánh tinh tuyền, cùng ngàn nỗi ưu phiền nguyện dâng Chúa ngày đêm. lễ dâng mọn hèn, lòng thành kính con đáp đền. </vt:lpstr>
      <vt:lpstr>ĐK: Một niềm phó thác đời con, trong tay Ngài. Dù là đêm dài, dù là tương lai. Một niềm phó thác đời con cho Ngài. Đừng bỏ con mồ côi gục ngã trên nẻo đời.</vt:lpstr>
      <vt:lpstr>PowerPoint Presentation</vt:lpstr>
      <vt:lpstr>PowerPoint Presentation</vt:lpstr>
      <vt:lpstr>PowerPoint Presentation</vt:lpstr>
      <vt:lpstr>Ca Nguyện Hiệp Lễ Hãy Đến Với Ta  Huỳnh Minh Kỳ &amp; Đinh Công Huỳnh</vt:lpstr>
      <vt:lpstr>ĐK: Hãy đến với Ta, hỡi ai đang còn đói khát. Hãy đến với Ta, để Ta bổ dưỡng đêm ngày. </vt:lpstr>
      <vt:lpstr>Pk1: Hỡi ai đang còn đói khát hãy đến với Ta. Ai tin vào Ta thì sẽ không khát bao giờ. Chính Ta ban tặng thần lương để nuôi thế trần.  Ai ăn Thịt uống Máu Ta sẽ được thỏa thuê. </vt:lpstr>
      <vt:lpstr>ĐK: Hãy đến với Ta, hỡi ai đang còn đói khát. Hãy đến với Ta, để Ta bổ dưỡng đêm ngày. </vt:lpstr>
      <vt:lpstr>Pk2: Chúa đã lấp đầy khoảng trống quả tim khát vọng. Cho con dùng Bánh Sự Sống nuôi dưỡng tâm hồn. Giữa bao khát vọng trần gian lòng con khắc khoải. Xin cho lòng con khát khao chỉ mình Chúa thôi. </vt:lpstr>
      <vt:lpstr>ĐK: Hãy đến với Ta, hỡi ai đang còn đói khát. Hãy đến với Ta, để Ta bổ dưỡng đêm ngày. </vt:lpstr>
      <vt:lpstr>Pk3:  Tất cả những gì con có đều do chính Ngài. Lo chi tìm kiếm hạnh phúc hư ảo trên đời. Sẽ không đem lại của ăn trường sinh bất tận. Cho con tìm thấy suối ơn chính là Chúa thôi.</vt:lpstr>
      <vt:lpstr>ĐK: Hãy đến với Ta, hỡi ai đang còn đói khát. Hãy đến với Ta, để Ta bổ dưỡng đêm ngày. </vt:lpstr>
      <vt:lpstr>PowerPoint Presentation</vt:lpstr>
      <vt:lpstr>PowerPoint Presentation</vt:lpstr>
      <vt:lpstr>Ca Kết Lễ Nguồn Cậy Trông Hoàng Vũ</vt:lpstr>
      <vt:lpstr>Pk1: Mẹ ơi, bao người lạc bước lưu đầy ngày tháng chơi vơi như thuyền nan giữa khơi, đoàn con xin Mẹ, Mẹ hãy thương tình dìu dắt con thơ qua hiểm nguy cõi trần.</vt:lpstr>
      <vt:lpstr>ĐK: Mẹ nguồn cậy trông, chưa thấy ai xin Mẹ về không, hỡi Mẹ Thiên Chúa, xin hãy lắng nghe con nài van. Mẹ nguồn an vui, ôi Nữ Trinh là nguồn an vui, hết tình kêu khấn, con tin chắc Mẹ thương nhận lời.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AutoBVT</cp:lastModifiedBy>
  <cp:revision>80</cp:revision>
  <dcterms:created xsi:type="dcterms:W3CDTF">2023-05-21T07:25:42Z</dcterms:created>
  <dcterms:modified xsi:type="dcterms:W3CDTF">2024-08-01T08:12:30Z</dcterms:modified>
</cp:coreProperties>
</file>