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84" r:id="rId9"/>
    <p:sldMasterId id="2147484096" r:id="rId10"/>
    <p:sldMasterId id="2147484108" r:id="rId11"/>
  </p:sldMasterIdLst>
  <p:notesMasterIdLst>
    <p:notesMasterId r:id="rId90"/>
  </p:notesMasterIdLst>
  <p:sldIdLst>
    <p:sldId id="717" r:id="rId12"/>
    <p:sldId id="507" r:id="rId13"/>
    <p:sldId id="376" r:id="rId14"/>
    <p:sldId id="699" r:id="rId15"/>
    <p:sldId id="700" r:id="rId16"/>
    <p:sldId id="701" r:id="rId17"/>
    <p:sldId id="553" r:id="rId18"/>
    <p:sldId id="443" r:id="rId19"/>
    <p:sldId id="585" r:id="rId20"/>
    <p:sldId id="617" r:id="rId21"/>
    <p:sldId id="707" r:id="rId22"/>
    <p:sldId id="702" r:id="rId23"/>
    <p:sldId id="384" r:id="rId24"/>
    <p:sldId id="386" r:id="rId25"/>
    <p:sldId id="387" r:id="rId26"/>
    <p:sldId id="388" r:id="rId27"/>
    <p:sldId id="389" r:id="rId28"/>
    <p:sldId id="390" r:id="rId29"/>
    <p:sldId id="391" r:id="rId30"/>
    <p:sldId id="647" r:id="rId31"/>
    <p:sldId id="649" r:id="rId32"/>
    <p:sldId id="683" r:id="rId33"/>
    <p:sldId id="684" r:id="rId34"/>
    <p:sldId id="685" r:id="rId35"/>
    <p:sldId id="686" r:id="rId36"/>
    <p:sldId id="687" r:id="rId37"/>
    <p:sldId id="688" r:id="rId38"/>
    <p:sldId id="689" r:id="rId39"/>
    <p:sldId id="690" r:id="rId40"/>
    <p:sldId id="691" r:id="rId41"/>
    <p:sldId id="692" r:id="rId42"/>
    <p:sldId id="693" r:id="rId43"/>
    <p:sldId id="694" r:id="rId44"/>
    <p:sldId id="653" r:id="rId45"/>
    <p:sldId id="706" r:id="rId46"/>
    <p:sldId id="704"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61" r:id="rId64"/>
    <p:sldId id="559" r:id="rId65"/>
    <p:sldId id="614" r:id="rId66"/>
    <p:sldId id="708" r:id="rId67"/>
    <p:sldId id="276" r:id="rId68"/>
    <p:sldId id="674" r:id="rId69"/>
    <p:sldId id="277" r:id="rId70"/>
    <p:sldId id="278" r:id="rId71"/>
    <p:sldId id="279" r:id="rId72"/>
    <p:sldId id="709" r:id="rId73"/>
    <p:sldId id="290" r:id="rId74"/>
    <p:sldId id="710" r:id="rId75"/>
    <p:sldId id="711" r:id="rId76"/>
    <p:sldId id="291" r:id="rId77"/>
    <p:sldId id="712" r:id="rId78"/>
    <p:sldId id="713" r:id="rId79"/>
    <p:sldId id="633" r:id="rId80"/>
    <p:sldId id="714" r:id="rId81"/>
    <p:sldId id="715" r:id="rId82"/>
    <p:sldId id="292" r:id="rId83"/>
    <p:sldId id="705" r:id="rId84"/>
    <p:sldId id="293" r:id="rId85"/>
    <p:sldId id="564" r:id="rId86"/>
    <p:sldId id="563" r:id="rId87"/>
    <p:sldId id="716" r:id="rId88"/>
    <p:sldId id="675"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50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31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81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3998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77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58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3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349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02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0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72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632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latin typeface="+mj-lt"/>
              </a:rPr>
              <a:t>CHÚA NHẬT XXI</a:t>
            </a:r>
            <a:br>
              <a:rPr lang="en-US" sz="6000" b="0" dirty="0" smtClean="0">
                <a:solidFill>
                  <a:srgbClr val="FFFF00"/>
                </a:solidFill>
                <a:effectLst/>
                <a:latin typeface="+mj-lt"/>
              </a:rPr>
            </a:br>
            <a:r>
              <a:rPr lang="en-US" sz="6000" dirty="0" smtClean="0">
                <a:solidFill>
                  <a:srgbClr val="FFFF00"/>
                </a:solidFill>
              </a:rPr>
              <a:t>THƯỜNG NIÊN NĂM B</a:t>
            </a:r>
            <a:endParaRPr lang="en-US" sz="6000" b="0" dirty="0">
              <a:solidFill>
                <a:srgbClr val="FFFF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209550"/>
            <a:ext cx="9144000" cy="1349350"/>
          </a:xfrm>
          <a:prstGeom prst="rect">
            <a:avLst/>
          </a:prstGeom>
        </p:spPr>
      </p:pic>
      <p:sp>
        <p:nvSpPr>
          <p:cNvPr id="4" name="Rectangle 3"/>
          <p:cNvSpPr/>
          <p:nvPr/>
        </p:nvSpPr>
        <p:spPr>
          <a:xfrm>
            <a:off x="1600200" y="438150"/>
            <a:ext cx="5943600" cy="954107"/>
          </a:xfrm>
          <a:prstGeom prst="rect">
            <a:avLst/>
          </a:prstGeom>
        </p:spPr>
        <p:txBody>
          <a:bodyPr wrap="square">
            <a:spAutoFit/>
          </a:bodyPr>
          <a:lstStyle/>
          <a:p>
            <a:pPr algn="ctr"/>
            <a:r>
              <a:rPr lang="en-US" sz="2800" dirty="0" smtClean="0">
                <a:solidFill>
                  <a:srgbClr val="FFFF00"/>
                </a:solidFill>
              </a:rPr>
              <a:t>CA ĐOÀN THÁNH TERESA AVILA</a:t>
            </a:r>
          </a:p>
          <a:p>
            <a:pPr algn="ctr"/>
            <a:r>
              <a:rPr lang="en-US" sz="2800" dirty="0" smtClean="0">
                <a:solidFill>
                  <a:srgbClr val="FFFF00"/>
                </a:solidFill>
              </a:rPr>
              <a:t>GIÁO XỨ THIÊN ÂN</a:t>
            </a:r>
            <a:endParaRPr lang="en-US" sz="2800" dirty="0"/>
          </a:p>
        </p:txBody>
      </p:sp>
    </p:spTree>
    <p:extLst>
      <p:ext uri="{BB962C8B-B14F-4D97-AF65-F5344CB8AC3E}">
        <p14:creationId xmlns:p14="http://schemas.microsoft.com/office/powerpoint/2010/main" val="349099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FF00"/>
                </a:solidFill>
                <a:latin typeface="+mj-lt"/>
              </a:rPr>
              <a:t>Pk2</a:t>
            </a:r>
            <a:r>
              <a:rPr lang="vi-VN" sz="5000" dirty="0">
                <a:solidFill>
                  <a:srgbClr val="FFFF00"/>
                </a:solidFill>
                <a:latin typeface="+mj-lt"/>
              </a:rPr>
              <a:t>: </a:t>
            </a:r>
            <a:r>
              <a:rPr lang="vi-VN" sz="5000" dirty="0">
                <a:solidFill>
                  <a:schemeClr val="bg1"/>
                </a:solidFill>
                <a:latin typeface="+mj-lt"/>
              </a:rPr>
              <a:t>Đi về nhà </a:t>
            </a:r>
            <a:r>
              <a:rPr lang="vi-VN" sz="5000" dirty="0" smtClean="0">
                <a:solidFill>
                  <a:schemeClr val="bg1"/>
                </a:solidFill>
                <a:latin typeface="+mj-lt"/>
              </a:rPr>
              <a:t>Chúa, </a:t>
            </a:r>
            <a:r>
              <a:rPr lang="vi-VN" sz="5000" dirty="0">
                <a:solidFill>
                  <a:schemeClr val="bg1"/>
                </a:solidFill>
                <a:latin typeface="+mj-lt"/>
              </a:rPr>
              <a:t>tim con ước mơ đêm ngày. Đi về nhà </a:t>
            </a:r>
            <a:r>
              <a:rPr lang="vi-VN" sz="5000" dirty="0" smtClean="0">
                <a:solidFill>
                  <a:schemeClr val="bg1"/>
                </a:solidFill>
                <a:latin typeface="+mj-lt"/>
              </a:rPr>
              <a:t>Chúa, </a:t>
            </a:r>
            <a:r>
              <a:rPr lang="vi-VN" sz="5000" dirty="0">
                <a:solidFill>
                  <a:schemeClr val="bg1"/>
                </a:solidFill>
                <a:latin typeface="+mj-lt"/>
              </a:rPr>
              <a:t>con mong náu thân nhà Ngài. Đi về nhà </a:t>
            </a:r>
            <a:r>
              <a:rPr lang="vi-VN" sz="5000" dirty="0" smtClean="0">
                <a:solidFill>
                  <a:schemeClr val="bg1"/>
                </a:solidFill>
                <a:latin typeface="+mj-lt"/>
              </a:rPr>
              <a:t>Chúa, </a:t>
            </a:r>
            <a:r>
              <a:rPr lang="vi-VN" sz="5000" dirty="0">
                <a:solidFill>
                  <a:schemeClr val="bg1"/>
                </a:solidFill>
                <a:latin typeface="+mj-lt"/>
              </a:rPr>
              <a:t>tôn vinh Chúa bao từ nhân. Đi về nhà </a:t>
            </a:r>
            <a:r>
              <a:rPr lang="vi-VN" sz="5000" dirty="0" smtClean="0">
                <a:solidFill>
                  <a:schemeClr val="bg1"/>
                </a:solidFill>
                <a:latin typeface="+mj-lt"/>
              </a:rPr>
              <a:t>Chúa, </a:t>
            </a:r>
            <a:r>
              <a:rPr lang="vi-VN" sz="5000" dirty="0">
                <a:solidFill>
                  <a:schemeClr val="bg1"/>
                </a:solidFill>
                <a:latin typeface="+mj-lt"/>
              </a:rPr>
              <a:t>tôn vinh Chúa bao dịu </a:t>
            </a:r>
            <a:r>
              <a:rPr lang="vi-VN" sz="5000" dirty="0" smtClean="0">
                <a:solidFill>
                  <a:schemeClr val="bg1"/>
                </a:solidFill>
                <a:latin typeface="+mj-lt"/>
              </a:rPr>
              <a:t>hiền.</a:t>
            </a:r>
            <a:endParaRPr lang="vi-VN" sz="5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5400" dirty="0" smtClean="0">
              <a:solidFill>
                <a:srgbClr val="FFFF00"/>
              </a:solidFill>
              <a:latin typeface="+mj-lt"/>
            </a:endParaRPr>
          </a:p>
          <a:p>
            <a:pPr algn="just">
              <a:lnSpc>
                <a:spcPct val="90000"/>
              </a:lnSpc>
              <a:spcBef>
                <a:spcPts val="0"/>
              </a:spcBef>
            </a:pPr>
            <a:r>
              <a:rPr lang="vi-VN" sz="5400" dirty="0" smtClean="0">
                <a:solidFill>
                  <a:srgbClr val="FFFF00"/>
                </a:solidFill>
                <a:latin typeface="+mj-lt"/>
              </a:rPr>
              <a:t>ĐK: </a:t>
            </a:r>
            <a:r>
              <a:rPr lang="vi-VN" sz="5400" dirty="0">
                <a:solidFill>
                  <a:schemeClr val="bg1"/>
                </a:solidFill>
                <a:latin typeface="+mj-lt"/>
              </a:rPr>
              <a:t>Hân hoan hân </a:t>
            </a:r>
            <a:r>
              <a:rPr lang="vi-VN" sz="5400" dirty="0" smtClean="0">
                <a:solidFill>
                  <a:schemeClr val="bg1"/>
                </a:solidFill>
                <a:latin typeface="+mj-lt"/>
              </a:rPr>
              <a:t>hoan, </a:t>
            </a:r>
            <a:r>
              <a:rPr lang="vi-VN" sz="5400" dirty="0">
                <a:solidFill>
                  <a:schemeClr val="bg1"/>
                </a:solidFill>
                <a:latin typeface="+mj-lt"/>
              </a:rPr>
              <a:t>vào Thánh điện Ngài. Dâng lên dâng </a:t>
            </a:r>
            <a:r>
              <a:rPr lang="vi-VN" sz="5400" dirty="0" smtClean="0">
                <a:solidFill>
                  <a:schemeClr val="bg1"/>
                </a:solidFill>
                <a:latin typeface="+mj-lt"/>
              </a:rPr>
              <a:t>lên, </a:t>
            </a:r>
            <a:r>
              <a:rPr lang="vi-VN" sz="5400" dirty="0">
                <a:solidFill>
                  <a:schemeClr val="bg1"/>
                </a:solidFill>
                <a:latin typeface="+mj-lt"/>
              </a:rPr>
              <a:t>một bài ca mới. Tôn vinh tôn </a:t>
            </a:r>
            <a:r>
              <a:rPr lang="vi-VN" sz="5400" dirty="0" smtClean="0">
                <a:solidFill>
                  <a:schemeClr val="bg1"/>
                </a:solidFill>
                <a:latin typeface="+mj-lt"/>
              </a:rPr>
              <a:t>vinh, </a:t>
            </a:r>
            <a:r>
              <a:rPr lang="vi-VN" sz="5400" dirty="0">
                <a:solidFill>
                  <a:schemeClr val="bg1"/>
                </a:solidFill>
                <a:latin typeface="+mj-lt"/>
              </a:rPr>
              <a:t>Thiên Chúa đất trời, tạo hóa muôn loài Đấng mến thương muôn đời.</a:t>
            </a:r>
          </a:p>
          <a:p>
            <a:pPr algn="just">
              <a:lnSpc>
                <a:spcPct val="90000"/>
              </a:lnSpc>
              <a:spcBef>
                <a:spcPts val="0"/>
              </a:spcBef>
            </a:pPr>
            <a:endParaRPr lang="vi-VN" sz="6000" dirty="0">
              <a:solidFill>
                <a:schemeClr val="bg1"/>
              </a:solidFill>
              <a:latin typeface="+mj-lt"/>
            </a:endParaRPr>
          </a:p>
        </p:txBody>
      </p:sp>
    </p:spTree>
    <p:extLst>
      <p:ext uri="{BB962C8B-B14F-4D97-AF65-F5344CB8AC3E}">
        <p14:creationId xmlns:p14="http://schemas.microsoft.com/office/powerpoint/2010/main" val="41403196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u="sng" dirty="0">
              <a:ln w="1905"/>
              <a:solidFill>
                <a:srgbClr val="A50021"/>
              </a:solidFill>
              <a:effectLst>
                <a:innerShdw blurRad="69850" dist="43180" dir="5400000">
                  <a:srgbClr val="000000">
                    <a:alpha val="65000"/>
                  </a:srgbClr>
                </a:innerShdw>
              </a:effectLst>
            </a:endParaRPr>
          </a:p>
          <a:p>
            <a:r>
              <a:rPr lang="vi-VN" sz="3200" b="1" i="1" dirty="0">
                <a:ln w="1905"/>
                <a:solidFill>
                  <a:srgbClr val="A50021"/>
                </a:solidFill>
                <a:effectLst>
                  <a:innerShdw blurRad="69850" dist="43180" dir="5400000">
                    <a:srgbClr val="000000">
                      <a:alpha val="65000"/>
                    </a:srgbClr>
                  </a:innerShdw>
                </a:effectLst>
              </a:rPr>
              <a:t>Chúng tôi sẽ phụng thờ Đức Chúa, vì Người là Thiên Chúa của chúng tôi</a:t>
            </a:r>
            <a:r>
              <a:rPr lang="vi-VN" sz="3200" b="1" i="1" dirty="0" smtClean="0">
                <a:ln w="1905"/>
                <a:solidFill>
                  <a:srgbClr val="A50021"/>
                </a:solidFill>
                <a:effectLst>
                  <a:innerShdw blurRad="69850" dist="43180" dir="5400000">
                    <a:srgbClr val="000000">
                      <a:alpha val="65000"/>
                    </a:srgbClr>
                  </a:innerShdw>
                </a:effectLst>
              </a:rPr>
              <a:t>.</a:t>
            </a:r>
            <a:endParaRPr lang="vi-VN" sz="3200" b="1" i="1" dirty="0">
              <a:ln w="1905"/>
              <a:solidFill>
                <a:srgbClr val="A50021"/>
              </a:solidFill>
              <a:effectLst>
                <a:innerShdw blurRad="69850" dist="43180" dir="5400000">
                  <a:srgbClr val="000000">
                    <a:alpha val="65000"/>
                  </a:srgbClr>
                </a:innerShdw>
              </a:effectLst>
            </a:endParaRPr>
          </a:p>
          <a:p>
            <a:r>
              <a:rPr lang="vi-VN" sz="3200" b="1" dirty="0">
                <a:ln w="1905"/>
                <a:solidFill>
                  <a:srgbClr val="A50021"/>
                </a:solidFill>
                <a:effectLst>
                  <a:innerShdw blurRad="69850" dist="43180" dir="5400000">
                    <a:srgbClr val="000000">
                      <a:alpha val="65000"/>
                    </a:srgbClr>
                  </a:innerShdw>
                </a:effectLst>
              </a:rPr>
              <a:t>Bài trích sách Giô-suê.</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33</a:t>
            </a:r>
            <a:br>
              <a:rPr lang="en-US" dirty="0" smtClean="0">
                <a:solidFill>
                  <a:srgbClr val="FFFF00"/>
                </a:solidFill>
              </a:rPr>
            </a:br>
            <a:r>
              <a:rPr lang="en-US" dirty="0" smtClean="0">
                <a:solidFill>
                  <a:srgbClr val="FFFF00"/>
                </a:solidFill>
              </a:rPr>
              <a:t>CHÚA NHẬT XXI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05 </a:t>
            </a:r>
            <a:r>
              <a:rPr lang="en-US" i="1" dirty="0" err="1" smtClean="0">
                <a:solidFill>
                  <a:schemeClr val="bg1"/>
                </a:solidFill>
              </a:rPr>
              <a:t>Câu</a:t>
            </a:r>
            <a:endParaRPr lang="en-US" i="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236" y="4194200"/>
            <a:ext cx="5529364" cy="815950"/>
          </a:xfrm>
          <a:prstGeom prst="rect">
            <a:avLst/>
          </a:prstGeom>
        </p:spPr>
      </p:pic>
      <p:sp>
        <p:nvSpPr>
          <p:cNvPr id="4" name="Rectangle 3"/>
          <p:cNvSpPr/>
          <p:nvPr/>
        </p:nvSpPr>
        <p:spPr>
          <a:xfrm>
            <a:off x="2868168" y="4273712"/>
            <a:ext cx="3368040" cy="710964"/>
          </a:xfrm>
          <a:prstGeom prst="rect">
            <a:avLst/>
          </a:prstGeom>
        </p:spPr>
        <p:txBody>
          <a:bodyPr wrap="square">
            <a:spAutoFit/>
          </a:bodyPr>
          <a:lstStyle/>
          <a:p>
            <a:pPr algn="ctr"/>
            <a:r>
              <a:rPr lang="en-US" dirty="0" smtClean="0">
                <a:solidFill>
                  <a:srgbClr val="FFFF00"/>
                </a:solidFill>
              </a:rPr>
              <a:t>CA ĐOÀN THÁNH TERESA AVILA</a:t>
            </a:r>
          </a:p>
          <a:p>
            <a:pPr algn="ctr"/>
            <a:r>
              <a:rPr lang="en-US" dirty="0" smtClean="0">
                <a:solidFill>
                  <a:srgbClr val="FFFF00"/>
                </a:solidFill>
              </a:rPr>
              <a:t>GIÁO XỨ THIÊN ÂN</a:t>
            </a:r>
            <a:endParaRPr lang="en-US" dirty="0"/>
          </a:p>
        </p:txBody>
      </p:sp>
    </p:spTree>
    <p:extLst>
      <p:ext uri="{BB962C8B-B14F-4D97-AF65-F5344CB8AC3E}">
        <p14:creationId xmlns:p14="http://schemas.microsoft.com/office/powerpoint/2010/main" val="347260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Hãy nếm thử mà </a:t>
            </a:r>
            <a:r>
              <a:rPr lang="vi-VN" sz="7200" dirty="0" smtClean="0">
                <a:solidFill>
                  <a:schemeClr val="bg1"/>
                </a:solidFill>
              </a:rPr>
              <a:t>coi,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326980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a:solidFill>
                  <a:schemeClr val="bg1"/>
                </a:solidFill>
              </a:rPr>
              <a:t>Tôi luôn luôn ca tụng Chúa, câu hát mừng Ngài chẳng ngớt trên môi. Chúa đã làm tôi hãnh diện, xin các bạn nghèo nghe nói mà vui lên.</a:t>
            </a:r>
            <a:endParaRPr lang="en-US" sz="5400" dirty="0">
              <a:solidFill>
                <a:schemeClr val="bg1"/>
              </a:solidFill>
            </a:endParaRPr>
          </a:p>
        </p:txBody>
      </p:sp>
    </p:spTree>
    <p:extLst>
      <p:ext uri="{BB962C8B-B14F-4D97-AF65-F5344CB8AC3E}">
        <p14:creationId xmlns:p14="http://schemas.microsoft.com/office/powerpoint/2010/main" val="3050352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Hãy nếm thử mà </a:t>
            </a:r>
            <a:r>
              <a:rPr lang="vi-VN" sz="7200" dirty="0" smtClean="0">
                <a:solidFill>
                  <a:schemeClr val="bg1"/>
                </a:solidFill>
              </a:rPr>
              <a:t>coi,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74585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Bôi tên luôn nơi trần thế, bao lũ bạo tàn bị Chúa tru di. Chúa đoái nhìn ai chính trực, Luôn lắng tai mà nghe tiếng họ kêu van.</a:t>
            </a:r>
            <a:endParaRPr lang="en-US" sz="5400">
              <a:solidFill>
                <a:schemeClr val="bg1"/>
              </a:solidFill>
            </a:endParaRPr>
          </a:p>
        </p:txBody>
      </p:sp>
    </p:spTree>
    <p:extLst>
      <p:ext uri="{BB962C8B-B14F-4D97-AF65-F5344CB8AC3E}">
        <p14:creationId xmlns:p14="http://schemas.microsoft.com/office/powerpoint/2010/main" val="4240951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Hãy nếm thử mà </a:t>
            </a:r>
            <a:r>
              <a:rPr lang="vi-VN" sz="7200" dirty="0" smtClean="0">
                <a:solidFill>
                  <a:schemeClr val="bg1"/>
                </a:solidFill>
              </a:rPr>
              <a:t>coi,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74010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Tk3:</a:t>
            </a:r>
            <a:r>
              <a:rPr lang="en-US" sz="5400" dirty="0" smtClean="0">
                <a:solidFill>
                  <a:schemeClr val="bg1"/>
                </a:solidFill>
              </a:rPr>
              <a:t> </a:t>
            </a:r>
            <a:r>
              <a:rPr lang="vi-VN" sz="5400" dirty="0">
                <a:solidFill>
                  <a:schemeClr val="bg1"/>
                </a:solidFill>
              </a:rPr>
              <a:t>Khi nguy nan kêu cầu Chúa, nên Chúa nhậm lời giải thoát khang an. Chúa ở gần bao tấm </a:t>
            </a:r>
            <a:r>
              <a:rPr lang="vi-VN" sz="5400" dirty="0" smtClean="0">
                <a:solidFill>
                  <a:schemeClr val="bg1"/>
                </a:solidFill>
              </a:rPr>
              <a:t>lòng, </a:t>
            </a:r>
            <a:r>
              <a:rPr lang="vi-VN" sz="5400" dirty="0">
                <a:solidFill>
                  <a:schemeClr val="bg1"/>
                </a:solidFill>
              </a:rPr>
              <a:t>tan vỡ ê chề để cứu độ cho luôn.</a:t>
            </a:r>
            <a:endParaRPr lang="en-US" sz="5400" dirty="0">
              <a:solidFill>
                <a:schemeClr val="bg1"/>
              </a:solidFill>
            </a:endParaRPr>
          </a:p>
        </p:txBody>
      </p:sp>
    </p:spTree>
    <p:extLst>
      <p:ext uri="{BB962C8B-B14F-4D97-AF65-F5344CB8AC3E}">
        <p14:creationId xmlns:p14="http://schemas.microsoft.com/office/powerpoint/2010/main" val="171510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Hãy nếm thử mà </a:t>
            </a:r>
            <a:r>
              <a:rPr lang="vi-VN" sz="7200" dirty="0" smtClean="0">
                <a:solidFill>
                  <a:schemeClr val="bg1"/>
                </a:solidFill>
              </a:rPr>
              <a:t>coi,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76885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209550"/>
            <a:ext cx="9144000" cy="1349350"/>
          </a:xfrm>
          <a:prstGeom prst="rect">
            <a:avLst/>
          </a:prstGeom>
        </p:spPr>
      </p:pic>
      <p:sp>
        <p:nvSpPr>
          <p:cNvPr id="4" name="Rectangle 3"/>
          <p:cNvSpPr/>
          <p:nvPr/>
        </p:nvSpPr>
        <p:spPr>
          <a:xfrm>
            <a:off x="1600200" y="438150"/>
            <a:ext cx="5943600" cy="954107"/>
          </a:xfrm>
          <a:prstGeom prst="rect">
            <a:avLst/>
          </a:prstGeom>
        </p:spPr>
        <p:txBody>
          <a:bodyPr wrap="square">
            <a:spAutoFit/>
          </a:bodyPr>
          <a:lstStyle/>
          <a:p>
            <a:pPr algn="ctr"/>
            <a:r>
              <a:rPr lang="en-US" sz="2800" dirty="0" smtClean="0">
                <a:solidFill>
                  <a:srgbClr val="FFFF00"/>
                </a:solidFill>
              </a:rPr>
              <a:t>CA ĐOÀN THÁNH TERESA AVILA</a:t>
            </a:r>
          </a:p>
          <a:p>
            <a:pPr algn="ctr"/>
            <a:r>
              <a:rPr lang="en-US" sz="2800" dirty="0" smtClean="0">
                <a:solidFill>
                  <a:srgbClr val="FFFF00"/>
                </a:solidFill>
              </a:rPr>
              <a:t>GIÁO XỨ THIÊN ÂN</a:t>
            </a:r>
            <a:endParaRPr lang="en-US" sz="2800" dirty="0"/>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Ai công minh luôn gặp khó, nhưng Chúa dủ tình hằng cứu thoát cho. Chúa giữ gìn xương cốt họ, không để khúc nào bị gẫy dập chi đâu.</a:t>
            </a:r>
            <a:endParaRPr lang="en-US" sz="5400">
              <a:solidFill>
                <a:schemeClr val="bg1"/>
              </a:solidFill>
            </a:endParaRPr>
          </a:p>
        </p:txBody>
      </p:sp>
    </p:spTree>
    <p:extLst>
      <p:ext uri="{BB962C8B-B14F-4D97-AF65-F5344CB8AC3E}">
        <p14:creationId xmlns:p14="http://schemas.microsoft.com/office/powerpoint/2010/main" val="2328611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Hãy nếm thử mà </a:t>
            </a:r>
            <a:r>
              <a:rPr lang="vi-VN" sz="7200" dirty="0" smtClean="0">
                <a:solidFill>
                  <a:schemeClr val="bg1"/>
                </a:solidFill>
              </a:rPr>
              <a:t>coi,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3233364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Tk5:</a:t>
            </a:r>
            <a:r>
              <a:rPr lang="en-US" sz="5400" smtClean="0">
                <a:solidFill>
                  <a:schemeClr val="bg1"/>
                </a:solidFill>
              </a:rPr>
              <a:t> </a:t>
            </a:r>
            <a:r>
              <a:rPr lang="vi-VN" sz="5400">
                <a:solidFill>
                  <a:schemeClr val="bg1"/>
                </a:solidFill>
              </a:rPr>
              <a:t>Quân gian manh gây tội lỗi, kẻ ghét người lành bị án tiêu vong. Chúa cứu mạng tôi tớ Ngài, Nương náu bên Ngài không lãnh phạt khi nao.</a:t>
            </a:r>
            <a:endParaRPr lang="en-US" sz="5400">
              <a:solidFill>
                <a:schemeClr val="bg1"/>
              </a:solidFill>
            </a:endParaRPr>
          </a:p>
        </p:txBody>
      </p:sp>
    </p:spTree>
    <p:extLst>
      <p:ext uri="{BB962C8B-B14F-4D97-AF65-F5344CB8AC3E}">
        <p14:creationId xmlns:p14="http://schemas.microsoft.com/office/powerpoint/2010/main" val="3680811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Hãy nếm thử mà </a:t>
            </a:r>
            <a:r>
              <a:rPr lang="vi-VN" sz="7200" dirty="0" smtClean="0">
                <a:solidFill>
                  <a:schemeClr val="bg1"/>
                </a:solidFill>
              </a:rPr>
              <a:t>coi,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2410333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u="sng" dirty="0">
                <a:solidFill>
                  <a:srgbClr val="FF0000"/>
                </a:solidFill>
              </a:rPr>
              <a:t>Bài đọc </a:t>
            </a:r>
            <a:r>
              <a:rPr lang="vi-VN" sz="3600" u="sng" dirty="0" smtClean="0">
                <a:solidFill>
                  <a:srgbClr val="FF0000"/>
                </a:solidFill>
              </a:rPr>
              <a:t>2</a:t>
            </a:r>
            <a:endParaRPr lang="vi-VN" sz="3600" u="sng" dirty="0">
              <a:solidFill>
                <a:srgbClr val="FF0000"/>
              </a:solidFill>
            </a:endParaRPr>
          </a:p>
          <a:p>
            <a:r>
              <a:rPr lang="vi-VN" sz="3600" i="1" dirty="0">
                <a:solidFill>
                  <a:srgbClr val="FF0000"/>
                </a:solidFill>
              </a:rPr>
              <a:t>Mầu nhiệm này thật là cao cả. Tôi muốn nói về Đức Ki-tô và Hội Thánh</a:t>
            </a:r>
            <a:r>
              <a:rPr lang="vi-VN" sz="3600" i="1" dirty="0" smtClean="0">
                <a:solidFill>
                  <a:srgbClr val="FF0000"/>
                </a:solidFill>
              </a:rPr>
              <a:t>.</a:t>
            </a:r>
            <a:endParaRPr lang="vi-VN" sz="3600" i="1" dirty="0">
              <a:solidFill>
                <a:srgbClr val="FF0000"/>
              </a:solidFill>
            </a:endParaRPr>
          </a:p>
          <a:p>
            <a:r>
              <a:rPr lang="vi-VN" sz="36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200" dirty="0" smtClean="0">
                <a:solidFill>
                  <a:srgbClr val="FFFF00"/>
                </a:solidFill>
              </a:rPr>
              <a:t>Alleluia-Alleluia</a:t>
            </a:r>
            <a:r>
              <a:rPr lang="vi-VN" sz="6200" dirty="0" smtClean="0">
                <a:solidFill>
                  <a:schemeClr val="bg1"/>
                </a:solidFill>
              </a:rPr>
              <a:t> Lạy Chúa. </a:t>
            </a:r>
            <a:r>
              <a:rPr lang="vi-VN" sz="6200" dirty="0">
                <a:solidFill>
                  <a:schemeClr val="bg1"/>
                </a:solidFill>
              </a:rPr>
              <a:t>Lời Chúa là thần trí và là sự sống, Chúa mới có những lời ban phúc trường </a:t>
            </a:r>
            <a:r>
              <a:rPr lang="vi-VN" sz="6200" dirty="0" smtClean="0">
                <a:solidFill>
                  <a:schemeClr val="bg1"/>
                </a:solidFill>
              </a:rPr>
              <a:t>sinh</a:t>
            </a:r>
            <a:r>
              <a:rPr lang="en-US" sz="6200" dirty="0">
                <a:solidFill>
                  <a:schemeClr val="bg1"/>
                </a:solidFill>
              </a:rPr>
              <a:t>. </a:t>
            </a:r>
            <a:r>
              <a:rPr lang="en-US" sz="6200" dirty="0" smtClean="0">
                <a:solidFill>
                  <a:schemeClr val="bg1"/>
                </a:solidFill>
              </a:rPr>
              <a:t> </a:t>
            </a:r>
            <a:r>
              <a:rPr lang="en-US" sz="6200" dirty="0" smtClean="0">
                <a:solidFill>
                  <a:srgbClr val="FFFF00"/>
                </a:solidFill>
              </a:rPr>
              <a:t>Alleluia</a:t>
            </a:r>
            <a:r>
              <a:rPr lang="en-US" sz="6200" dirty="0">
                <a:solidFill>
                  <a:srgbClr val="FFFF00"/>
                </a:solidFill>
              </a:rPr>
              <a:t>…</a:t>
            </a:r>
            <a:endParaRPr lang="vi-VN" sz="6200" dirty="0">
              <a:solidFill>
                <a:srgbClr val="FFFF00"/>
              </a:solidFill>
            </a:endParaRPr>
          </a:p>
        </p:txBody>
      </p:sp>
    </p:spTree>
    <p:extLst>
      <p:ext uri="{BB962C8B-B14F-4D97-AF65-F5344CB8AC3E}">
        <p14:creationId xmlns:p14="http://schemas.microsoft.com/office/powerpoint/2010/main" val="227902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93162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Hãy nếm thử mà </a:t>
            </a:r>
            <a:r>
              <a:rPr lang="vi-VN" sz="7200" dirty="0" smtClean="0">
                <a:solidFill>
                  <a:schemeClr val="bg1"/>
                </a:solidFill>
              </a:rPr>
              <a:t>coi,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229587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200" dirty="0" smtClean="0">
                <a:solidFill>
                  <a:srgbClr val="FFFF00"/>
                </a:solidFill>
              </a:rPr>
              <a:t>Alleluia-Alleluia</a:t>
            </a:r>
            <a:r>
              <a:rPr lang="vi-VN" sz="6200" dirty="0" smtClean="0">
                <a:solidFill>
                  <a:schemeClr val="bg1"/>
                </a:solidFill>
              </a:rPr>
              <a:t> Lạy Chúa. </a:t>
            </a:r>
            <a:r>
              <a:rPr lang="vi-VN" sz="6200" dirty="0">
                <a:solidFill>
                  <a:schemeClr val="bg1"/>
                </a:solidFill>
              </a:rPr>
              <a:t>Lời Chúa là thần trí và là sự sống, Chúa mới có những lời ban </a:t>
            </a:r>
            <a:r>
              <a:rPr lang="vi-VN" sz="6200" dirty="0" smtClean="0">
                <a:solidFill>
                  <a:schemeClr val="bg1"/>
                </a:solidFill>
              </a:rPr>
              <a:t>phúc, </a:t>
            </a:r>
            <a:r>
              <a:rPr lang="vi-VN" sz="6200" dirty="0">
                <a:solidFill>
                  <a:schemeClr val="bg1"/>
                </a:solidFill>
              </a:rPr>
              <a:t>trường </a:t>
            </a:r>
            <a:r>
              <a:rPr lang="vi-VN" sz="6200" dirty="0" smtClean="0">
                <a:solidFill>
                  <a:schemeClr val="bg1"/>
                </a:solidFill>
              </a:rPr>
              <a:t>sinh</a:t>
            </a:r>
            <a:r>
              <a:rPr lang="en-US" sz="6200" dirty="0">
                <a:solidFill>
                  <a:schemeClr val="bg1"/>
                </a:solidFill>
              </a:rPr>
              <a:t>. </a:t>
            </a:r>
            <a:r>
              <a:rPr lang="en-US" sz="6200" dirty="0" smtClean="0">
                <a:solidFill>
                  <a:schemeClr val="bg1"/>
                </a:solidFill>
              </a:rPr>
              <a:t> </a:t>
            </a:r>
            <a:r>
              <a:rPr lang="en-US" sz="6200" dirty="0" smtClean="0">
                <a:solidFill>
                  <a:srgbClr val="FFFF00"/>
                </a:solidFill>
              </a:rPr>
              <a:t>Alleluia</a:t>
            </a:r>
            <a:r>
              <a:rPr lang="en-US" sz="6200" dirty="0">
                <a:solidFill>
                  <a:srgbClr val="FFFF00"/>
                </a:solidFill>
              </a:rPr>
              <a:t>…</a:t>
            </a:r>
            <a:endParaRPr lang="vi-VN" sz="6200" dirty="0">
              <a:solidFill>
                <a:srgbClr val="FFFF00"/>
              </a:solidFill>
            </a:endParaRPr>
          </a:p>
        </p:txBody>
      </p:sp>
    </p:spTree>
    <p:extLst>
      <p:ext uri="{BB962C8B-B14F-4D97-AF65-F5344CB8AC3E}">
        <p14:creationId xmlns:p14="http://schemas.microsoft.com/office/powerpoint/2010/main" val="2292295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14600" y="1079033"/>
            <a:ext cx="6553200" cy="3416320"/>
          </a:xfrm>
          <a:prstGeom prst="rect">
            <a:avLst/>
          </a:prstGeom>
        </p:spPr>
        <p:txBody>
          <a:bodyPr wrap="square">
            <a:spAutoFit/>
          </a:bodyPr>
          <a:lstStyle/>
          <a:p>
            <a:pPr algn="just"/>
            <a:r>
              <a:rPr lang="en-US" sz="3600" dirty="0" err="1" smtClean="0"/>
              <a:t>Anh</a:t>
            </a:r>
            <a:r>
              <a:rPr lang="en-US" sz="3600" dirty="0" smtClean="0"/>
              <a:t> </a:t>
            </a:r>
            <a:r>
              <a:rPr lang="en-US" sz="3600" dirty="0" err="1" smtClean="0"/>
              <a:t>chị</a:t>
            </a:r>
            <a:r>
              <a:rPr lang="en-US" sz="3600" dirty="0" smtClean="0"/>
              <a:t> </a:t>
            </a:r>
            <a:r>
              <a:rPr lang="en-US" sz="3600" dirty="0" err="1" smtClean="0"/>
              <a:t>em</a:t>
            </a:r>
            <a:r>
              <a:rPr lang="en-US" sz="3600" dirty="0" smtClean="0"/>
              <a:t> </a:t>
            </a:r>
            <a:r>
              <a:rPr lang="en-US" sz="3600" dirty="0" err="1" smtClean="0"/>
              <a:t>thân</a:t>
            </a:r>
            <a:r>
              <a:rPr lang="en-US" sz="3600" dirty="0" smtClean="0"/>
              <a:t> </a:t>
            </a:r>
            <a:r>
              <a:rPr lang="en-US" sz="3600" dirty="0" err="1" smtClean="0"/>
              <a:t>mến</a:t>
            </a:r>
            <a:r>
              <a:rPr lang="en-US" sz="3600" dirty="0" smtClean="0"/>
              <a:t>, </a:t>
            </a:r>
            <a:r>
              <a:rPr lang="en-US" sz="3600" dirty="0" err="1" smtClean="0"/>
              <a:t>Đức</a:t>
            </a:r>
            <a:r>
              <a:rPr lang="en-US" sz="3600" dirty="0" smtClean="0"/>
              <a:t> Ki-</a:t>
            </a:r>
            <a:r>
              <a:rPr lang="en-US" sz="3600" dirty="0" err="1" smtClean="0"/>
              <a:t>tô</a:t>
            </a:r>
            <a:r>
              <a:rPr lang="en-US" sz="3600" dirty="0" smtClean="0"/>
              <a:t> </a:t>
            </a:r>
            <a:r>
              <a:rPr lang="en-US" sz="3600" dirty="0" err="1" smtClean="0"/>
              <a:t>là</a:t>
            </a:r>
            <a:r>
              <a:rPr lang="en-US" sz="3600" dirty="0" smtClean="0"/>
              <a:t> </a:t>
            </a:r>
            <a:r>
              <a:rPr lang="en-US" sz="3600" dirty="0" err="1"/>
              <a:t>N</a:t>
            </a:r>
            <a:r>
              <a:rPr lang="en-US" sz="3600" dirty="0" err="1" smtClean="0"/>
              <a:t>gôi</a:t>
            </a:r>
            <a:r>
              <a:rPr lang="en-US" sz="3600" dirty="0" smtClean="0"/>
              <a:t> </a:t>
            </a:r>
            <a:r>
              <a:rPr lang="en-US" sz="3600" dirty="0" err="1"/>
              <a:t>L</a:t>
            </a:r>
            <a:r>
              <a:rPr lang="en-US" sz="3600" dirty="0" err="1" smtClean="0"/>
              <a:t>ời</a:t>
            </a:r>
            <a:r>
              <a:rPr lang="en-US" sz="3600" dirty="0" smtClean="0"/>
              <a:t> </a:t>
            </a:r>
            <a:r>
              <a:rPr lang="en-US" sz="3600" dirty="0" err="1" smtClean="0"/>
              <a:t>của</a:t>
            </a:r>
            <a:r>
              <a:rPr lang="en-US" sz="3600" dirty="0" smtClean="0"/>
              <a:t> </a:t>
            </a:r>
            <a:r>
              <a:rPr lang="en-US" sz="3600" dirty="0" err="1" smtClean="0"/>
              <a:t>Thiên</a:t>
            </a:r>
            <a:r>
              <a:rPr lang="en-US" sz="3600" dirty="0" smtClean="0"/>
              <a:t> </a:t>
            </a:r>
            <a:r>
              <a:rPr lang="en-US" sz="3600" dirty="0" err="1" smtClean="0"/>
              <a:t>Chúa</a:t>
            </a:r>
            <a:r>
              <a:rPr lang="en-US" sz="3600" dirty="0" smtClean="0"/>
              <a:t>, </a:t>
            </a:r>
            <a:r>
              <a:rPr lang="en-US" sz="3600" dirty="0" err="1" smtClean="0"/>
              <a:t>và</a:t>
            </a:r>
            <a:r>
              <a:rPr lang="en-US" sz="3600" dirty="0" smtClean="0"/>
              <a:t> </a:t>
            </a:r>
            <a:r>
              <a:rPr lang="en-US" sz="3600" dirty="0" err="1" smtClean="0"/>
              <a:t>chỉ</a:t>
            </a:r>
            <a:r>
              <a:rPr lang="en-US" sz="3600" dirty="0" smtClean="0"/>
              <a:t> </a:t>
            </a:r>
            <a:r>
              <a:rPr lang="en-US" sz="3600" smtClean="0"/>
              <a:t>có </a:t>
            </a:r>
            <a:r>
              <a:rPr lang="en-US" sz="3600" dirty="0" err="1" smtClean="0"/>
              <a:t>một</a:t>
            </a:r>
            <a:r>
              <a:rPr lang="en-US" sz="3600" dirty="0" smtClean="0"/>
              <a:t> </a:t>
            </a:r>
            <a:r>
              <a:rPr lang="en-US" sz="3600" dirty="0" err="1" smtClean="0"/>
              <a:t>mình</a:t>
            </a:r>
            <a:r>
              <a:rPr lang="en-US" sz="3600" dirty="0" smtClean="0"/>
              <a:t> </a:t>
            </a:r>
            <a:r>
              <a:rPr lang="en-US" sz="3600" dirty="0" err="1" smtClean="0"/>
              <a:t>Người</a:t>
            </a:r>
            <a:r>
              <a:rPr lang="en-US" sz="3600" dirty="0" smtClean="0"/>
              <a:t> </a:t>
            </a:r>
            <a:r>
              <a:rPr lang="en-US" sz="3600" dirty="0" err="1" smtClean="0"/>
              <a:t>mới</a:t>
            </a:r>
            <a:r>
              <a:rPr lang="en-US" sz="3600" dirty="0" smtClean="0"/>
              <a:t> </a:t>
            </a:r>
            <a:r>
              <a:rPr lang="en-US" sz="3600" dirty="0" err="1" smtClean="0"/>
              <a:t>có</a:t>
            </a:r>
            <a:r>
              <a:rPr lang="en-US" sz="3600" dirty="0" smtClean="0"/>
              <a:t> </a:t>
            </a:r>
            <a:r>
              <a:rPr lang="en-US" sz="3600" dirty="0" err="1" smtClean="0"/>
              <a:t>lời</a:t>
            </a:r>
            <a:r>
              <a:rPr lang="en-US" sz="3600" dirty="0" smtClean="0"/>
              <a:t> ban </a:t>
            </a:r>
            <a:r>
              <a:rPr lang="en-US" sz="3600" dirty="0" err="1" smtClean="0"/>
              <a:t>phúc</a:t>
            </a:r>
            <a:r>
              <a:rPr lang="en-US" sz="3600" dirty="0" smtClean="0"/>
              <a:t> </a:t>
            </a:r>
            <a:r>
              <a:rPr lang="en-US" sz="3600" dirty="0" err="1" smtClean="0"/>
              <a:t>trường</a:t>
            </a:r>
            <a:r>
              <a:rPr lang="en-US" sz="3600" dirty="0" smtClean="0"/>
              <a:t> </a:t>
            </a:r>
            <a:r>
              <a:rPr lang="en-US" sz="3600" dirty="0" err="1" smtClean="0"/>
              <a:t>sinh</a:t>
            </a:r>
            <a:r>
              <a:rPr lang="en-US" sz="3600" dirty="0" smtClean="0"/>
              <a:t>. </a:t>
            </a:r>
            <a:r>
              <a:rPr lang="en-US" sz="3600" dirty="0" err="1" smtClean="0"/>
              <a:t>Với</a:t>
            </a:r>
            <a:r>
              <a:rPr lang="en-US" sz="3600" dirty="0" smtClean="0"/>
              <a:t> </a:t>
            </a:r>
            <a:r>
              <a:rPr lang="en-US" sz="3600" dirty="0" err="1" smtClean="0"/>
              <a:t>tâm</a:t>
            </a:r>
            <a:r>
              <a:rPr lang="en-US" sz="3600" dirty="0" smtClean="0"/>
              <a:t> </a:t>
            </a:r>
            <a:r>
              <a:rPr lang="en-US" sz="3600" dirty="0" err="1" smtClean="0"/>
              <a:t>tình</a:t>
            </a:r>
            <a:r>
              <a:rPr lang="en-US" sz="3600" dirty="0" smtClean="0"/>
              <a:t> </a:t>
            </a:r>
            <a:r>
              <a:rPr lang="en-US" sz="3600" dirty="0" err="1" smtClean="0"/>
              <a:t>mến</a:t>
            </a:r>
            <a:r>
              <a:rPr lang="en-US" sz="3600" dirty="0" smtClean="0"/>
              <a:t> </a:t>
            </a:r>
            <a:r>
              <a:rPr lang="en-US" sz="3600" dirty="0" err="1" smtClean="0"/>
              <a:t>yêu</a:t>
            </a:r>
            <a:r>
              <a:rPr lang="en-US" sz="3600" dirty="0" smtClean="0"/>
              <a:t> </a:t>
            </a:r>
            <a:r>
              <a:rPr lang="en-US" sz="3600" dirty="0" err="1"/>
              <a:t>L</a:t>
            </a:r>
            <a:r>
              <a:rPr lang="en-US" sz="3600" dirty="0" err="1" smtClean="0"/>
              <a:t>ời</a:t>
            </a:r>
            <a:r>
              <a:rPr lang="en-US" sz="3600" dirty="0" smtClean="0"/>
              <a:t> </a:t>
            </a:r>
            <a:r>
              <a:rPr lang="en-US" sz="3600" dirty="0" err="1" smtClean="0"/>
              <a:t>Chúa</a:t>
            </a:r>
            <a:r>
              <a:rPr lang="en-US" sz="3600" dirty="0" smtClean="0"/>
              <a:t>, </a:t>
            </a:r>
            <a:r>
              <a:rPr lang="en-US" sz="3600" dirty="0" err="1" smtClean="0"/>
              <a:t>chúng</a:t>
            </a:r>
            <a:r>
              <a:rPr lang="en-US" sz="3600" dirty="0" smtClean="0"/>
              <a:t> ta </a:t>
            </a:r>
            <a:r>
              <a:rPr lang="en-US" sz="3600" dirty="0" err="1" smtClean="0"/>
              <a:t>cùng</a:t>
            </a:r>
            <a:r>
              <a:rPr lang="en-US" sz="3600" dirty="0" smtClean="0"/>
              <a:t> </a:t>
            </a:r>
            <a:r>
              <a:rPr lang="en-US" sz="3600" dirty="0" err="1" smtClean="0"/>
              <a:t>dâng</a:t>
            </a:r>
            <a:r>
              <a:rPr lang="en-US" sz="3600" dirty="0" smtClean="0"/>
              <a:t> </a:t>
            </a:r>
            <a:r>
              <a:rPr lang="en-US" sz="3600" dirty="0" err="1" smtClean="0"/>
              <a:t>lời</a:t>
            </a:r>
            <a:r>
              <a:rPr lang="en-US" sz="3600" dirty="0" smtClean="0"/>
              <a:t> </a:t>
            </a:r>
            <a:r>
              <a:rPr lang="en-US" sz="3600" dirty="0" err="1" smtClean="0"/>
              <a:t>cầu</a:t>
            </a:r>
            <a:r>
              <a:rPr lang="en-US" sz="3600" dirty="0" smtClean="0"/>
              <a:t> </a:t>
            </a:r>
            <a:r>
              <a:rPr lang="en-US" sz="3600" dirty="0" err="1" smtClean="0"/>
              <a:t>xin</a:t>
            </a:r>
            <a:r>
              <a:rPr lang="en-US" sz="3600" dirty="0" smtClean="0"/>
              <a:t>.</a:t>
            </a:r>
            <a:endParaRPr lang="en-US" sz="3600" dirty="0"/>
          </a:p>
        </p:txBody>
      </p:sp>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276600" y="2570911"/>
            <a:ext cx="6019800" cy="1661993"/>
          </a:xfrm>
          <a:prstGeom prst="rect">
            <a:avLst/>
          </a:prstGeom>
        </p:spPr>
        <p:txBody>
          <a:bodyPr wrap="square">
            <a:spAutoFit/>
          </a:bodyPr>
          <a:lstStyle/>
          <a:p>
            <a:pPr algn="ctr"/>
            <a:r>
              <a:rPr lang="en-US" sz="5400" b="1" dirty="0" err="1" smtClean="0">
                <a:solidFill>
                  <a:srgbClr val="FFFF00"/>
                </a:solidFill>
              </a:rPr>
              <a:t>Lễ</a:t>
            </a:r>
            <a:r>
              <a:rPr lang="en-US" sz="5400" b="1" dirty="0" smtClean="0">
                <a:solidFill>
                  <a:srgbClr val="FFFF00"/>
                </a:solidFill>
              </a:rPr>
              <a:t> </a:t>
            </a:r>
            <a:r>
              <a:rPr lang="en-US" sz="5400" b="1" dirty="0" err="1" smtClean="0">
                <a:solidFill>
                  <a:srgbClr val="FFFF00"/>
                </a:solidFill>
              </a:rPr>
              <a:t>Dâng</a:t>
            </a:r>
            <a:r>
              <a:rPr lang="en-US" sz="5400" b="1" dirty="0" smtClean="0">
                <a:solidFill>
                  <a:srgbClr val="FFFF00"/>
                </a:solidFill>
              </a:rPr>
              <a:t> </a:t>
            </a:r>
            <a:r>
              <a:rPr lang="en-US" sz="5400" b="1" dirty="0" err="1" smtClean="0">
                <a:solidFill>
                  <a:srgbClr val="FFFF00"/>
                </a:solidFill>
              </a:rPr>
              <a:t>Hiệp</a:t>
            </a:r>
            <a:r>
              <a:rPr lang="en-US" sz="5400" b="1" dirty="0" smtClean="0">
                <a:solidFill>
                  <a:srgbClr val="FFFF00"/>
                </a:solidFill>
              </a:rPr>
              <a:t> </a:t>
            </a:r>
            <a:r>
              <a:rPr lang="en-US" sz="5400" b="1" dirty="0" err="1" smtClean="0">
                <a:solidFill>
                  <a:srgbClr val="FFFF00"/>
                </a:solidFill>
              </a:rPr>
              <a:t>Nhất</a:t>
            </a:r>
            <a:endParaRPr lang="en-US" sz="5400" b="1" dirty="0">
              <a:solidFill>
                <a:srgbClr val="FFFF00"/>
              </a:solidFill>
            </a:endParaRPr>
          </a:p>
          <a:p>
            <a:pPr algn="ctr"/>
            <a:r>
              <a:rPr lang="en-US" sz="4400" b="1" i="1" dirty="0" err="1" smtClean="0">
                <a:solidFill>
                  <a:schemeClr val="bg1"/>
                </a:solidFill>
              </a:rPr>
              <a:t>Anh</a:t>
            </a:r>
            <a:r>
              <a:rPr lang="en-US" sz="4400" b="1" i="1" dirty="0" smtClean="0">
                <a:solidFill>
                  <a:schemeClr val="bg1"/>
                </a:solidFill>
              </a:rPr>
              <a:t> </a:t>
            </a:r>
            <a:r>
              <a:rPr lang="en-US" sz="4400" b="1" i="1" dirty="0" err="1">
                <a:solidFill>
                  <a:schemeClr val="bg1"/>
                </a:solidFill>
              </a:rPr>
              <a:t>Tuấn</a:t>
            </a:r>
            <a:endParaRPr lang="en-US" sz="4400" b="1"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84200"/>
            <a:ext cx="5529364" cy="815950"/>
          </a:xfrm>
          <a:prstGeom prst="rect">
            <a:avLst/>
          </a:prstGeom>
        </p:spPr>
      </p:pic>
      <p:sp>
        <p:nvSpPr>
          <p:cNvPr id="6" name="Rectangle 5"/>
          <p:cNvSpPr/>
          <p:nvPr/>
        </p:nvSpPr>
        <p:spPr>
          <a:xfrm>
            <a:off x="4358932" y="463712"/>
            <a:ext cx="3368040" cy="710964"/>
          </a:xfrm>
          <a:prstGeom prst="rect">
            <a:avLst/>
          </a:prstGeom>
        </p:spPr>
        <p:txBody>
          <a:bodyPr wrap="square">
            <a:spAutoFit/>
          </a:bodyPr>
          <a:lstStyle/>
          <a:p>
            <a:pPr algn="ctr"/>
            <a:r>
              <a:rPr lang="en-US" dirty="0" smtClean="0">
                <a:solidFill>
                  <a:srgbClr val="FFFF00"/>
                </a:solidFill>
              </a:rPr>
              <a:t>CA ĐOÀN THÁNH TERESA AVILA</a:t>
            </a:r>
          </a:p>
          <a:p>
            <a:pPr algn="ctr"/>
            <a:r>
              <a:rPr lang="en-US" dirty="0" smtClean="0">
                <a:solidFill>
                  <a:srgbClr val="FFFF00"/>
                </a:solidFill>
              </a:rPr>
              <a:t>GIÁO XỨ THIÊN ÂN</a:t>
            </a:r>
            <a:endParaRPr lang="en-US" dirty="0"/>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Lạy Chúa nhân từ. </a:t>
            </a:r>
            <a:r>
              <a:rPr lang="vi-VN" sz="4800" dirty="0" smtClean="0">
                <a:solidFill>
                  <a:schemeClr val="bg1"/>
                </a:solidFill>
              </a:rPr>
              <a:t>này </a:t>
            </a:r>
            <a:r>
              <a:rPr lang="vi-VN" sz="4800" dirty="0">
                <a:solidFill>
                  <a:schemeClr val="bg1"/>
                </a:solidFill>
              </a:rPr>
              <a:t>con xin dâng lên </a:t>
            </a:r>
            <a:r>
              <a:rPr lang="vi-VN" sz="4800" dirty="0" smtClean="0">
                <a:solidFill>
                  <a:schemeClr val="bg1"/>
                </a:solidFill>
              </a:rPr>
              <a:t>Chúa. </a:t>
            </a:r>
            <a:r>
              <a:rPr lang="vi-VN" sz="4800" dirty="0">
                <a:solidFill>
                  <a:schemeClr val="bg1"/>
                </a:solidFill>
              </a:rPr>
              <a:t>lễ con dâng lên không là hy lễ riêng mình, nhưng là hy lễ muôn </a:t>
            </a:r>
            <a:r>
              <a:rPr lang="vi-VN" sz="4800" dirty="0" smtClean="0">
                <a:solidFill>
                  <a:schemeClr val="bg1"/>
                </a:solidFill>
              </a:rPr>
              <a:t>người, </a:t>
            </a:r>
            <a:r>
              <a:rPr lang="vi-VN" sz="4800" dirty="0">
                <a:solidFill>
                  <a:schemeClr val="bg1"/>
                </a:solidFill>
              </a:rPr>
              <a:t>cùng chung trong một niềm tin, thuỷ chung trong một Đức </a:t>
            </a:r>
            <a:r>
              <a:rPr lang="vi-VN" sz="4800" dirty="0" smtClean="0">
                <a:solidFill>
                  <a:schemeClr val="bg1"/>
                </a:solidFill>
              </a:rPr>
              <a:t>Mến, </a:t>
            </a:r>
            <a:r>
              <a:rPr lang="vi-VN" sz="4800" dirty="0">
                <a:solidFill>
                  <a:schemeClr val="bg1"/>
                </a:solidFill>
              </a:rPr>
              <a:t>thành tâm xin tiến dâng lên.</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500" dirty="0" smtClean="0">
                <a:solidFill>
                  <a:srgbClr val="FFFF00"/>
                </a:solidFill>
              </a:rPr>
              <a:t>ĐK</a:t>
            </a:r>
            <a:r>
              <a:rPr lang="vi-VN" sz="5500" dirty="0">
                <a:solidFill>
                  <a:srgbClr val="FFFF00"/>
                </a:solidFill>
              </a:rPr>
              <a:t>: </a:t>
            </a:r>
            <a:r>
              <a:rPr lang="vi-VN" sz="5500" dirty="0">
                <a:solidFill>
                  <a:schemeClr val="bg1"/>
                </a:solidFill>
              </a:rPr>
              <a:t>Xin dâng lên rượu bánh </a:t>
            </a:r>
            <a:r>
              <a:rPr lang="vi-VN" sz="5500" dirty="0" smtClean="0">
                <a:solidFill>
                  <a:schemeClr val="bg1"/>
                </a:solidFill>
              </a:rPr>
              <a:t>này, </a:t>
            </a:r>
            <a:r>
              <a:rPr lang="vi-VN" sz="5500" dirty="0">
                <a:solidFill>
                  <a:schemeClr val="bg1"/>
                </a:solidFill>
              </a:rPr>
              <a:t>của lễ muôn người hiệp dâng lên. Nguyện xin Chúa thương ban ơn hiệp nhất muôn lòng.</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Pk2</a:t>
            </a:r>
            <a:r>
              <a:rPr lang="vi-VN" sz="4600" dirty="0">
                <a:solidFill>
                  <a:srgbClr val="FFFF00"/>
                </a:solidFill>
              </a:rPr>
              <a:t>: </a:t>
            </a:r>
            <a:r>
              <a:rPr lang="vi-VN" sz="4600" dirty="0" smtClean="0">
                <a:solidFill>
                  <a:schemeClr val="bg1"/>
                </a:solidFill>
              </a:rPr>
              <a:t>Lạy </a:t>
            </a:r>
            <a:r>
              <a:rPr lang="vi-VN" sz="4600" dirty="0">
                <a:solidFill>
                  <a:schemeClr val="bg1"/>
                </a:solidFill>
              </a:rPr>
              <a:t>Chúa nhân từ. Đoàn con xin dâng lên </a:t>
            </a:r>
            <a:r>
              <a:rPr lang="vi-VN" sz="4600" dirty="0" smtClean="0">
                <a:solidFill>
                  <a:schemeClr val="bg1"/>
                </a:solidFill>
              </a:rPr>
              <a:t>Chúa. </a:t>
            </a:r>
            <a:r>
              <a:rPr lang="vi-VN" sz="4600" dirty="0">
                <a:solidFill>
                  <a:schemeClr val="bg1"/>
                </a:solidFill>
              </a:rPr>
              <a:t>trái tim bơ vơ không người thân thích trên </a:t>
            </a:r>
            <a:r>
              <a:rPr lang="vi-VN" sz="4600" dirty="0" smtClean="0">
                <a:solidFill>
                  <a:schemeClr val="bg1"/>
                </a:solidFill>
              </a:rPr>
              <a:t>đời, </a:t>
            </a:r>
            <a:r>
              <a:rPr lang="vi-VN" sz="4600" dirty="0">
                <a:solidFill>
                  <a:schemeClr val="bg1"/>
                </a:solidFill>
              </a:rPr>
              <a:t>quê nhà nhưng rất xa </a:t>
            </a:r>
            <a:r>
              <a:rPr lang="vi-VN" sz="4600" dirty="0" smtClean="0">
                <a:solidFill>
                  <a:schemeClr val="bg1"/>
                </a:solidFill>
              </a:rPr>
              <a:t>vời, </a:t>
            </a:r>
            <a:r>
              <a:rPr lang="vi-VN" sz="4600" dirty="0">
                <a:solidFill>
                  <a:schemeClr val="bg1"/>
                </a:solidFill>
              </a:rPr>
              <a:t>khổ đau không người chia xớt, đời trôi theo dòng nước </a:t>
            </a:r>
            <a:r>
              <a:rPr lang="vi-VN" sz="4600" dirty="0" smtClean="0">
                <a:solidFill>
                  <a:schemeClr val="bg1"/>
                </a:solidFill>
              </a:rPr>
              <a:t>mắt, </a:t>
            </a:r>
            <a:r>
              <a:rPr lang="vi-VN" sz="4600" dirty="0">
                <a:solidFill>
                  <a:schemeClr val="bg1"/>
                </a:solidFill>
              </a:rPr>
              <a:t>thành tâm xin tiến dâng lên.</a:t>
            </a:r>
          </a:p>
        </p:txBody>
      </p:sp>
    </p:spTree>
    <p:extLst>
      <p:ext uri="{BB962C8B-B14F-4D97-AF65-F5344CB8AC3E}">
        <p14:creationId xmlns:p14="http://schemas.microsoft.com/office/powerpoint/2010/main" val="2199709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500" dirty="0" smtClean="0">
                <a:solidFill>
                  <a:srgbClr val="FFFF00"/>
                </a:solidFill>
              </a:rPr>
              <a:t>ĐK</a:t>
            </a:r>
            <a:r>
              <a:rPr lang="vi-VN" sz="5500" dirty="0">
                <a:solidFill>
                  <a:srgbClr val="FFFF00"/>
                </a:solidFill>
              </a:rPr>
              <a:t>: </a:t>
            </a:r>
            <a:r>
              <a:rPr lang="vi-VN" sz="5500" dirty="0">
                <a:solidFill>
                  <a:schemeClr val="bg1"/>
                </a:solidFill>
              </a:rPr>
              <a:t>Xin dâng lên rượu bánh </a:t>
            </a:r>
            <a:r>
              <a:rPr lang="vi-VN" sz="5500" dirty="0" smtClean="0">
                <a:solidFill>
                  <a:schemeClr val="bg1"/>
                </a:solidFill>
              </a:rPr>
              <a:t>này, </a:t>
            </a:r>
            <a:r>
              <a:rPr lang="vi-VN" sz="5500" dirty="0">
                <a:solidFill>
                  <a:schemeClr val="bg1"/>
                </a:solidFill>
              </a:rPr>
              <a:t>của lễ muôn người hiệp dâng lên. Nguyện xin Chúa thương ban ơn hiệp nhất muôn lòng.</a:t>
            </a:r>
            <a:endParaRPr lang="en-US" sz="5500" b="0" dirty="0">
              <a:solidFill>
                <a:schemeClr val="bg1"/>
              </a:solidFill>
              <a:effectLst/>
            </a:endParaRPr>
          </a:p>
        </p:txBody>
      </p:sp>
    </p:spTree>
    <p:extLst>
      <p:ext uri="{BB962C8B-B14F-4D97-AF65-F5344CB8AC3E}">
        <p14:creationId xmlns:p14="http://schemas.microsoft.com/office/powerpoint/2010/main" val="1731366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err="1" smtClean="0">
                <a:solidFill>
                  <a:srgbClr val="FFFF00"/>
                </a:solidFill>
                <a:effectLst/>
                <a:latin typeface="+mj-lt"/>
              </a:rPr>
              <a:t>Tình</a:t>
            </a:r>
            <a:r>
              <a:rPr lang="en-US" sz="6600" b="0" dirty="0" smtClean="0">
                <a:solidFill>
                  <a:srgbClr val="FFFF00"/>
                </a:solidFill>
                <a:effectLst/>
                <a:latin typeface="+mj-lt"/>
              </a:rPr>
              <a:t> </a:t>
            </a:r>
            <a:r>
              <a:rPr lang="en-US" sz="6600" b="0" dirty="0" err="1" smtClean="0">
                <a:solidFill>
                  <a:srgbClr val="FFFF00"/>
                </a:solidFill>
                <a:effectLst/>
                <a:latin typeface="+mj-lt"/>
              </a:rPr>
              <a:t>yêu</a:t>
            </a:r>
            <a:r>
              <a:rPr lang="en-US" sz="6600" b="0" dirty="0" smtClean="0">
                <a:solidFill>
                  <a:srgbClr val="FFFF00"/>
                </a:solidFill>
                <a:effectLst/>
                <a:latin typeface="+mj-lt"/>
              </a:rPr>
              <a:t> </a:t>
            </a:r>
            <a:r>
              <a:rPr lang="en-US" sz="6600" b="0" dirty="0" err="1" smtClean="0">
                <a:solidFill>
                  <a:srgbClr val="FFFF00"/>
                </a:solidFill>
                <a:effectLst/>
                <a:latin typeface="+mj-lt"/>
              </a:rPr>
              <a:t>Của</a:t>
            </a:r>
            <a:r>
              <a:rPr lang="en-US" sz="6600" b="0" dirty="0" smtClean="0">
                <a:solidFill>
                  <a:srgbClr val="FFFF00"/>
                </a:solidFill>
                <a:effectLst/>
                <a:latin typeface="+mj-lt"/>
              </a:rPr>
              <a:t> </a:t>
            </a:r>
            <a:r>
              <a:rPr lang="en-US" sz="6600" b="0" dirty="0" err="1" smtClean="0">
                <a:solidFill>
                  <a:srgbClr val="FFFF00"/>
                </a:solidFill>
                <a:effectLst/>
                <a:latin typeface="+mj-lt"/>
              </a:rPr>
              <a:t>Chúa</a:t>
            </a:r>
            <a:r>
              <a:rPr lang="en-US" sz="6600" dirty="0" smtClean="0">
                <a:solidFill>
                  <a:srgbClr val="FFFF00"/>
                </a:solidFill>
              </a:rPr>
              <a:t/>
            </a:r>
            <a:br>
              <a:rPr lang="en-US" sz="6600" dirty="0" smtClean="0">
                <a:solidFill>
                  <a:srgbClr val="FFFF00"/>
                </a:solidFill>
              </a:rPr>
            </a:br>
            <a:r>
              <a:rPr lang="en-US" sz="4800" i="1" dirty="0" err="1" smtClean="0">
                <a:solidFill>
                  <a:schemeClr val="bg1"/>
                </a:solidFill>
              </a:rPr>
              <a:t>Dấu</a:t>
            </a:r>
            <a:r>
              <a:rPr lang="en-US" sz="4800" i="1" dirty="0" smtClean="0">
                <a:solidFill>
                  <a:schemeClr val="bg1"/>
                </a:solidFill>
              </a:rPr>
              <a:t> </a:t>
            </a:r>
            <a:r>
              <a:rPr lang="en-US" sz="4800" i="1" dirty="0" err="1" smtClean="0">
                <a:solidFill>
                  <a:schemeClr val="bg1"/>
                </a:solidFill>
              </a:rPr>
              <a:t>Chân</a:t>
            </a:r>
            <a:endParaRPr lang="en-US" sz="4800" b="0" i="1"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836" y="4041800"/>
            <a:ext cx="5529364" cy="815950"/>
          </a:xfrm>
          <a:prstGeom prst="rect">
            <a:avLst/>
          </a:prstGeom>
        </p:spPr>
      </p:pic>
      <p:sp>
        <p:nvSpPr>
          <p:cNvPr id="4" name="Rectangle 3"/>
          <p:cNvSpPr/>
          <p:nvPr/>
        </p:nvSpPr>
        <p:spPr>
          <a:xfrm>
            <a:off x="2715768" y="4121312"/>
            <a:ext cx="3368040" cy="710964"/>
          </a:xfrm>
          <a:prstGeom prst="rect">
            <a:avLst/>
          </a:prstGeom>
        </p:spPr>
        <p:txBody>
          <a:bodyPr wrap="square">
            <a:spAutoFit/>
          </a:bodyPr>
          <a:lstStyle/>
          <a:p>
            <a:pPr algn="ctr"/>
            <a:r>
              <a:rPr lang="en-US" dirty="0" smtClean="0">
                <a:solidFill>
                  <a:srgbClr val="FFFF00"/>
                </a:solidFill>
              </a:rPr>
              <a:t>CA ĐOÀN THÁNH TERESA AVILA</a:t>
            </a:r>
          </a:p>
          <a:p>
            <a:pPr algn="ctr"/>
            <a:r>
              <a:rPr lang="en-US" dirty="0" smtClean="0">
                <a:solidFill>
                  <a:srgbClr val="FFFF00"/>
                </a:solidFill>
              </a:rPr>
              <a:t>GIÁO XỨ THIÊN ÂN</a:t>
            </a:r>
            <a:endParaRPr lang="en-US" dirty="0"/>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Pk1</a:t>
            </a:r>
            <a:r>
              <a:rPr lang="vi-VN" sz="4800" dirty="0">
                <a:solidFill>
                  <a:srgbClr val="FFFF00"/>
                </a:solidFill>
              </a:rPr>
              <a:t>: </a:t>
            </a:r>
            <a:r>
              <a:rPr lang="vi-VN" sz="4800" dirty="0">
                <a:solidFill>
                  <a:schemeClr val="bg1"/>
                </a:solidFill>
              </a:rPr>
              <a:t>Tình </a:t>
            </a:r>
            <a:r>
              <a:rPr lang="vi-VN" sz="4800" dirty="0" smtClean="0">
                <a:solidFill>
                  <a:schemeClr val="bg1"/>
                </a:solidFill>
              </a:rPr>
              <a:t>yêu, </a:t>
            </a:r>
            <a:r>
              <a:rPr lang="vi-VN" sz="4800" dirty="0">
                <a:solidFill>
                  <a:schemeClr val="bg1"/>
                </a:solidFill>
              </a:rPr>
              <a:t>của Chúa bao la biển khơi. Vượt trùng dương, ôi mênh mông ai nào dò tới. Tình </a:t>
            </a:r>
            <a:r>
              <a:rPr lang="vi-VN" sz="4800" dirty="0" smtClean="0">
                <a:solidFill>
                  <a:schemeClr val="bg1"/>
                </a:solidFill>
              </a:rPr>
              <a:t>yêu, </a:t>
            </a:r>
            <a:r>
              <a:rPr lang="vi-VN" sz="4800" dirty="0">
                <a:solidFill>
                  <a:schemeClr val="bg1"/>
                </a:solidFill>
              </a:rPr>
              <a:t>của Chúa cao vút trời mây, tình yêu ấy mãi luôn nồng say, chứa chan trên cuộc đời con.</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Chúa là tình yêu, tình yêu ôi quá cao siêu, tình yêu Chúa phủ lấp đời con: quá khứ, hiện tại, tương lai.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a:solidFill>
                  <a:schemeClr val="bg1"/>
                </a:solidFill>
              </a:rPr>
              <a:t> </a:t>
            </a:r>
            <a:r>
              <a:rPr lang="vi-VN" sz="6000" dirty="0" smtClean="0">
                <a:solidFill>
                  <a:schemeClr val="bg1"/>
                </a:solidFill>
              </a:rPr>
              <a:t>Chúa </a:t>
            </a:r>
            <a:r>
              <a:rPr lang="vi-VN" sz="6000" dirty="0">
                <a:solidFill>
                  <a:schemeClr val="bg1"/>
                </a:solidFill>
              </a:rPr>
              <a:t>là tình yêu, tình yêu ôi quá cao siêu, mãi muôn đời nguyện yêu Chúa thật </a:t>
            </a:r>
            <a:r>
              <a:rPr lang="vi-VN" sz="6000" dirty="0" smtClean="0">
                <a:solidFill>
                  <a:schemeClr val="bg1"/>
                </a:solidFill>
              </a:rPr>
              <a:t>nhiều, </a:t>
            </a:r>
            <a:r>
              <a:rPr lang="vi-VN" sz="6000" dirty="0">
                <a:solidFill>
                  <a:schemeClr val="bg1"/>
                </a:solidFill>
              </a:rPr>
              <a:t>và tán </a:t>
            </a:r>
            <a:r>
              <a:rPr lang="vi-VN" sz="6000" dirty="0" smtClean="0">
                <a:solidFill>
                  <a:schemeClr val="bg1"/>
                </a:solidFill>
              </a:rPr>
              <a:t>dương, </a:t>
            </a:r>
            <a:r>
              <a:rPr lang="vi-VN" sz="6000" dirty="0">
                <a:solidFill>
                  <a:schemeClr val="bg1"/>
                </a:solidFill>
              </a:rPr>
              <a:t>ca vang tình Chúa suốt đời.</a:t>
            </a:r>
            <a:endParaRPr lang="en-US" sz="6000" b="0" dirty="0">
              <a:solidFill>
                <a:schemeClr val="bg1"/>
              </a:solidFill>
              <a:effectLst/>
            </a:endParaRPr>
          </a:p>
        </p:txBody>
      </p:sp>
    </p:spTree>
    <p:extLst>
      <p:ext uri="{BB962C8B-B14F-4D97-AF65-F5344CB8AC3E}">
        <p14:creationId xmlns:p14="http://schemas.microsoft.com/office/powerpoint/2010/main" val="215373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smtClean="0">
                <a:solidFill>
                  <a:srgbClr val="FFFF00"/>
                </a:solidFill>
              </a:rPr>
              <a:t>Pk2</a:t>
            </a:r>
            <a:r>
              <a:rPr lang="vi-VN" sz="5000" dirty="0">
                <a:solidFill>
                  <a:srgbClr val="FFFF00"/>
                </a:solidFill>
              </a:rPr>
              <a:t>: </a:t>
            </a:r>
            <a:r>
              <a:rPr lang="vi-VN" sz="5000" dirty="0">
                <a:solidFill>
                  <a:schemeClr val="bg1"/>
                </a:solidFill>
              </a:rPr>
              <a:t>Tình </a:t>
            </a:r>
            <a:r>
              <a:rPr lang="vi-VN" sz="5000" dirty="0" smtClean="0">
                <a:solidFill>
                  <a:schemeClr val="bg1"/>
                </a:solidFill>
              </a:rPr>
              <a:t>yêu, </a:t>
            </a:r>
            <a:r>
              <a:rPr lang="vi-VN" sz="5000" dirty="0">
                <a:solidFill>
                  <a:schemeClr val="bg1"/>
                </a:solidFill>
              </a:rPr>
              <a:t>của Chúa như thân mẫu con. Ngài chở </a:t>
            </a:r>
            <a:r>
              <a:rPr lang="vi-VN" sz="5000" dirty="0" smtClean="0">
                <a:solidFill>
                  <a:schemeClr val="bg1"/>
                </a:solidFill>
              </a:rPr>
              <a:t>che, </a:t>
            </a:r>
            <a:r>
              <a:rPr lang="vi-VN" sz="5000" dirty="0">
                <a:solidFill>
                  <a:schemeClr val="bg1"/>
                </a:solidFill>
              </a:rPr>
              <a:t>nâng niu con trên đường trần thế. Tình </a:t>
            </a:r>
            <a:r>
              <a:rPr lang="vi-VN" sz="5000" dirty="0" smtClean="0">
                <a:solidFill>
                  <a:schemeClr val="bg1"/>
                </a:solidFill>
              </a:rPr>
              <a:t>yêu, </a:t>
            </a:r>
            <a:r>
              <a:rPr lang="vi-VN" sz="5000" dirty="0">
                <a:solidFill>
                  <a:schemeClr val="bg1"/>
                </a:solidFill>
              </a:rPr>
              <a:t>của Chúa tươi mát đời con, kể sao hết phúc ân Ngài ban, ở bên Ngài con được bình an.</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Chúa là tình yêu, tình yêu ôi quá cao siêu, tình yêu Chúa phủ lấp đời con: quá khứ, hiện tại, tương lai. </a:t>
            </a:r>
            <a:endParaRPr lang="en-US" sz="6000" b="0" dirty="0">
              <a:solidFill>
                <a:schemeClr val="bg1"/>
              </a:solidFill>
              <a:effectLst/>
            </a:endParaRPr>
          </a:p>
        </p:txBody>
      </p:sp>
    </p:spTree>
    <p:extLst>
      <p:ext uri="{BB962C8B-B14F-4D97-AF65-F5344CB8AC3E}">
        <p14:creationId xmlns:p14="http://schemas.microsoft.com/office/powerpoint/2010/main" val="3617149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a:solidFill>
                  <a:schemeClr val="bg1"/>
                </a:solidFill>
              </a:rPr>
              <a:t> </a:t>
            </a:r>
            <a:r>
              <a:rPr lang="vi-VN" sz="6000" dirty="0" smtClean="0">
                <a:solidFill>
                  <a:schemeClr val="bg1"/>
                </a:solidFill>
              </a:rPr>
              <a:t>Chúa </a:t>
            </a:r>
            <a:r>
              <a:rPr lang="vi-VN" sz="6000" dirty="0">
                <a:solidFill>
                  <a:schemeClr val="bg1"/>
                </a:solidFill>
              </a:rPr>
              <a:t>là tình yêu, tình yêu ôi quá cao siêu, mãi muôn đời nguyện yêu Chúa thật </a:t>
            </a:r>
            <a:r>
              <a:rPr lang="vi-VN" sz="6000" dirty="0" smtClean="0">
                <a:solidFill>
                  <a:schemeClr val="bg1"/>
                </a:solidFill>
              </a:rPr>
              <a:t>nhiều, </a:t>
            </a:r>
            <a:r>
              <a:rPr lang="vi-VN" sz="6000" dirty="0">
                <a:solidFill>
                  <a:schemeClr val="bg1"/>
                </a:solidFill>
              </a:rPr>
              <a:t>và tán </a:t>
            </a:r>
            <a:r>
              <a:rPr lang="vi-VN" sz="6000" dirty="0" smtClean="0">
                <a:solidFill>
                  <a:schemeClr val="bg1"/>
                </a:solidFill>
              </a:rPr>
              <a:t>dương, </a:t>
            </a:r>
            <a:r>
              <a:rPr lang="vi-VN" sz="6000" dirty="0">
                <a:solidFill>
                  <a:schemeClr val="bg1"/>
                </a:solidFill>
              </a:rPr>
              <a:t>ca vang tình Chúa suốt đời.</a:t>
            </a:r>
            <a:endParaRPr lang="en-US" sz="6000" b="0" dirty="0">
              <a:solidFill>
                <a:schemeClr val="bg1"/>
              </a:solidFill>
              <a:effectLst/>
            </a:endParaRPr>
          </a:p>
        </p:txBody>
      </p:sp>
    </p:spTree>
    <p:extLst>
      <p:ext uri="{BB962C8B-B14F-4D97-AF65-F5344CB8AC3E}">
        <p14:creationId xmlns:p14="http://schemas.microsoft.com/office/powerpoint/2010/main" val="40182434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Pk3</a:t>
            </a:r>
            <a:r>
              <a:rPr lang="vi-VN" sz="5000" dirty="0">
                <a:solidFill>
                  <a:srgbClr val="FFFF00"/>
                </a:solidFill>
              </a:rPr>
              <a:t>: </a:t>
            </a:r>
            <a:r>
              <a:rPr lang="vi-VN" sz="5000" dirty="0">
                <a:solidFill>
                  <a:schemeClr val="bg1"/>
                </a:solidFill>
              </a:rPr>
              <a:t>Tình </a:t>
            </a:r>
            <a:r>
              <a:rPr lang="vi-VN" sz="5000" dirty="0" smtClean="0">
                <a:solidFill>
                  <a:schemeClr val="bg1"/>
                </a:solidFill>
              </a:rPr>
              <a:t>yêu, </a:t>
            </a:r>
            <a:r>
              <a:rPr lang="vi-VN" sz="5000" dirty="0">
                <a:solidFill>
                  <a:schemeClr val="bg1"/>
                </a:solidFill>
              </a:rPr>
              <a:t>của Chúa như trăng sáng soi. Là vầng </a:t>
            </a:r>
            <a:r>
              <a:rPr lang="vi-VN" sz="5000" dirty="0" smtClean="0">
                <a:solidFill>
                  <a:schemeClr val="bg1"/>
                </a:solidFill>
              </a:rPr>
              <a:t>dương, </a:t>
            </a:r>
            <a:r>
              <a:rPr lang="vi-VN" sz="5000" dirty="0">
                <a:solidFill>
                  <a:schemeClr val="bg1"/>
                </a:solidFill>
              </a:rPr>
              <a:t>xua tan đi đêm trường mờ tối. Tình </a:t>
            </a:r>
            <a:r>
              <a:rPr lang="vi-VN" sz="5000" dirty="0" smtClean="0">
                <a:solidFill>
                  <a:schemeClr val="bg1"/>
                </a:solidFill>
              </a:rPr>
              <a:t>yêu, </a:t>
            </a:r>
            <a:r>
              <a:rPr lang="vi-VN" sz="5000" dirty="0">
                <a:solidFill>
                  <a:schemeClr val="bg1"/>
                </a:solidFill>
              </a:rPr>
              <a:t>của Chúa soi bước đời con, dìu qua những sóng xô nổi trôi, tháng năm êm đềm Ngài ơi.</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Chúa là tình yêu, tình yêu ôi quá cao siêu, tình yêu Chúa phủ lấp đời con: quá khứ, hiện tại, tương lai. </a:t>
            </a:r>
            <a:endParaRPr lang="en-US" sz="6000" b="0" dirty="0">
              <a:solidFill>
                <a:schemeClr val="bg1"/>
              </a:solidFill>
              <a:effectLst/>
            </a:endParaRPr>
          </a:p>
        </p:txBody>
      </p:sp>
    </p:spTree>
    <p:extLst>
      <p:ext uri="{BB962C8B-B14F-4D97-AF65-F5344CB8AC3E}">
        <p14:creationId xmlns:p14="http://schemas.microsoft.com/office/powerpoint/2010/main" val="1048828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a:solidFill>
                  <a:schemeClr val="bg1"/>
                </a:solidFill>
              </a:rPr>
              <a:t> </a:t>
            </a:r>
            <a:r>
              <a:rPr lang="vi-VN" sz="6000" dirty="0" smtClean="0">
                <a:solidFill>
                  <a:schemeClr val="bg1"/>
                </a:solidFill>
              </a:rPr>
              <a:t>Chúa </a:t>
            </a:r>
            <a:r>
              <a:rPr lang="vi-VN" sz="6000" dirty="0">
                <a:solidFill>
                  <a:schemeClr val="bg1"/>
                </a:solidFill>
              </a:rPr>
              <a:t>là tình yêu, tình yêu ôi quá cao siêu, mãi muôn đời nguyện yêu Chúa thật </a:t>
            </a:r>
            <a:r>
              <a:rPr lang="vi-VN" sz="6000" dirty="0" smtClean="0">
                <a:solidFill>
                  <a:schemeClr val="bg1"/>
                </a:solidFill>
              </a:rPr>
              <a:t>nhiều, </a:t>
            </a:r>
            <a:r>
              <a:rPr lang="vi-VN" sz="6000" dirty="0">
                <a:solidFill>
                  <a:schemeClr val="bg1"/>
                </a:solidFill>
              </a:rPr>
              <a:t>và tán </a:t>
            </a:r>
            <a:r>
              <a:rPr lang="vi-VN" sz="6000" dirty="0" smtClean="0">
                <a:solidFill>
                  <a:schemeClr val="bg1"/>
                </a:solidFill>
              </a:rPr>
              <a:t>dương, </a:t>
            </a:r>
            <a:r>
              <a:rPr lang="vi-VN" sz="6000" dirty="0">
                <a:solidFill>
                  <a:schemeClr val="bg1"/>
                </a:solidFill>
              </a:rPr>
              <a:t>ca vang tình Chúa suốt đời.</a:t>
            </a:r>
            <a:endParaRPr lang="en-US" sz="6000" b="0" dirty="0">
              <a:solidFill>
                <a:schemeClr val="bg1"/>
              </a:solidFill>
              <a:effectLst/>
            </a:endParaRPr>
          </a:p>
        </p:txBody>
      </p:sp>
    </p:spTree>
    <p:extLst>
      <p:ext uri="{BB962C8B-B14F-4D97-AF65-F5344CB8AC3E}">
        <p14:creationId xmlns:p14="http://schemas.microsoft.com/office/powerpoint/2010/main" val="2755607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Pk4</a:t>
            </a:r>
            <a:r>
              <a:rPr lang="vi-VN" sz="4800" dirty="0">
                <a:solidFill>
                  <a:srgbClr val="FFFF00"/>
                </a:solidFill>
              </a:rPr>
              <a:t>: </a:t>
            </a:r>
            <a:r>
              <a:rPr lang="vi-VN" sz="4800" dirty="0">
                <a:solidFill>
                  <a:schemeClr val="bg1"/>
                </a:solidFill>
              </a:rPr>
              <a:t>Tình </a:t>
            </a:r>
            <a:r>
              <a:rPr lang="vi-VN" sz="4800" dirty="0" smtClean="0">
                <a:solidFill>
                  <a:schemeClr val="bg1"/>
                </a:solidFill>
              </a:rPr>
              <a:t>yêu, </a:t>
            </a:r>
            <a:r>
              <a:rPr lang="vi-VN" sz="4800" dirty="0">
                <a:solidFill>
                  <a:schemeClr val="bg1"/>
                </a:solidFill>
              </a:rPr>
              <a:t>của Chúa bao dung thứ tha. Dù đời con, bao nhiêu phen sa đàng lạc lối. Tình </a:t>
            </a:r>
            <a:r>
              <a:rPr lang="vi-VN" sz="4800" dirty="0" smtClean="0">
                <a:solidFill>
                  <a:schemeClr val="bg1"/>
                </a:solidFill>
              </a:rPr>
              <a:t>yêu, </a:t>
            </a:r>
            <a:r>
              <a:rPr lang="vi-VN" sz="4800" dirty="0">
                <a:solidFill>
                  <a:schemeClr val="bg1"/>
                </a:solidFill>
              </a:rPr>
              <a:t>của Chúa không chấp tội con, Ngài trông mong thấy con thành </a:t>
            </a:r>
            <a:r>
              <a:rPr lang="vi-VN" sz="4800" dirty="0" smtClean="0">
                <a:solidFill>
                  <a:schemeClr val="bg1"/>
                </a:solidFill>
              </a:rPr>
              <a:t>tâm, </a:t>
            </a:r>
            <a:r>
              <a:rPr lang="vi-VN" sz="4800" dirty="0">
                <a:solidFill>
                  <a:schemeClr val="bg1"/>
                </a:solidFill>
              </a:rPr>
              <a:t>trở về thay đổi cuộc </a:t>
            </a:r>
            <a:r>
              <a:rPr lang="vi-VN" sz="4800" dirty="0" smtClean="0">
                <a:solidFill>
                  <a:schemeClr val="bg1"/>
                </a:solidFill>
              </a:rPr>
              <a:t>đời.</a:t>
            </a:r>
            <a:endParaRPr lang="en-US" sz="48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600" b="0" dirty="0">
                <a:solidFill>
                  <a:srgbClr val="FFFF00"/>
                </a:solidFill>
                <a:effectLst/>
              </a:rPr>
              <a:t>Ca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Đi</a:t>
            </a:r>
            <a:r>
              <a:rPr lang="en-US" sz="6600" dirty="0" smtClean="0">
                <a:solidFill>
                  <a:srgbClr val="FFFF00"/>
                </a:solidFill>
              </a:rPr>
              <a:t> </a:t>
            </a:r>
            <a:r>
              <a:rPr lang="en-US" sz="6600" dirty="0" err="1" smtClean="0">
                <a:solidFill>
                  <a:srgbClr val="FFFF00"/>
                </a:solidFill>
              </a:rPr>
              <a:t>Về</a:t>
            </a:r>
            <a:r>
              <a:rPr lang="en-US" sz="6600" dirty="0" smtClean="0">
                <a:solidFill>
                  <a:srgbClr val="FFFF00"/>
                </a:solidFill>
              </a:rPr>
              <a:t> </a:t>
            </a:r>
            <a:r>
              <a:rPr lang="en-US" sz="6600" dirty="0" err="1" smtClean="0">
                <a:solidFill>
                  <a:srgbClr val="FFFF00"/>
                </a:solidFill>
              </a:rPr>
              <a:t>Nhà</a:t>
            </a:r>
            <a:r>
              <a:rPr lang="en-US" sz="6600" dirty="0" smtClean="0">
                <a:solidFill>
                  <a:srgbClr val="FFFF00"/>
                </a:solidFill>
              </a:rPr>
              <a:t> </a:t>
            </a:r>
            <a:r>
              <a:rPr lang="en-US" sz="6600" dirty="0" err="1">
                <a:solidFill>
                  <a:srgbClr val="FFFF00"/>
                </a:solidFill>
              </a:rPr>
              <a:t>Chúa</a:t>
            </a:r>
            <a:r>
              <a:rPr lang="en-US" sz="6600" dirty="0">
                <a:solidFill>
                  <a:srgbClr val="FFFF00"/>
                </a:solidFill>
              </a:rPr>
              <a:t> </a:t>
            </a:r>
            <a:r>
              <a:rPr lang="en-US" sz="5400" b="0" dirty="0">
                <a:solidFill>
                  <a:srgbClr val="FFFF00"/>
                </a:solidFill>
                <a:effectLst/>
                <a:latin typeface="+mj-lt"/>
              </a:rPr>
              <a:t/>
            </a:r>
            <a:br>
              <a:rPr lang="en-US" sz="5400" b="0" dirty="0">
                <a:solidFill>
                  <a:srgbClr val="FFFF00"/>
                </a:solidFill>
                <a:effectLst/>
                <a:latin typeface="+mj-lt"/>
              </a:rPr>
            </a:br>
            <a:r>
              <a:rPr lang="en-US" sz="4800" b="0" i="1" dirty="0" err="1" smtClean="0">
                <a:solidFill>
                  <a:schemeClr val="bg1"/>
                </a:solidFill>
                <a:effectLst/>
                <a:latin typeface="+mj-lt"/>
              </a:rPr>
              <a:t>Ngọc</a:t>
            </a:r>
            <a:r>
              <a:rPr lang="en-US" sz="4800" b="0" i="1" dirty="0" smtClean="0">
                <a:solidFill>
                  <a:schemeClr val="bg1"/>
                </a:solidFill>
                <a:effectLst/>
                <a:latin typeface="+mj-lt"/>
              </a:rPr>
              <a:t> </a:t>
            </a:r>
            <a:r>
              <a:rPr lang="en-US" sz="4800" b="0" i="1" dirty="0" err="1" smtClean="0">
                <a:solidFill>
                  <a:schemeClr val="bg1"/>
                </a:solidFill>
                <a:effectLst/>
                <a:latin typeface="+mj-lt"/>
              </a:rPr>
              <a:t>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828" y="3870990"/>
            <a:ext cx="5529364" cy="815950"/>
          </a:xfrm>
          <a:prstGeom prst="rect">
            <a:avLst/>
          </a:prstGeom>
        </p:spPr>
      </p:pic>
      <p:sp>
        <p:nvSpPr>
          <p:cNvPr id="4" name="Rectangle 3"/>
          <p:cNvSpPr/>
          <p:nvPr/>
        </p:nvSpPr>
        <p:spPr>
          <a:xfrm>
            <a:off x="2651760" y="3950502"/>
            <a:ext cx="3368040" cy="710964"/>
          </a:xfrm>
          <a:prstGeom prst="rect">
            <a:avLst/>
          </a:prstGeom>
        </p:spPr>
        <p:txBody>
          <a:bodyPr wrap="square">
            <a:spAutoFit/>
          </a:bodyPr>
          <a:lstStyle/>
          <a:p>
            <a:pPr algn="ctr"/>
            <a:r>
              <a:rPr lang="en-US" dirty="0" smtClean="0">
                <a:solidFill>
                  <a:srgbClr val="FFFF00"/>
                </a:solidFill>
              </a:rPr>
              <a:t>CA ĐOÀN THÁNH TERESA AVILA</a:t>
            </a:r>
          </a:p>
          <a:p>
            <a:pPr algn="ctr"/>
            <a:r>
              <a:rPr lang="en-US" dirty="0" smtClean="0">
                <a:solidFill>
                  <a:srgbClr val="FFFF00"/>
                </a:solidFill>
              </a:rPr>
              <a:t>GIÁO XỨ THIÊN ÂN</a:t>
            </a:r>
            <a:endParaRPr lang="en-US" dirty="0"/>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Chúa là tình yêu, tình yêu ôi quá cao siêu, tình yêu Chúa phủ lấp đời con: quá khứ, hiện tại, tương lai. </a:t>
            </a:r>
            <a:endParaRPr lang="en-US" sz="6000" b="0" dirty="0">
              <a:solidFill>
                <a:schemeClr val="bg1"/>
              </a:solidFill>
              <a:effectLst/>
            </a:endParaRPr>
          </a:p>
        </p:txBody>
      </p:sp>
    </p:spTree>
    <p:extLst>
      <p:ext uri="{BB962C8B-B14F-4D97-AF65-F5344CB8AC3E}">
        <p14:creationId xmlns:p14="http://schemas.microsoft.com/office/powerpoint/2010/main" val="3224434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a:solidFill>
                  <a:schemeClr val="bg1"/>
                </a:solidFill>
              </a:rPr>
              <a:t> </a:t>
            </a:r>
            <a:r>
              <a:rPr lang="vi-VN" sz="6000" dirty="0" smtClean="0">
                <a:solidFill>
                  <a:schemeClr val="bg1"/>
                </a:solidFill>
              </a:rPr>
              <a:t>Chúa </a:t>
            </a:r>
            <a:r>
              <a:rPr lang="vi-VN" sz="6000" dirty="0">
                <a:solidFill>
                  <a:schemeClr val="bg1"/>
                </a:solidFill>
              </a:rPr>
              <a:t>là tình yêu, tình yêu ôi quá cao siêu, mãi muôn đời nguyện yêu Chúa thật </a:t>
            </a:r>
            <a:r>
              <a:rPr lang="vi-VN" sz="6000" dirty="0" smtClean="0">
                <a:solidFill>
                  <a:schemeClr val="bg1"/>
                </a:solidFill>
              </a:rPr>
              <a:t>nhiều, </a:t>
            </a:r>
            <a:r>
              <a:rPr lang="vi-VN" sz="6000" dirty="0">
                <a:solidFill>
                  <a:schemeClr val="bg1"/>
                </a:solidFill>
              </a:rPr>
              <a:t>và tán </a:t>
            </a:r>
            <a:r>
              <a:rPr lang="vi-VN" sz="6000" dirty="0" smtClean="0">
                <a:solidFill>
                  <a:schemeClr val="bg1"/>
                </a:solidFill>
              </a:rPr>
              <a:t>dương, </a:t>
            </a:r>
            <a:r>
              <a:rPr lang="vi-VN" sz="6000" dirty="0">
                <a:solidFill>
                  <a:schemeClr val="bg1"/>
                </a:solidFill>
              </a:rPr>
              <a:t>ca vang tình Chúa suốt đời.</a:t>
            </a:r>
            <a:endParaRPr lang="en-US" sz="6000" b="0" dirty="0">
              <a:solidFill>
                <a:schemeClr val="bg1"/>
              </a:solidFill>
              <a:effectLst/>
            </a:endParaRPr>
          </a:p>
        </p:txBody>
      </p:sp>
    </p:spTree>
    <p:extLst>
      <p:ext uri="{BB962C8B-B14F-4D97-AF65-F5344CB8AC3E}">
        <p14:creationId xmlns:p14="http://schemas.microsoft.com/office/powerpoint/2010/main" val="3056182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71925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000" dirty="0" smtClean="0">
                <a:solidFill>
                  <a:srgbClr val="FFFF00"/>
                </a:solidFill>
              </a:rPr>
              <a:t>Ave </a:t>
            </a:r>
            <a:r>
              <a:rPr lang="vi-VN" sz="6000" dirty="0">
                <a:solidFill>
                  <a:srgbClr val="FFFF00"/>
                </a:solidFill>
              </a:rPr>
              <a:t>Maria </a:t>
            </a:r>
            <a:r>
              <a:rPr lang="vi-VN" sz="6000" dirty="0" smtClean="0">
                <a:solidFill>
                  <a:srgbClr val="FFFF00"/>
                </a:solidFill>
              </a:rPr>
              <a:t/>
            </a:r>
            <a:br>
              <a:rPr lang="vi-VN" sz="6000" dirty="0" smtClean="0">
                <a:solidFill>
                  <a:srgbClr val="FFFF00"/>
                </a:solidFill>
              </a:rPr>
            </a:br>
            <a:r>
              <a:rPr lang="vi-VN" sz="6000" dirty="0" smtClean="0">
                <a:solidFill>
                  <a:srgbClr val="FFFF00"/>
                </a:solidFill>
              </a:rPr>
              <a:t>Con Dâng Lời Chào Mẹ</a:t>
            </a:r>
            <a:r>
              <a:rPr lang="vi-VN" sz="5400" dirty="0" smtClean="0">
                <a:solidFill>
                  <a:srgbClr val="FFFF00"/>
                </a:solidFill>
              </a:rPr>
              <a:t/>
            </a:r>
            <a:br>
              <a:rPr lang="vi-VN" sz="5400" dirty="0" smtClean="0">
                <a:solidFill>
                  <a:srgbClr val="FFFF00"/>
                </a:solidFill>
              </a:rPr>
            </a:br>
            <a:r>
              <a:rPr lang="vi-VN" sz="4800" i="1" dirty="0" smtClean="0">
                <a:solidFill>
                  <a:schemeClr val="bg1"/>
                </a:solidFill>
              </a:rPr>
              <a:t>Lm</a:t>
            </a:r>
            <a:r>
              <a:rPr lang="vi-VN" sz="4800" i="1" dirty="0">
                <a:solidFill>
                  <a:schemeClr val="bg1"/>
                </a:solidFill>
              </a:rPr>
              <a:t>. Huyền Linh</a:t>
            </a:r>
            <a:endParaRPr lang="en-US" sz="4800" b="0" i="1"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828" y="4194200"/>
            <a:ext cx="5529364" cy="815950"/>
          </a:xfrm>
          <a:prstGeom prst="rect">
            <a:avLst/>
          </a:prstGeom>
        </p:spPr>
      </p:pic>
      <p:sp>
        <p:nvSpPr>
          <p:cNvPr id="4" name="Rectangle 3"/>
          <p:cNvSpPr/>
          <p:nvPr/>
        </p:nvSpPr>
        <p:spPr>
          <a:xfrm>
            <a:off x="2651760" y="4273712"/>
            <a:ext cx="3368040" cy="710964"/>
          </a:xfrm>
          <a:prstGeom prst="rect">
            <a:avLst/>
          </a:prstGeom>
        </p:spPr>
        <p:txBody>
          <a:bodyPr wrap="square">
            <a:spAutoFit/>
          </a:bodyPr>
          <a:lstStyle/>
          <a:p>
            <a:pPr algn="ctr"/>
            <a:r>
              <a:rPr lang="en-US" dirty="0" smtClean="0">
                <a:solidFill>
                  <a:srgbClr val="FFFF00"/>
                </a:solidFill>
              </a:rPr>
              <a:t>CA ĐOÀN THÁNH TERESA AVILA</a:t>
            </a:r>
          </a:p>
          <a:p>
            <a:pPr algn="ctr"/>
            <a:r>
              <a:rPr lang="en-US" dirty="0" smtClean="0">
                <a:solidFill>
                  <a:srgbClr val="FFFF00"/>
                </a:solidFill>
              </a:rPr>
              <a:t>GIÁO XỨ THIÊN ÂN</a:t>
            </a:r>
            <a:endParaRPr lang="en-US" dirty="0"/>
          </a:p>
        </p:txBody>
      </p:sp>
    </p:spTree>
    <p:extLst>
      <p:ext uri="{BB962C8B-B14F-4D97-AF65-F5344CB8AC3E}">
        <p14:creationId xmlns:p14="http://schemas.microsoft.com/office/powerpoint/2010/main" val="350850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A-ve Ma-ri-a. </a:t>
            </a:r>
            <a:r>
              <a:rPr lang="vi-VN" sz="5400" dirty="0">
                <a:solidFill>
                  <a:schemeClr val="bg1"/>
                </a:solidFill>
              </a:rPr>
              <a:t>Con dâng lời chào Mẹ. </a:t>
            </a:r>
            <a:r>
              <a:rPr lang="vi-VN" sz="5400" dirty="0" smtClean="0">
                <a:solidFill>
                  <a:schemeClr val="bg1"/>
                </a:solidFill>
              </a:rPr>
              <a:t>A-ve Ma-ri-a </a:t>
            </a:r>
            <a:r>
              <a:rPr lang="vi-VN" sz="5400" dirty="0">
                <a:solidFill>
                  <a:schemeClr val="bg1"/>
                </a:solidFill>
              </a:rPr>
              <a:t>Con dâng lời chào Mẹ. Khi tàn mầu nắng chiều và khi sương đêm nặng gieo. Con say sưa lời ca chào </a:t>
            </a:r>
            <a:r>
              <a:rPr lang="vi-VN" sz="5400" dirty="0" smtClean="0">
                <a:solidFill>
                  <a:schemeClr val="bg1"/>
                </a:solidFill>
              </a:rPr>
              <a:t>A-ve Ma-ri-a</a:t>
            </a:r>
            <a:r>
              <a:rPr lang="vi-VN"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smtClean="0">
                <a:solidFill>
                  <a:schemeClr val="bg1"/>
                </a:solidFill>
              </a:rPr>
              <a:t>Con </a:t>
            </a:r>
            <a:r>
              <a:rPr lang="vi-VN" sz="4800" dirty="0">
                <a:solidFill>
                  <a:schemeClr val="bg1"/>
                </a:solidFill>
              </a:rPr>
              <a:t>dâng lên Mẹ lời mừng </a:t>
            </a:r>
            <a:r>
              <a:rPr lang="vi-VN" sz="4800" dirty="0" smtClean="0">
                <a:solidFill>
                  <a:schemeClr val="bg1"/>
                </a:solidFill>
              </a:rPr>
              <a:t>Ma-ri-a </a:t>
            </a:r>
            <a:r>
              <a:rPr lang="vi-VN" sz="4800" dirty="0">
                <a:solidFill>
                  <a:schemeClr val="bg1"/>
                </a:solidFill>
              </a:rPr>
              <a:t>đầy phúc. </a:t>
            </a:r>
            <a:r>
              <a:rPr lang="vi-VN" sz="4800" dirty="0" smtClean="0">
                <a:solidFill>
                  <a:schemeClr val="bg1"/>
                </a:solidFill>
              </a:rPr>
              <a:t>Ma-ri-a </a:t>
            </a:r>
            <a:r>
              <a:rPr lang="vi-VN" sz="4800" dirty="0">
                <a:solidFill>
                  <a:schemeClr val="bg1"/>
                </a:solidFill>
              </a:rPr>
              <a:t>đầy </a:t>
            </a:r>
            <a:r>
              <a:rPr lang="vi-VN" sz="4800" dirty="0" smtClean="0">
                <a:solidFill>
                  <a:schemeClr val="bg1"/>
                </a:solidFill>
              </a:rPr>
              <a:t>ơn, </a:t>
            </a:r>
            <a:r>
              <a:rPr lang="vi-VN" sz="4800" dirty="0">
                <a:solidFill>
                  <a:schemeClr val="bg1"/>
                </a:solidFill>
              </a:rPr>
              <a:t>Mẹ luôn có Chúa ở cùng. </a:t>
            </a:r>
            <a:r>
              <a:rPr lang="vi-VN" sz="4800" dirty="0" smtClean="0">
                <a:solidFill>
                  <a:schemeClr val="bg1"/>
                </a:solidFill>
              </a:rPr>
              <a:t>Ma-ri-a </a:t>
            </a:r>
            <a:r>
              <a:rPr lang="vi-VN" sz="4800" dirty="0">
                <a:solidFill>
                  <a:schemeClr val="bg1"/>
                </a:solidFill>
              </a:rPr>
              <a:t>Mẹ hiền </a:t>
            </a:r>
            <a:r>
              <a:rPr lang="vi-VN" sz="4800" dirty="0" smtClean="0">
                <a:solidFill>
                  <a:schemeClr val="bg1"/>
                </a:solidFill>
              </a:rPr>
              <a:t>từ, </a:t>
            </a:r>
            <a:r>
              <a:rPr lang="vi-VN" sz="4800" dirty="0">
                <a:solidFill>
                  <a:schemeClr val="bg1"/>
                </a:solidFill>
              </a:rPr>
              <a:t>xinh hơn muôn phụ nữ. Con dâng lên lời </a:t>
            </a:r>
            <a:r>
              <a:rPr lang="vi-VN" sz="4800" dirty="0" smtClean="0">
                <a:solidFill>
                  <a:schemeClr val="bg1"/>
                </a:solidFill>
              </a:rPr>
              <a:t>ca, </a:t>
            </a:r>
            <a:r>
              <a:rPr lang="vi-VN" sz="4800" dirty="0">
                <a:solidFill>
                  <a:schemeClr val="bg1"/>
                </a:solidFill>
              </a:rPr>
              <a:t>Mẹ tươi hơn muôn ngàn hoa.</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A-ve Ma-ri-a. </a:t>
            </a:r>
            <a:r>
              <a:rPr lang="vi-VN" sz="5400" dirty="0">
                <a:solidFill>
                  <a:schemeClr val="bg1"/>
                </a:solidFill>
              </a:rPr>
              <a:t>Con dâng lời chào Mẹ. </a:t>
            </a:r>
            <a:r>
              <a:rPr lang="vi-VN" sz="5400" dirty="0" smtClean="0">
                <a:solidFill>
                  <a:schemeClr val="bg1"/>
                </a:solidFill>
              </a:rPr>
              <a:t>A-ve Ma-ri-a </a:t>
            </a:r>
            <a:r>
              <a:rPr lang="vi-VN" sz="5400" dirty="0">
                <a:solidFill>
                  <a:schemeClr val="bg1"/>
                </a:solidFill>
              </a:rPr>
              <a:t>Con dâng lời chào Mẹ. Khi đời đầy môi </a:t>
            </a:r>
            <a:r>
              <a:rPr lang="vi-VN" sz="5400" dirty="0" smtClean="0">
                <a:solidFill>
                  <a:schemeClr val="bg1"/>
                </a:solidFill>
              </a:rPr>
              <a:t>cười, </a:t>
            </a:r>
            <a:r>
              <a:rPr lang="vi-VN" sz="5400" dirty="0">
                <a:solidFill>
                  <a:schemeClr val="bg1"/>
                </a:solidFill>
              </a:rPr>
              <a:t>và khi cô đơn lệ rơi</a:t>
            </a:r>
            <a:r>
              <a:rPr lang="vi-VN" sz="5400" dirty="0" smtClean="0">
                <a:solidFill>
                  <a:schemeClr val="bg1"/>
                </a:solidFill>
              </a:rPr>
              <a:t>. </a:t>
            </a:r>
            <a:r>
              <a:rPr lang="vi-VN" sz="5400" dirty="0">
                <a:solidFill>
                  <a:schemeClr val="bg1"/>
                </a:solidFill>
              </a:rPr>
              <a:t>Con say sưa </a:t>
            </a:r>
            <a:r>
              <a:rPr lang="vi-VN" sz="5400" dirty="0" smtClean="0">
                <a:solidFill>
                  <a:schemeClr val="bg1"/>
                </a:solidFill>
              </a:rPr>
              <a:t>đọc lên lời A-ve Ma-ri-a</a:t>
            </a:r>
            <a:r>
              <a:rPr lang="vi-VN"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3819298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FF00"/>
                </a:solidFill>
                <a:latin typeface="+mj-lt"/>
              </a:rPr>
              <a:t>Pk1</a:t>
            </a:r>
            <a:r>
              <a:rPr lang="vi-VN" sz="5000" dirty="0">
                <a:solidFill>
                  <a:srgbClr val="FFFF00"/>
                </a:solidFill>
                <a:latin typeface="+mj-lt"/>
              </a:rPr>
              <a:t>: </a:t>
            </a:r>
            <a:r>
              <a:rPr lang="vi-VN" sz="5000" dirty="0">
                <a:solidFill>
                  <a:schemeClr val="bg1"/>
                </a:solidFill>
                <a:latin typeface="+mj-lt"/>
              </a:rPr>
              <a:t>Đi về nhà </a:t>
            </a:r>
            <a:r>
              <a:rPr lang="vi-VN" sz="5000" dirty="0" smtClean="0">
                <a:solidFill>
                  <a:schemeClr val="bg1"/>
                </a:solidFill>
                <a:latin typeface="+mj-lt"/>
              </a:rPr>
              <a:t>Chúa, </a:t>
            </a:r>
            <a:r>
              <a:rPr lang="vi-VN" sz="5000" dirty="0">
                <a:solidFill>
                  <a:schemeClr val="bg1"/>
                </a:solidFill>
                <a:latin typeface="+mj-lt"/>
              </a:rPr>
              <a:t>bao năm cách xa nhan Ngài. Đi về nhà </a:t>
            </a:r>
            <a:r>
              <a:rPr lang="vi-VN" sz="5000" dirty="0" smtClean="0">
                <a:solidFill>
                  <a:schemeClr val="bg1"/>
                </a:solidFill>
                <a:latin typeface="+mj-lt"/>
              </a:rPr>
              <a:t>Chúa, </a:t>
            </a:r>
            <a:r>
              <a:rPr lang="vi-VN" sz="5000" dirty="0">
                <a:solidFill>
                  <a:schemeClr val="bg1"/>
                </a:solidFill>
                <a:latin typeface="+mj-lt"/>
              </a:rPr>
              <a:t>tâm tư sướng vui ngợp trời. Đi về nhà </a:t>
            </a:r>
            <a:r>
              <a:rPr lang="vi-VN" sz="5000" dirty="0" smtClean="0">
                <a:solidFill>
                  <a:schemeClr val="bg1"/>
                </a:solidFill>
                <a:latin typeface="+mj-lt"/>
              </a:rPr>
              <a:t>Chúa, </a:t>
            </a:r>
            <a:r>
              <a:rPr lang="vi-VN" sz="5000" dirty="0">
                <a:solidFill>
                  <a:schemeClr val="bg1"/>
                </a:solidFill>
                <a:latin typeface="+mj-lt"/>
              </a:rPr>
              <a:t>bao nhiêu mến thương đầy vơi. Đi về nhà </a:t>
            </a:r>
            <a:r>
              <a:rPr lang="vi-VN" sz="5000" dirty="0" smtClean="0">
                <a:solidFill>
                  <a:schemeClr val="bg1"/>
                </a:solidFill>
                <a:latin typeface="+mj-lt"/>
              </a:rPr>
              <a:t>Chúa, </a:t>
            </a:r>
            <a:r>
              <a:rPr lang="vi-VN" sz="5000" dirty="0">
                <a:solidFill>
                  <a:schemeClr val="bg1"/>
                </a:solidFill>
                <a:latin typeface="+mj-lt"/>
              </a:rPr>
              <a:t>dâng lên khúc ca tuyệt vời.</a:t>
            </a:r>
            <a:endParaRPr lang="vi-VN" sz="5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5400" dirty="0" smtClean="0">
              <a:solidFill>
                <a:srgbClr val="FFFF00"/>
              </a:solidFill>
              <a:latin typeface="+mj-lt"/>
            </a:endParaRPr>
          </a:p>
          <a:p>
            <a:pPr algn="just">
              <a:lnSpc>
                <a:spcPct val="90000"/>
              </a:lnSpc>
              <a:spcBef>
                <a:spcPts val="0"/>
              </a:spcBef>
            </a:pPr>
            <a:r>
              <a:rPr lang="vi-VN" sz="5400" dirty="0" smtClean="0">
                <a:solidFill>
                  <a:srgbClr val="FFFF00"/>
                </a:solidFill>
                <a:latin typeface="+mj-lt"/>
              </a:rPr>
              <a:t>ĐK: </a:t>
            </a:r>
            <a:r>
              <a:rPr lang="vi-VN" sz="5400" dirty="0">
                <a:solidFill>
                  <a:schemeClr val="bg1"/>
                </a:solidFill>
                <a:latin typeface="+mj-lt"/>
              </a:rPr>
              <a:t>Hân hoan hân </a:t>
            </a:r>
            <a:r>
              <a:rPr lang="vi-VN" sz="5400" dirty="0" smtClean="0">
                <a:solidFill>
                  <a:schemeClr val="bg1"/>
                </a:solidFill>
                <a:latin typeface="+mj-lt"/>
              </a:rPr>
              <a:t>hoan, </a:t>
            </a:r>
            <a:r>
              <a:rPr lang="vi-VN" sz="5400" dirty="0">
                <a:solidFill>
                  <a:schemeClr val="bg1"/>
                </a:solidFill>
                <a:latin typeface="+mj-lt"/>
              </a:rPr>
              <a:t>vào Thánh điện Ngài. Dâng lên dâng </a:t>
            </a:r>
            <a:r>
              <a:rPr lang="vi-VN" sz="5400" dirty="0" smtClean="0">
                <a:solidFill>
                  <a:schemeClr val="bg1"/>
                </a:solidFill>
                <a:latin typeface="+mj-lt"/>
              </a:rPr>
              <a:t>lên, </a:t>
            </a:r>
            <a:r>
              <a:rPr lang="vi-VN" sz="5400" dirty="0">
                <a:solidFill>
                  <a:schemeClr val="bg1"/>
                </a:solidFill>
                <a:latin typeface="+mj-lt"/>
              </a:rPr>
              <a:t>một bài ca mới. Tôn vinh tôn </a:t>
            </a:r>
            <a:r>
              <a:rPr lang="vi-VN" sz="5400" dirty="0" smtClean="0">
                <a:solidFill>
                  <a:schemeClr val="bg1"/>
                </a:solidFill>
                <a:latin typeface="+mj-lt"/>
              </a:rPr>
              <a:t>vinh, </a:t>
            </a:r>
            <a:r>
              <a:rPr lang="vi-VN" sz="5400" dirty="0">
                <a:solidFill>
                  <a:schemeClr val="bg1"/>
                </a:solidFill>
                <a:latin typeface="+mj-lt"/>
              </a:rPr>
              <a:t>Thiên Chúa đất trời, tạo hóa muôn loài Đấng mến thương muôn đời.</a:t>
            </a:r>
          </a:p>
          <a:p>
            <a:pPr algn="just">
              <a:lnSpc>
                <a:spcPct val="90000"/>
              </a:lnSpc>
              <a:spcBef>
                <a:spcPts val="0"/>
              </a:spcBef>
            </a:pP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1981</Words>
  <Application>Microsoft Office PowerPoint</Application>
  <PresentationFormat>On-screen Show (16:9)</PresentationFormat>
  <Paragraphs>99</Paragraphs>
  <Slides>78</Slides>
  <Notes>1</Notes>
  <HiddenSlides>0</HiddenSlides>
  <MMClips>0</MMClips>
  <ScaleCrop>false</ScaleCrop>
  <HeadingPairs>
    <vt:vector size="4" baseType="variant">
      <vt:variant>
        <vt:lpstr>Theme</vt:lpstr>
      </vt:variant>
      <vt:variant>
        <vt:i4>11</vt:i4>
      </vt:variant>
      <vt:variant>
        <vt:lpstr>Slide Titles</vt:lpstr>
      </vt:variant>
      <vt:variant>
        <vt:i4>78</vt:i4>
      </vt:variant>
    </vt:vector>
  </HeadingPairs>
  <TitlesOfParts>
    <vt:vector size="89" baseType="lpstr">
      <vt:lpstr>Office Theme</vt:lpstr>
      <vt:lpstr>12_Office Theme</vt:lpstr>
      <vt:lpstr>36_Default Design</vt:lpstr>
      <vt:lpstr>10_Office Theme</vt:lpstr>
      <vt:lpstr>37_Default Design</vt:lpstr>
      <vt:lpstr>6_Office Theme</vt:lpstr>
      <vt:lpstr>7_Office Theme</vt:lpstr>
      <vt:lpstr>8_Office Theme</vt:lpstr>
      <vt:lpstr>5_Office Theme</vt:lpstr>
      <vt:lpstr>2_Office Theme</vt:lpstr>
      <vt:lpstr>1_Office Theme</vt:lpstr>
      <vt:lpstr>CHÚA NHẬT XXI THƯỜNG NIÊN NĂM B</vt:lpstr>
      <vt:lpstr>PowerPoint Presentation</vt:lpstr>
      <vt:lpstr>TẬP HÁT CỘNG ĐOÀN</vt:lpstr>
      <vt:lpstr>Đk: Hãy nếm thử mà coi, cho biết Chúa thiện hảo dường bao.</vt:lpstr>
      <vt:lpstr>Alleluia-Alleluia Lạy Chúa. Lời Chúa là thần trí và là sự sống, Chúa mới có những lời ban phúc, trường sinh.  Alleluia…</vt:lpstr>
      <vt:lpstr>PowerPoint Presentation</vt:lpstr>
      <vt:lpstr> Ca Nhập Lễ Đi Về Nhà Chúa  Ngọc Linh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33 CHÚA NHẬT XXI THƯỜNG NIÊN NĂM B  Lm. Kim Long 05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Bôi tên luôn nơi trần thế, bao lũ bạo tàn bị Chúa tru di. Chúa đoái nhìn ai chính trực, Luôn lắng tai mà nghe tiếng họ kêu van.</vt:lpstr>
      <vt:lpstr>Đk: Hãy nếm thử mà coi, cho biết Chúa thiện hảo dường bao.</vt:lpstr>
      <vt:lpstr>Tk3: Khi nguy nan kêu cầu Chúa, nên Chúa nhậm lời giải thoát khang an. Chúa ở gần bao tấm lòng, tan vỡ ê chề để cứu độ cho luôn.</vt:lpstr>
      <vt:lpstr>Đk: Hãy nếm thử mà coi, cho biết Chúa thiện hảo dường bao.</vt:lpstr>
      <vt:lpstr>Tk4: Ai công minh luôn gặp khó, nhưng Chúa dủ tình hằng cứu thoát cho. Chúa giữ gìn xương cốt họ, không để khúc nào bị gẫy dập chi đâu.</vt:lpstr>
      <vt:lpstr>Đk: Hãy nếm thử mà coi, cho biết Chúa thiện hảo dường bao.</vt:lpstr>
      <vt:lpstr>Tk5: Quân gian manh gây tội lỗi, kẻ ghét người lành bị án tiêu vong. Chúa cứu mạng tôi tớ Ngài, Nương náu bên Ngài không lãnh phạt khi nao.</vt:lpstr>
      <vt:lpstr>Đk: Hãy nếm thử mà coi, cho biết Chúa thiện hảo dường bao.</vt:lpstr>
      <vt:lpstr>PowerPoint Presentation</vt:lpstr>
      <vt:lpstr>Alleluia-Alleluia Lạy Chúa. Lời Chúa là thần trí và là sự sống, Chúa mới có những lời ban phúc trường sinh.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Lạy Chúa nhân từ. này con xin dâng lên Chúa. lễ con dâng lên không là hy lễ riêng mình, nhưng là hy lễ muôn người, cùng chung trong một niềm tin, thuỷ chung trong một Đức Mến, thành tâm xin tiến dâng lên.</vt:lpstr>
      <vt:lpstr>ĐK: Xin dâng lên rượu bánh này, của lễ muôn người hiệp dâng lên. Nguyện xin Chúa thương ban ơn hiệp nhất muôn lòng.</vt:lpstr>
      <vt:lpstr>Pk2: Lạy Chúa nhân từ. Đoàn con xin dâng lên Chúa. trái tim bơ vơ không người thân thích trên đời, quê nhà nhưng rất xa vời, khổ đau không người chia xớt, đời trôi theo dòng nước mắt, thành tâm xin tiến dâng lên.</vt:lpstr>
      <vt:lpstr>ĐK: Xin dâng lên rượu bánh này, của lễ muôn người hiệp dâng lên. Nguyện xin Chúa thương ban ơn hiệp nhất muôn lòng.</vt:lpstr>
      <vt:lpstr>PowerPoint Presentation</vt:lpstr>
      <vt:lpstr>PowerPoint Presentation</vt:lpstr>
      <vt:lpstr>Ca Nguyện Hiệp Lễ Tình yêu Của Chúa Dấu Chân</vt:lpstr>
      <vt:lpstr>Pk1: Tình yêu, của Chúa bao la biển khơi. Vượt trùng dương, ôi mênh mông ai nào dò tới. Tình yêu, của Chúa cao vút trời mây, tình yêu ấy mãi luôn nồng say, chứa chan trên cuộc đời con.</vt:lpstr>
      <vt:lpstr>ĐK: Chúa là tình yêu, tình yêu ôi quá cao siêu, tình yêu Chúa phủ lấp đời con: quá khứ, hiện tại, tương lai. </vt:lpstr>
      <vt:lpstr>** Chúa là tình yêu, tình yêu ôi quá cao siêu, mãi muôn đời nguyện yêu Chúa thật nhiều, và tán dương, ca vang tình Chúa suốt đời.</vt:lpstr>
      <vt:lpstr>Pk2: Tình yêu, của Chúa như thân mẫu con. Ngài chở che, nâng niu con trên đường trần thế. Tình yêu, của Chúa tươi mát đời con, kể sao hết phúc ân Ngài ban, ở bên Ngài con được bình an.</vt:lpstr>
      <vt:lpstr>ĐK: Chúa là tình yêu, tình yêu ôi quá cao siêu, tình yêu Chúa phủ lấp đời con: quá khứ, hiện tại, tương lai. </vt:lpstr>
      <vt:lpstr>** Chúa là tình yêu, tình yêu ôi quá cao siêu, mãi muôn đời nguyện yêu Chúa thật nhiều, và tán dương, ca vang tình Chúa suốt đời.</vt:lpstr>
      <vt:lpstr>Pk3: Tình yêu, của Chúa như trăng sáng soi. Là vầng dương, xua tan đi đêm trường mờ tối. Tình yêu, của Chúa soi bước đời con, dìu qua những sóng xô nổi trôi, tháng năm êm đềm Ngài ơi.</vt:lpstr>
      <vt:lpstr>ĐK: Chúa là tình yêu, tình yêu ôi quá cao siêu, tình yêu Chúa phủ lấp đời con: quá khứ, hiện tại, tương lai. </vt:lpstr>
      <vt:lpstr>** Chúa là tình yêu, tình yêu ôi quá cao siêu, mãi muôn đời nguyện yêu Chúa thật nhiều, và tán dương, ca vang tình Chúa suốt đời.</vt:lpstr>
      <vt:lpstr>Pk4: Tình yêu, của Chúa bao dung thứ tha. Dù đời con, bao nhiêu phen sa đàng lạc lối. Tình yêu, của Chúa không chấp tội con, Ngài trông mong thấy con thành tâm, trở về thay đổi cuộc đời.</vt:lpstr>
      <vt:lpstr>ĐK: Chúa là tình yêu, tình yêu ôi quá cao siêu, tình yêu Chúa phủ lấp đời con: quá khứ, hiện tại, tương lai. </vt:lpstr>
      <vt:lpstr>** Chúa là tình yêu, tình yêu ôi quá cao siêu, mãi muôn đời nguyện yêu Chúa thật nhiều, và tán dương, ca vang tình Chúa suốt đời.</vt:lpstr>
      <vt:lpstr>PowerPoint Presentation</vt:lpstr>
      <vt:lpstr>PowerPoint Presentation</vt:lpstr>
      <vt:lpstr>Ca Kết Lễ Ave Maria  Con Dâng Lời Chào Mẹ Lm. Huyền Linh</vt:lpstr>
      <vt:lpstr>ĐK: A-ve Ma-ri-a. Con dâng lời chào Mẹ. A-ve Ma-ri-a Con dâng lời chào Mẹ. Khi tàn mầu nắng chiều và khi sương đêm nặng gieo. Con say sưa lời ca chào A-ve Ma-ri-a.</vt:lpstr>
      <vt:lpstr>Pk1: Con dâng lên Mẹ lời mừng Ma-ri-a đầy phúc. Ma-ri-a đầy ơn, Mẹ luôn có Chúa ở cùng. Ma-ri-a Mẹ hiền từ, xinh hơn muôn phụ nữ. Con dâng lên lời ca, Mẹ tươi hơn muôn ngàn hoa.</vt:lpstr>
      <vt:lpstr>ĐK: A-ve Ma-ri-a. Con dâng lời chào Mẹ. A-ve Ma-ri-a Con dâng lời chào Mẹ. Khi đời đầy môi cười, và khi cô đơn lệ rơi. Con say sưa đọc lên lời A-ve Ma-ri-a.</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116</cp:revision>
  <dcterms:created xsi:type="dcterms:W3CDTF">2023-05-21T07:25:42Z</dcterms:created>
  <dcterms:modified xsi:type="dcterms:W3CDTF">2024-08-23T21:43:24Z</dcterms:modified>
</cp:coreProperties>
</file>