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 id="2147484072" r:id="rId12"/>
  </p:sldMasterIdLst>
  <p:notesMasterIdLst>
    <p:notesMasterId r:id="rId91"/>
  </p:notesMasterIdLst>
  <p:sldIdLst>
    <p:sldId id="507" r:id="rId13"/>
    <p:sldId id="376" r:id="rId14"/>
    <p:sldId id="668" r:id="rId15"/>
    <p:sldId id="670" r:id="rId16"/>
    <p:sldId id="367" r:id="rId17"/>
    <p:sldId id="368" r:id="rId18"/>
    <p:sldId id="369" r:id="rId19"/>
    <p:sldId id="370" r:id="rId20"/>
    <p:sldId id="371" r:id="rId21"/>
    <p:sldId id="372" r:id="rId22"/>
    <p:sldId id="373" r:id="rId23"/>
    <p:sldId id="374" r:id="rId24"/>
    <p:sldId id="671" r:id="rId25"/>
    <p:sldId id="553" r:id="rId26"/>
    <p:sldId id="443" r:id="rId27"/>
    <p:sldId id="684" r:id="rId28"/>
    <p:sldId id="585" r:id="rId29"/>
    <p:sldId id="685" r:id="rId30"/>
    <p:sldId id="686" r:id="rId31"/>
    <p:sldId id="672" r:id="rId32"/>
    <p:sldId id="392" r:id="rId33"/>
    <p:sldId id="393" r:id="rId34"/>
    <p:sldId id="394" r:id="rId35"/>
    <p:sldId id="395" r:id="rId36"/>
    <p:sldId id="396" r:id="rId37"/>
    <p:sldId id="397" r:id="rId38"/>
    <p:sldId id="398" r:id="rId39"/>
    <p:sldId id="399" r:id="rId40"/>
    <p:sldId id="647" r:id="rId41"/>
    <p:sldId id="649" r:id="rId42"/>
    <p:sldId id="657" r:id="rId43"/>
    <p:sldId id="658" r:id="rId44"/>
    <p:sldId id="659" r:id="rId45"/>
    <p:sldId id="665" r:id="rId46"/>
    <p:sldId id="660" r:id="rId47"/>
    <p:sldId id="666" r:id="rId48"/>
    <p:sldId id="661" r:id="rId49"/>
    <p:sldId id="667" r:id="rId50"/>
    <p:sldId id="653" r:id="rId51"/>
    <p:sldId id="683" r:id="rId52"/>
    <p:sldId id="673"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61" r:id="rId70"/>
    <p:sldId id="559" r:id="rId71"/>
    <p:sldId id="614" r:id="rId72"/>
    <p:sldId id="687" r:id="rId73"/>
    <p:sldId id="276" r:id="rId74"/>
    <p:sldId id="674" r:id="rId75"/>
    <p:sldId id="277" r:id="rId76"/>
    <p:sldId id="278" r:id="rId77"/>
    <p:sldId id="279" r:id="rId78"/>
    <p:sldId id="290" r:id="rId79"/>
    <p:sldId id="688" r:id="rId80"/>
    <p:sldId id="291" r:id="rId81"/>
    <p:sldId id="689" r:id="rId82"/>
    <p:sldId id="292" r:id="rId83"/>
    <p:sldId id="651" r:id="rId84"/>
    <p:sldId id="293" r:id="rId85"/>
    <p:sldId id="564" r:id="rId86"/>
    <p:sldId id="563" r:id="rId87"/>
    <p:sldId id="681" r:id="rId88"/>
    <p:sldId id="690" r:id="rId89"/>
    <p:sldId id="675"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647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7733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5161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991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8147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650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527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5548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96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641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90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13937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600" b="0" dirty="0">
                <a:solidFill>
                  <a:srgbClr val="FFFF00"/>
                </a:solidFill>
                <a:effectLst/>
                <a:latin typeface="+mj-lt"/>
              </a:rPr>
              <a:t>Ca </a:t>
            </a:r>
            <a:r>
              <a:rPr lang="en-US" sz="6600" b="0" dirty="0" err="1">
                <a:solidFill>
                  <a:srgbClr val="FFFF00"/>
                </a:solidFill>
                <a:effectLst/>
                <a:latin typeface="+mj-lt"/>
              </a:rPr>
              <a:t>Nhập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smtClean="0">
                <a:solidFill>
                  <a:srgbClr val="FFFF00"/>
                </a:solidFill>
                <a:effectLst/>
                <a:latin typeface="+mj-lt"/>
              </a:rPr>
              <a:t>Đến</a:t>
            </a:r>
            <a:r>
              <a:rPr lang="en-US" sz="6600" b="0" dirty="0" smtClean="0">
                <a:solidFill>
                  <a:srgbClr val="FFFF00"/>
                </a:solidFill>
                <a:effectLst/>
                <a:latin typeface="+mj-lt"/>
              </a:rPr>
              <a:t> </a:t>
            </a:r>
            <a:r>
              <a:rPr lang="en-US" sz="6600" b="0" dirty="0" err="1" smtClean="0">
                <a:solidFill>
                  <a:srgbClr val="FFFF00"/>
                </a:solidFill>
                <a:effectLst/>
                <a:latin typeface="+mj-lt"/>
              </a:rPr>
              <a:t>Trước</a:t>
            </a:r>
            <a:r>
              <a:rPr lang="en-US" sz="6600" b="0" dirty="0" smtClean="0">
                <a:solidFill>
                  <a:srgbClr val="FFFF00"/>
                </a:solidFill>
                <a:effectLst/>
                <a:latin typeface="+mj-lt"/>
              </a:rPr>
              <a:t> </a:t>
            </a:r>
            <a:r>
              <a:rPr lang="en-US" sz="6600" b="0" dirty="0" err="1" smtClean="0">
                <a:solidFill>
                  <a:srgbClr val="FFFF00"/>
                </a:solidFill>
                <a:effectLst/>
                <a:latin typeface="+mj-lt"/>
              </a:rPr>
              <a:t>Nhan</a:t>
            </a:r>
            <a:r>
              <a:rPr lang="en-US" sz="6600" b="0" dirty="0" smtClean="0">
                <a:solidFill>
                  <a:srgbClr val="FFFF00"/>
                </a:solidFill>
                <a:effectLst/>
                <a:latin typeface="+mj-lt"/>
              </a:rPr>
              <a:t> </a:t>
            </a:r>
            <a:r>
              <a:rPr lang="en-US" sz="6600" b="0" dirty="0" err="1" smtClean="0">
                <a:solidFill>
                  <a:srgbClr val="FFFF00"/>
                </a:solidFill>
                <a:effectLst/>
                <a:latin typeface="+mj-lt"/>
              </a:rPr>
              <a:t>Ngài</a:t>
            </a:r>
            <a:r>
              <a:rPr lang="en-US" sz="5400" b="0" dirty="0">
                <a:solidFill>
                  <a:srgbClr val="FFFF00"/>
                </a:solidFill>
                <a:effectLst/>
                <a:latin typeface="+mj-lt"/>
              </a:rPr>
              <a:t/>
            </a:r>
            <a:br>
              <a:rPr lang="en-US" sz="5400" b="0" dirty="0">
                <a:solidFill>
                  <a:srgbClr val="FFFF00"/>
                </a:solidFill>
                <a:effectLst/>
                <a:latin typeface="+mj-lt"/>
              </a:rPr>
            </a:br>
            <a:r>
              <a:rPr lang="en-US" sz="4800" b="0" i="1" dirty="0" err="1" smtClean="0">
                <a:solidFill>
                  <a:schemeClr val="bg1"/>
                </a:solidFill>
                <a:effectLst/>
                <a:latin typeface="+mj-lt"/>
              </a:rPr>
              <a:t>Ngọc</a:t>
            </a:r>
            <a:r>
              <a:rPr lang="en-US" sz="4800" b="0" i="1" dirty="0" smtClean="0">
                <a:solidFill>
                  <a:schemeClr val="bg1"/>
                </a:solidFill>
                <a:effectLst/>
                <a:latin typeface="+mj-lt"/>
              </a:rPr>
              <a:t> </a:t>
            </a:r>
            <a:r>
              <a:rPr lang="en-US" sz="4800" b="0" i="1" dirty="0" err="1" smtClean="0">
                <a:solidFill>
                  <a:schemeClr val="bg1"/>
                </a:solidFill>
                <a:effectLst/>
                <a:latin typeface="+mj-lt"/>
              </a:rPr>
              <a:t>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 </a:t>
            </a:r>
            <a:r>
              <a:rPr lang="vi-VN" sz="6000" dirty="0" smtClean="0">
                <a:solidFill>
                  <a:schemeClr val="bg1"/>
                </a:solidFill>
                <a:latin typeface="+mj-lt"/>
              </a:rPr>
              <a:t>(</a:t>
            </a:r>
            <a:r>
              <a:rPr lang="vi-VN" sz="6000" dirty="0" smtClean="0">
                <a:solidFill>
                  <a:srgbClr val="FFFF00"/>
                </a:solidFill>
                <a:latin typeface="+mj-lt"/>
              </a:rPr>
              <a:t> </a:t>
            </a:r>
            <a:r>
              <a:rPr lang="vi-VN" sz="6000" i="1" dirty="0" smtClean="0">
                <a:solidFill>
                  <a:schemeClr val="bg1"/>
                </a:solidFill>
                <a:latin typeface="+mj-lt"/>
              </a:rPr>
              <a:t>Hãy </a:t>
            </a:r>
            <a:r>
              <a:rPr lang="vi-VN" sz="6000" i="1" dirty="0">
                <a:solidFill>
                  <a:schemeClr val="bg1"/>
                </a:solidFill>
                <a:latin typeface="+mj-lt"/>
              </a:rPr>
              <a:t>đến trước </a:t>
            </a:r>
            <a:r>
              <a:rPr lang="vi-VN" sz="6000" i="1" dirty="0" smtClean="0">
                <a:solidFill>
                  <a:schemeClr val="bg1"/>
                </a:solidFill>
                <a:latin typeface="+mj-lt"/>
              </a:rPr>
              <a:t>nhan </a:t>
            </a:r>
            <a:r>
              <a:rPr lang="vi-VN" sz="6000" dirty="0" smtClean="0">
                <a:solidFill>
                  <a:schemeClr val="bg1"/>
                </a:solidFill>
                <a:latin typeface="+mj-lt"/>
              </a:rPr>
              <a:t>) </a:t>
            </a:r>
            <a:r>
              <a:rPr lang="vi-VN" sz="6000" dirty="0">
                <a:solidFill>
                  <a:schemeClr val="bg1"/>
                </a:solidFill>
                <a:latin typeface="+mj-lt"/>
              </a:rPr>
              <a:t>Hãy đến trước nhan Ngài. Hồn ơi reo lên ý thơ, đàn ơi vang lên tiếng tơ ca mừng Vua Chí Thánh. </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90000"/>
              </a:lnSpc>
              <a:spcBef>
                <a:spcPts val="0"/>
              </a:spcBef>
            </a:pPr>
            <a:endParaRPr lang="vi-VN" sz="6000" dirty="0" smtClean="0">
              <a:solidFill>
                <a:schemeClr val="bg1"/>
              </a:solidFill>
              <a:latin typeface="+mj-lt"/>
            </a:endParaRPr>
          </a:p>
          <a:p>
            <a:pPr algn="just">
              <a:lnSpc>
                <a:spcPct val="90000"/>
              </a:lnSpc>
              <a:spcBef>
                <a:spcPts val="0"/>
              </a:spcBef>
            </a:pPr>
            <a:r>
              <a:rPr lang="vi-VN" sz="5800" dirty="0" smtClean="0">
                <a:solidFill>
                  <a:srgbClr val="FFFF00"/>
                </a:solidFill>
                <a:latin typeface="+mj-lt"/>
              </a:rPr>
              <a:t>**</a:t>
            </a:r>
            <a:r>
              <a:rPr lang="vi-VN" sz="5800" dirty="0" smtClean="0">
                <a:solidFill>
                  <a:schemeClr val="bg1"/>
                </a:solidFill>
                <a:latin typeface="+mj-lt"/>
              </a:rPr>
              <a:t> ( </a:t>
            </a:r>
            <a:r>
              <a:rPr lang="vi-VN" sz="5800" i="1" dirty="0" smtClean="0">
                <a:solidFill>
                  <a:schemeClr val="bg1"/>
                </a:solidFill>
                <a:latin typeface="+mj-lt"/>
              </a:rPr>
              <a:t>Hãy </a:t>
            </a:r>
            <a:r>
              <a:rPr lang="vi-VN" sz="5800" i="1" dirty="0">
                <a:solidFill>
                  <a:schemeClr val="bg1"/>
                </a:solidFill>
                <a:latin typeface="+mj-lt"/>
              </a:rPr>
              <a:t>đến trước </a:t>
            </a:r>
            <a:r>
              <a:rPr lang="vi-VN" sz="5800" i="1" dirty="0" smtClean="0">
                <a:solidFill>
                  <a:schemeClr val="bg1"/>
                </a:solidFill>
                <a:latin typeface="+mj-lt"/>
              </a:rPr>
              <a:t>nhan </a:t>
            </a:r>
            <a:r>
              <a:rPr lang="vi-VN" sz="5800" dirty="0" smtClean="0">
                <a:solidFill>
                  <a:schemeClr val="bg1"/>
                </a:solidFill>
                <a:latin typeface="+mj-lt"/>
              </a:rPr>
              <a:t>) </a:t>
            </a:r>
            <a:r>
              <a:rPr lang="vi-VN" sz="5800" dirty="0">
                <a:solidFill>
                  <a:schemeClr val="bg1"/>
                </a:solidFill>
                <a:latin typeface="+mj-lt"/>
              </a:rPr>
              <a:t>Hãy đến trước nhan Ngài. Cùng tôn vinh Thiên Chúa </a:t>
            </a:r>
            <a:r>
              <a:rPr lang="vi-VN" sz="5800" dirty="0" smtClean="0">
                <a:solidFill>
                  <a:schemeClr val="bg1"/>
                </a:solidFill>
                <a:latin typeface="+mj-lt"/>
              </a:rPr>
              <a:t>ta, </a:t>
            </a:r>
            <a:r>
              <a:rPr lang="vi-VN" sz="5800" dirty="0">
                <a:solidFill>
                  <a:schemeClr val="bg1"/>
                </a:solidFill>
                <a:latin typeface="+mj-lt"/>
              </a:rPr>
              <a:t>là Vua trên muôn các Vua </a:t>
            </a:r>
            <a:r>
              <a:rPr lang="vi-VN" sz="5800" dirty="0" smtClean="0">
                <a:solidFill>
                  <a:schemeClr val="bg1"/>
                </a:solidFill>
                <a:latin typeface="+mj-lt"/>
              </a:rPr>
              <a:t>Danh </a:t>
            </a:r>
            <a:r>
              <a:rPr lang="vi-VN" sz="5800" dirty="0">
                <a:solidFill>
                  <a:schemeClr val="bg1"/>
                </a:solidFill>
                <a:latin typeface="+mj-lt"/>
              </a:rPr>
              <a:t>Ngài </a:t>
            </a:r>
            <a:r>
              <a:rPr lang="vi-VN" sz="5800" dirty="0" smtClean="0">
                <a:solidFill>
                  <a:schemeClr val="bg1"/>
                </a:solidFill>
                <a:latin typeface="+mj-lt"/>
              </a:rPr>
              <a:t>luôn, </a:t>
            </a:r>
            <a:r>
              <a:rPr lang="vi-VN" sz="5800" dirty="0">
                <a:solidFill>
                  <a:schemeClr val="bg1"/>
                </a:solidFill>
                <a:latin typeface="+mj-lt"/>
              </a:rPr>
              <a:t>vững bền.</a:t>
            </a:r>
          </a:p>
          <a:p>
            <a:pPr algn="just">
              <a:lnSpc>
                <a:spcPct val="90000"/>
              </a:lnSpc>
              <a:spcBef>
                <a:spcPts val="0"/>
              </a:spcBef>
            </a:pPr>
            <a:endParaRPr lang="vi-VN" sz="6000" b="0" dirty="0">
              <a:solidFill>
                <a:schemeClr val="bg1"/>
              </a:solidFill>
              <a:effectLst/>
              <a:latin typeface="+mj-lt"/>
            </a:endParaRPr>
          </a:p>
        </p:txBody>
      </p:sp>
    </p:spTree>
    <p:extLst>
      <p:ext uri="{BB962C8B-B14F-4D97-AF65-F5344CB8AC3E}">
        <p14:creationId xmlns:p14="http://schemas.microsoft.com/office/powerpoint/2010/main" val="14835527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Pk1</a:t>
            </a:r>
            <a:r>
              <a:rPr lang="vi-VN" sz="6000" dirty="0">
                <a:solidFill>
                  <a:srgbClr val="FFFF00"/>
                </a:solidFill>
                <a:latin typeface="+mj-lt"/>
              </a:rPr>
              <a:t>: </a:t>
            </a:r>
            <a:r>
              <a:rPr lang="vi-VN" sz="6000" dirty="0">
                <a:solidFill>
                  <a:schemeClr val="bg1"/>
                </a:solidFill>
                <a:latin typeface="+mj-lt"/>
              </a:rPr>
              <a:t>Hãy ca khen </a:t>
            </a:r>
            <a:r>
              <a:rPr lang="vi-VN" sz="6000" dirty="0" smtClean="0">
                <a:solidFill>
                  <a:schemeClr val="bg1"/>
                </a:solidFill>
                <a:latin typeface="+mj-lt"/>
              </a:rPr>
              <a:t>Ngài, </a:t>
            </a:r>
            <a:r>
              <a:rPr lang="vi-VN" sz="6000" dirty="0">
                <a:solidFill>
                  <a:schemeClr val="bg1"/>
                </a:solidFill>
                <a:latin typeface="+mj-lt"/>
              </a:rPr>
              <a:t>tình Chúa thật khôn </a:t>
            </a:r>
            <a:r>
              <a:rPr lang="vi-VN" sz="6000" dirty="0" smtClean="0">
                <a:solidFill>
                  <a:schemeClr val="bg1"/>
                </a:solidFill>
                <a:latin typeface="+mj-lt"/>
              </a:rPr>
              <a:t>sánh, </a:t>
            </a:r>
            <a:r>
              <a:rPr lang="vi-VN" sz="6000" dirty="0">
                <a:solidFill>
                  <a:schemeClr val="bg1"/>
                </a:solidFill>
                <a:latin typeface="+mj-lt"/>
              </a:rPr>
              <a:t>trung tín vượt ngàn mây, công lý vững </a:t>
            </a:r>
            <a:r>
              <a:rPr lang="vi-VN" sz="6000" dirty="0" smtClean="0">
                <a:solidFill>
                  <a:schemeClr val="bg1"/>
                </a:solidFill>
                <a:latin typeface="+mj-lt"/>
              </a:rPr>
              <a:t>bền, </a:t>
            </a:r>
            <a:r>
              <a:rPr lang="vi-VN" sz="6000" dirty="0">
                <a:solidFill>
                  <a:schemeClr val="bg1"/>
                </a:solidFill>
                <a:latin typeface="+mj-lt"/>
              </a:rPr>
              <a:t>nguồn suối hồng </a:t>
            </a:r>
            <a:r>
              <a:rPr lang="vi-VN" sz="6000" dirty="0" smtClean="0">
                <a:solidFill>
                  <a:schemeClr val="bg1"/>
                </a:solidFill>
                <a:latin typeface="+mj-lt"/>
              </a:rPr>
              <a:t>ân, </a:t>
            </a:r>
            <a:r>
              <a:rPr lang="vi-VN" sz="6000" dirty="0">
                <a:solidFill>
                  <a:schemeClr val="bg1"/>
                </a:solidFill>
                <a:latin typeface="+mj-lt"/>
              </a:rPr>
              <a:t>chan chứa mọi nơi.</a:t>
            </a: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ĐK: </a:t>
            </a:r>
            <a:r>
              <a:rPr lang="vi-VN" sz="6000" dirty="0" smtClean="0">
                <a:solidFill>
                  <a:schemeClr val="bg1"/>
                </a:solidFill>
                <a:latin typeface="+mj-lt"/>
              </a:rPr>
              <a:t>(</a:t>
            </a:r>
            <a:r>
              <a:rPr lang="vi-VN" sz="6000" dirty="0" smtClean="0">
                <a:solidFill>
                  <a:srgbClr val="FFFF00"/>
                </a:solidFill>
                <a:latin typeface="+mj-lt"/>
              </a:rPr>
              <a:t> </a:t>
            </a:r>
            <a:r>
              <a:rPr lang="vi-VN" sz="6000" i="1" dirty="0" smtClean="0">
                <a:solidFill>
                  <a:schemeClr val="bg1"/>
                </a:solidFill>
                <a:latin typeface="+mj-lt"/>
              </a:rPr>
              <a:t>Hãy </a:t>
            </a:r>
            <a:r>
              <a:rPr lang="vi-VN" sz="6000" i="1" dirty="0">
                <a:solidFill>
                  <a:schemeClr val="bg1"/>
                </a:solidFill>
                <a:latin typeface="+mj-lt"/>
              </a:rPr>
              <a:t>đến trước </a:t>
            </a:r>
            <a:r>
              <a:rPr lang="vi-VN" sz="6000" i="1" dirty="0" smtClean="0">
                <a:solidFill>
                  <a:schemeClr val="bg1"/>
                </a:solidFill>
                <a:latin typeface="+mj-lt"/>
              </a:rPr>
              <a:t>nhan </a:t>
            </a:r>
            <a:r>
              <a:rPr lang="vi-VN" sz="6000" dirty="0" smtClean="0">
                <a:solidFill>
                  <a:schemeClr val="bg1"/>
                </a:solidFill>
                <a:latin typeface="+mj-lt"/>
              </a:rPr>
              <a:t>) </a:t>
            </a:r>
            <a:r>
              <a:rPr lang="vi-VN" sz="6000" dirty="0">
                <a:solidFill>
                  <a:schemeClr val="bg1"/>
                </a:solidFill>
                <a:latin typeface="+mj-lt"/>
              </a:rPr>
              <a:t>Hãy đến trước nhan Ngài. Hồn ơi reo lên ý thơ, đàn ơi vang lên tiếng tơ ca mừng Vua Chí Thánh. </a:t>
            </a:r>
            <a:endParaRPr lang="vi-VN" sz="6000" b="0" dirty="0">
              <a:solidFill>
                <a:schemeClr val="bg1"/>
              </a:solidFill>
              <a:effectLst/>
              <a:latin typeface="+mj-lt"/>
            </a:endParaRPr>
          </a:p>
        </p:txBody>
      </p:sp>
    </p:spTree>
    <p:extLst>
      <p:ext uri="{BB962C8B-B14F-4D97-AF65-F5344CB8AC3E}">
        <p14:creationId xmlns:p14="http://schemas.microsoft.com/office/powerpoint/2010/main" val="29547576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90000"/>
              </a:lnSpc>
              <a:spcBef>
                <a:spcPts val="0"/>
              </a:spcBef>
            </a:pPr>
            <a:endParaRPr lang="vi-VN" sz="6000" dirty="0" smtClean="0">
              <a:solidFill>
                <a:schemeClr val="bg1"/>
              </a:solidFill>
              <a:latin typeface="+mj-lt"/>
            </a:endParaRPr>
          </a:p>
          <a:p>
            <a:pPr algn="just">
              <a:lnSpc>
                <a:spcPct val="90000"/>
              </a:lnSpc>
              <a:spcBef>
                <a:spcPts val="0"/>
              </a:spcBef>
            </a:pPr>
            <a:r>
              <a:rPr lang="vi-VN" sz="5800" dirty="0" smtClean="0">
                <a:solidFill>
                  <a:srgbClr val="FFFF00"/>
                </a:solidFill>
                <a:latin typeface="+mj-lt"/>
              </a:rPr>
              <a:t>**</a:t>
            </a:r>
            <a:r>
              <a:rPr lang="vi-VN" sz="5800" dirty="0" smtClean="0">
                <a:solidFill>
                  <a:schemeClr val="bg1"/>
                </a:solidFill>
                <a:latin typeface="+mj-lt"/>
              </a:rPr>
              <a:t> ( </a:t>
            </a:r>
            <a:r>
              <a:rPr lang="vi-VN" sz="5800" i="1" dirty="0" smtClean="0">
                <a:solidFill>
                  <a:schemeClr val="bg1"/>
                </a:solidFill>
                <a:latin typeface="+mj-lt"/>
              </a:rPr>
              <a:t>Hãy </a:t>
            </a:r>
            <a:r>
              <a:rPr lang="vi-VN" sz="5800" i="1" dirty="0">
                <a:solidFill>
                  <a:schemeClr val="bg1"/>
                </a:solidFill>
                <a:latin typeface="+mj-lt"/>
              </a:rPr>
              <a:t>đến trước </a:t>
            </a:r>
            <a:r>
              <a:rPr lang="vi-VN" sz="5800" i="1" dirty="0" smtClean="0">
                <a:solidFill>
                  <a:schemeClr val="bg1"/>
                </a:solidFill>
                <a:latin typeface="+mj-lt"/>
              </a:rPr>
              <a:t>nhan </a:t>
            </a:r>
            <a:r>
              <a:rPr lang="vi-VN" sz="5800" dirty="0" smtClean="0">
                <a:solidFill>
                  <a:schemeClr val="bg1"/>
                </a:solidFill>
                <a:latin typeface="+mj-lt"/>
              </a:rPr>
              <a:t>) </a:t>
            </a:r>
            <a:r>
              <a:rPr lang="vi-VN" sz="5800" dirty="0">
                <a:solidFill>
                  <a:schemeClr val="bg1"/>
                </a:solidFill>
                <a:latin typeface="+mj-lt"/>
              </a:rPr>
              <a:t>Hãy đến trước nhan Ngài. Cùng tôn vinh Thiên Chúa </a:t>
            </a:r>
            <a:r>
              <a:rPr lang="vi-VN" sz="5800" dirty="0" smtClean="0">
                <a:solidFill>
                  <a:schemeClr val="bg1"/>
                </a:solidFill>
                <a:latin typeface="+mj-lt"/>
              </a:rPr>
              <a:t>ta, </a:t>
            </a:r>
            <a:r>
              <a:rPr lang="vi-VN" sz="5800" dirty="0">
                <a:solidFill>
                  <a:schemeClr val="bg1"/>
                </a:solidFill>
                <a:latin typeface="+mj-lt"/>
              </a:rPr>
              <a:t>là Vua trên muôn các Vua </a:t>
            </a:r>
            <a:r>
              <a:rPr lang="vi-VN" sz="5800" dirty="0" smtClean="0">
                <a:solidFill>
                  <a:schemeClr val="bg1"/>
                </a:solidFill>
                <a:latin typeface="+mj-lt"/>
              </a:rPr>
              <a:t>Danh </a:t>
            </a:r>
            <a:r>
              <a:rPr lang="vi-VN" sz="5800" dirty="0">
                <a:solidFill>
                  <a:schemeClr val="bg1"/>
                </a:solidFill>
                <a:latin typeface="+mj-lt"/>
              </a:rPr>
              <a:t>Ngài </a:t>
            </a:r>
            <a:r>
              <a:rPr lang="vi-VN" sz="5800" dirty="0" smtClean="0">
                <a:solidFill>
                  <a:schemeClr val="bg1"/>
                </a:solidFill>
                <a:latin typeface="+mj-lt"/>
              </a:rPr>
              <a:t>luôn, </a:t>
            </a:r>
            <a:r>
              <a:rPr lang="vi-VN" sz="5800" dirty="0">
                <a:solidFill>
                  <a:schemeClr val="bg1"/>
                </a:solidFill>
                <a:latin typeface="+mj-lt"/>
              </a:rPr>
              <a:t>vững bền.</a:t>
            </a:r>
          </a:p>
          <a:p>
            <a:pPr algn="just">
              <a:lnSpc>
                <a:spcPct val="90000"/>
              </a:lnSpc>
              <a:spcBef>
                <a:spcPts val="0"/>
              </a:spcBef>
            </a:pPr>
            <a:endParaRPr lang="vi-VN" sz="6000" b="0" dirty="0">
              <a:solidFill>
                <a:schemeClr val="bg1"/>
              </a:solidFill>
              <a:effectLst/>
              <a:latin typeface="+mj-lt"/>
            </a:endParaRPr>
          </a:p>
        </p:txBody>
      </p:sp>
    </p:spTree>
    <p:extLst>
      <p:ext uri="{BB962C8B-B14F-4D97-AF65-F5344CB8AC3E}">
        <p14:creationId xmlns:p14="http://schemas.microsoft.com/office/powerpoint/2010/main" val="18580307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17145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22860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095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17145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2428306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I-sai-a.</a:t>
            </a:r>
          </a:p>
          <a:p>
            <a:r>
              <a:rPr lang="vi-VN" sz="3200" b="1">
                <a:ln w="1905"/>
                <a:solidFill>
                  <a:srgbClr val="A50021"/>
                </a:solidFill>
                <a:effectLst>
                  <a:innerShdw blurRad="69850" dist="43180" dir="5400000">
                    <a:srgbClr val="000000">
                      <a:alpha val="65000"/>
                    </a:srgbClr>
                  </a:innerShdw>
                </a:effectLst>
              </a:rPr>
              <a:t>Chìa khóa nhà Đa-vít, Ta sẽ đặt trên vai nó.</a:t>
            </a: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137</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XXI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a:t>
            </a:r>
            <a:r>
              <a:rPr lang="en-US" dirty="0" smtClean="0">
                <a:solidFill>
                  <a:schemeClr val="accent3"/>
                </a:solidFill>
              </a:rPr>
              <a:t/>
            </a:r>
            <a:br>
              <a:rPr lang="en-US" dirty="0" smtClean="0">
                <a:solidFill>
                  <a:schemeClr val="accent3"/>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86476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Con xin hết lòng cảm tạ Chúa, vì Ngài đã nghe tiếng con kêu. Đàn ca kính Ngài giữa muôn thần thánh Ngài. Hướng về đền thánh con phủ phục kính thờ.</a:t>
            </a:r>
            <a:endParaRPr lang="en-US" sz="5400">
              <a:solidFill>
                <a:schemeClr val="bg1"/>
              </a:solidFill>
            </a:endParaRPr>
          </a:p>
        </p:txBody>
      </p:sp>
    </p:spTree>
    <p:extLst>
      <p:ext uri="{BB962C8B-B14F-4D97-AF65-F5344CB8AC3E}">
        <p14:creationId xmlns:p14="http://schemas.microsoft.com/office/powerpoint/2010/main" val="219840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Con xin cảm tạ bởi vì Chúa một lòng thành tín, mãi yêu thương. Ngày con khấn nài Chúa thương tình đáp lời. Hỗ trợ hồn con, Chúa tăng cường dũng lực.</a:t>
            </a:r>
            <a:endParaRPr lang="en-US" sz="5400">
              <a:solidFill>
                <a:schemeClr val="bg1"/>
              </a:solidFill>
            </a:endParaRPr>
          </a:p>
        </p:txBody>
      </p:sp>
    </p:spTree>
    <p:extLst>
      <p:ext uri="{BB962C8B-B14F-4D97-AF65-F5344CB8AC3E}">
        <p14:creationId xmlns:p14="http://schemas.microsoft.com/office/powerpoint/2010/main" val="4090412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FF0000"/>
                </a:solidFill>
              </a:rPr>
              <a:t>Bài đọc </a:t>
            </a:r>
            <a:r>
              <a:rPr lang="en-US" sz="3600" smtClean="0">
                <a:solidFill>
                  <a:srgbClr val="FF0000"/>
                </a:solidFill>
              </a:rPr>
              <a:t>2</a:t>
            </a:r>
            <a:r>
              <a:rPr lang="vi-VN" sz="3600" smtClean="0">
                <a:solidFill>
                  <a:srgbClr val="FF0000"/>
                </a:solidFill>
              </a:rPr>
              <a:t>.</a:t>
            </a:r>
            <a:endParaRPr lang="vi-VN" sz="3600">
              <a:solidFill>
                <a:srgbClr val="FF0000"/>
              </a:solidFill>
            </a:endParaRPr>
          </a:p>
          <a:p>
            <a:r>
              <a:rPr lang="vi-VN" sz="3600">
                <a:solidFill>
                  <a:srgbClr val="FF0000"/>
                </a:solidFill>
              </a:rPr>
              <a:t>Bài trích </a:t>
            </a:r>
            <a:r>
              <a:rPr lang="en-US" sz="3600" smtClean="0">
                <a:solidFill>
                  <a:srgbClr val="FF0000"/>
                </a:solidFill>
              </a:rPr>
              <a:t>thư thánh Phao-lô tông đồ gửi tín hữu Rô-ma</a:t>
            </a:r>
            <a:r>
              <a:rPr lang="vi-VN" sz="3600" smtClean="0">
                <a:solidFill>
                  <a:srgbClr val="FF0000"/>
                </a:solidFill>
              </a:rPr>
              <a:t>.</a:t>
            </a:r>
            <a:endParaRPr lang="vi-VN" sz="3600">
              <a:solidFill>
                <a:srgbClr val="FF0000"/>
              </a:solidFill>
            </a:endParaRPr>
          </a:p>
          <a:p>
            <a:r>
              <a:rPr lang="en-US" sz="3600" smtClean="0">
                <a:solidFill>
                  <a:srgbClr val="FF0000"/>
                </a:solidFill>
              </a:rPr>
              <a:t>Muôn vật đều do Người mà có, nhờ Người mà tồn tại và quy hướng về Người</a:t>
            </a:r>
            <a:r>
              <a:rPr lang="vi-VN" sz="3600" smtClean="0">
                <a:solidFill>
                  <a:srgbClr val="FF0000"/>
                </a:solidFill>
              </a:rPr>
              <a:t>.</a:t>
            </a:r>
            <a:endParaRPr lang="vi-VN" sz="3600">
              <a:solidFill>
                <a:srgbClr val="FF0000"/>
              </a:solidFill>
            </a:endParaRP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Con là Phê-rô, nghĩa là Đá, và trên Đá này Thầy sẽ xây Hội Thánh của Thầy, và cửa địa ngục sẽ không thắng được</a:t>
            </a:r>
            <a:r>
              <a:rPr lang="vi-VN" sz="5400" dirty="0">
                <a:solidFill>
                  <a:schemeClr val="bg1"/>
                </a:solidFill>
              </a:rPr>
              <a:t>. </a:t>
            </a:r>
            <a:r>
              <a:rPr lang="vi-VN" sz="5400" dirty="0" smtClean="0">
                <a:solidFill>
                  <a:schemeClr val="bg1"/>
                </a:solidFill>
              </a:rPr>
              <a:t>   </a:t>
            </a:r>
            <a:r>
              <a:rPr lang="vi-VN" sz="5400" dirty="0" smtClean="0">
                <a:solidFill>
                  <a:srgbClr val="FFFF00"/>
                </a:solidFill>
              </a:rPr>
              <a:t>Alleluia…</a:t>
            </a:r>
            <a:endParaRPr lang="en-US" sz="5400" dirty="0">
              <a:solidFill>
                <a:srgbClr val="FFFF00"/>
              </a:solidFill>
            </a:endParaRPr>
          </a:p>
        </p:txBody>
      </p:sp>
    </p:spTree>
    <p:extLst>
      <p:ext uri="{BB962C8B-B14F-4D97-AF65-F5344CB8AC3E}">
        <p14:creationId xmlns:p14="http://schemas.microsoft.com/office/powerpoint/2010/main" val="620517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Con là Phê-rô, nghĩa là Đá, và trên Đá này Thầy sẽ xây Hội Thánh của Thầy, và cửa địa ngục sẽ không thắng được</a:t>
            </a:r>
            <a:r>
              <a:rPr lang="vi-VN" sz="5400" dirty="0">
                <a:solidFill>
                  <a:schemeClr val="bg1"/>
                </a:solidFill>
              </a:rPr>
              <a:t>. </a:t>
            </a:r>
            <a:r>
              <a:rPr lang="vi-VN" sz="5400" dirty="0" smtClean="0">
                <a:solidFill>
                  <a:schemeClr val="bg1"/>
                </a:solidFill>
              </a:rPr>
              <a:t>   </a:t>
            </a:r>
            <a:r>
              <a:rPr lang="vi-VN" sz="5400" dirty="0" smtClean="0">
                <a:solidFill>
                  <a:srgbClr val="FFFF00"/>
                </a:solidFill>
              </a:rPr>
              <a:t>Alleluia…</a:t>
            </a:r>
            <a:endParaRPr lang="en-US" sz="5400" dirty="0">
              <a:solidFill>
                <a:srgbClr val="FFFF00"/>
              </a:solidFill>
            </a:endParaRPr>
          </a:p>
        </p:txBody>
      </p:sp>
    </p:spTree>
    <p:extLst>
      <p:ext uri="{BB962C8B-B14F-4D97-AF65-F5344CB8AC3E}">
        <p14:creationId xmlns:p14="http://schemas.microsoft.com/office/powerpoint/2010/main" val="1711543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308324"/>
          </a:xfrm>
          <a:prstGeom prst="rect">
            <a:avLst/>
          </a:prstGeom>
        </p:spPr>
        <p:txBody>
          <a:bodyPr>
            <a:spAutoFit/>
          </a:bodyPr>
          <a:lstStyle/>
          <a:p>
            <a:pPr algn="just"/>
            <a:r>
              <a:rPr lang="vi-VN" sz="3600"/>
              <a:t>Chúa Giêsu thiết lập Hội Thánh để tiếp tục công cuộc cứu độ của Người.</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569660"/>
          </a:xfrm>
          <a:prstGeom prst="rect">
            <a:avLst/>
          </a:prstGeom>
        </p:spPr>
        <p:txBody>
          <a:bodyPr wrap="square">
            <a:spAutoFit/>
          </a:bodyPr>
          <a:lstStyle/>
          <a:p>
            <a:pPr algn="ctr"/>
            <a:r>
              <a:rPr lang="en-US" sz="6000" dirty="0" err="1" smtClean="0">
                <a:solidFill>
                  <a:srgbClr val="FFFF00"/>
                </a:solidFill>
              </a:rPr>
              <a:t>Chúa</a:t>
            </a:r>
            <a:r>
              <a:rPr lang="en-US" sz="6000" dirty="0" smtClean="0">
                <a:solidFill>
                  <a:srgbClr val="FFFF00"/>
                </a:solidFill>
              </a:rPr>
              <a:t> </a:t>
            </a:r>
            <a:r>
              <a:rPr lang="en-US" sz="6000" dirty="0" err="1" smtClean="0">
                <a:solidFill>
                  <a:srgbClr val="FFFF00"/>
                </a:solidFill>
              </a:rPr>
              <a:t>Ơi</a:t>
            </a:r>
            <a:endParaRPr lang="en-US" sz="6000" dirty="0">
              <a:solidFill>
                <a:srgbClr val="FFFF00"/>
              </a:solidFill>
            </a:endParaRPr>
          </a:p>
          <a:p>
            <a:pPr algn="ctr"/>
            <a:r>
              <a:rPr lang="en-US" sz="3600" i="1" dirty="0" smtClean="0">
                <a:solidFill>
                  <a:schemeClr val="bg1"/>
                </a:solidFill>
              </a:rPr>
              <a:t>Lm </a:t>
            </a:r>
            <a:r>
              <a:rPr lang="en-US" sz="3600" i="1" dirty="0" err="1" smtClean="0">
                <a:solidFill>
                  <a:schemeClr val="bg1"/>
                </a:solidFill>
              </a:rPr>
              <a:t>Nguyễn</a:t>
            </a:r>
            <a:r>
              <a:rPr lang="en-US" sz="3600" i="1" dirty="0" smtClean="0">
                <a:solidFill>
                  <a:schemeClr val="bg1"/>
                </a:solidFill>
              </a:rPr>
              <a:t> </a:t>
            </a:r>
            <a:r>
              <a:rPr lang="en-US" sz="3600" i="1" dirty="0" err="1" smtClean="0">
                <a:solidFill>
                  <a:schemeClr val="bg1"/>
                </a:solidFill>
              </a:rPr>
              <a:t>Hùng</a:t>
            </a:r>
            <a:r>
              <a:rPr lang="en-US" sz="3600" i="1" dirty="0" smtClean="0">
                <a:solidFill>
                  <a:schemeClr val="bg1"/>
                </a:solidFill>
              </a:rPr>
              <a:t> </a:t>
            </a:r>
            <a:r>
              <a:rPr lang="en-US" sz="3600" i="1" dirty="0" err="1" smtClean="0">
                <a:solidFill>
                  <a:schemeClr val="bg1"/>
                </a:solidFill>
              </a:rPr>
              <a:t>Cường</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dirty="0">
                <a:solidFill>
                  <a:srgbClr val="FFFF00"/>
                </a:solidFill>
              </a:rPr>
              <a:t>P</a:t>
            </a:r>
            <a:r>
              <a:rPr lang="en-US" sz="4900" b="0" dirty="0" smtClean="0">
                <a:solidFill>
                  <a:srgbClr val="FFFF00"/>
                </a:solidFill>
                <a:effectLst/>
              </a:rPr>
              <a:t>k1</a:t>
            </a:r>
            <a:r>
              <a:rPr lang="en-US" sz="4900" b="0" dirty="0">
                <a:solidFill>
                  <a:srgbClr val="FFFF00"/>
                </a:solidFill>
                <a:effectLst/>
              </a:rPr>
              <a:t>:</a:t>
            </a:r>
            <a:r>
              <a:rPr lang="en-US" sz="4900" b="0" dirty="0">
                <a:solidFill>
                  <a:schemeClr val="bg1"/>
                </a:solidFill>
                <a:effectLst/>
              </a:rPr>
              <a:t> </a:t>
            </a:r>
            <a:r>
              <a:rPr lang="vi-VN" sz="4900" dirty="0" smtClean="0">
                <a:solidFill>
                  <a:schemeClr val="bg1"/>
                </a:solidFill>
              </a:rPr>
              <a:t>Chúa ơi. Đây con chân lấm tay bùn, đồng khô nắng cháy, da con ướt đẫm mồ hôi. Nguyện xin, nguyện xin Chúa dủ thương tình, cho đồng ruộng hoang, ngày mai rợp lúa chín vàng.</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ĐK:</a:t>
            </a:r>
            <a:r>
              <a:rPr lang="en-US" sz="4600" b="0" dirty="0" smtClean="0">
                <a:solidFill>
                  <a:schemeClr val="bg1"/>
                </a:solidFill>
                <a:effectLst/>
              </a:rPr>
              <a:t> </a:t>
            </a:r>
            <a:r>
              <a:rPr lang="vi-VN" sz="4600" dirty="0" smtClean="0">
                <a:solidFill>
                  <a:schemeClr val="bg1"/>
                </a:solidFill>
              </a:rPr>
              <a:t>Xin dâng về Cha, này đây rượu bánh thơm ngon, do công ngày đêm, đoàn con cùng nhau vun xới. Xin Cha dủ thương, và ban muôn phúc  ơn thiêng, bánh rượu trở nên, nguồn sông nuôi nhân trần.</a:t>
            </a:r>
            <a:endParaRPr lang="en-US" sz="4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a:solidFill>
                  <a:srgbClr val="FFFF00"/>
                </a:solidFill>
              </a:rPr>
              <a:t>P</a:t>
            </a:r>
            <a:r>
              <a:rPr lang="en-US" sz="4800" b="0" dirty="0" smtClean="0">
                <a:solidFill>
                  <a:srgbClr val="FFFF00"/>
                </a:solidFill>
                <a:effectLst/>
              </a:rPr>
              <a:t>k2</a:t>
            </a:r>
            <a:r>
              <a:rPr lang="en-US" sz="4800" b="0" dirty="0">
                <a:solidFill>
                  <a:srgbClr val="FFFF00"/>
                </a:solidFill>
                <a:effectLst/>
              </a:rPr>
              <a:t>: </a:t>
            </a:r>
            <a:r>
              <a:rPr lang="vi-VN" sz="4800" dirty="0" smtClean="0">
                <a:solidFill>
                  <a:schemeClr val="bg1"/>
                </a:solidFill>
              </a:rPr>
              <a:t>Chúa ơi. Bao năm sương gió trong đời, lòng con lo lắng, tương lai vẫn mãi mù khơi. Nhiều đêm, nhiều đêm khắc khoải tâm hồn, đi tìm đâu thấy, tình yêu hạnh phúc trong đời.</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dirty="0" smtClean="0">
                <a:solidFill>
                  <a:srgbClr val="FFFF00"/>
                </a:solidFill>
                <a:effectLst/>
              </a:rPr>
              <a:t>ĐK:</a:t>
            </a:r>
            <a:r>
              <a:rPr lang="en-US" sz="4600" b="0" dirty="0" smtClean="0">
                <a:solidFill>
                  <a:schemeClr val="bg1"/>
                </a:solidFill>
                <a:effectLst/>
              </a:rPr>
              <a:t> </a:t>
            </a:r>
            <a:r>
              <a:rPr lang="vi-VN" sz="4600" dirty="0" smtClean="0">
                <a:solidFill>
                  <a:schemeClr val="bg1"/>
                </a:solidFill>
              </a:rPr>
              <a:t>Xin dâng về Cha, này đây rượu bánh thơm ngon, do công ngày đêm, đoàn con cùng nhau vun xới. Xin Cha dủ thương, và ban muôn phúc  ơn thiêng, bánh rượu trở nên, nguồn sông nuôi nhân trần.</a:t>
            </a:r>
            <a:endParaRPr lang="en-US" sz="4600" b="0" dirty="0">
              <a:solidFill>
                <a:schemeClr val="bg1"/>
              </a:solidFill>
              <a:effectLst/>
            </a:endParaRPr>
          </a:p>
        </p:txBody>
      </p:sp>
    </p:spTree>
    <p:extLst>
      <p:ext uri="{BB962C8B-B14F-4D97-AF65-F5344CB8AC3E}">
        <p14:creationId xmlns:p14="http://schemas.microsoft.com/office/powerpoint/2010/main" val="1904750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smtClean="0">
                <a:solidFill>
                  <a:srgbClr val="FFFF00"/>
                </a:solidFill>
                <a:effectLst/>
                <a:latin typeface="+mj-lt"/>
              </a:rPr>
              <a:t>Phêrô</a:t>
            </a:r>
            <a:r>
              <a:rPr lang="en-US" sz="6600" b="0" dirty="0" smtClean="0">
                <a:solidFill>
                  <a:srgbClr val="FFFF00"/>
                </a:solidFill>
                <a:effectLst/>
                <a:latin typeface="+mj-lt"/>
              </a:rPr>
              <a:t> Con </a:t>
            </a:r>
            <a:r>
              <a:rPr lang="en-US" sz="6600" b="0" dirty="0" err="1" smtClean="0">
                <a:solidFill>
                  <a:srgbClr val="FFFF00"/>
                </a:solidFill>
                <a:effectLst/>
                <a:latin typeface="+mj-lt"/>
              </a:rPr>
              <a:t>Có</a:t>
            </a:r>
            <a:r>
              <a:rPr lang="en-US" sz="6600" b="0" dirty="0" smtClean="0">
                <a:solidFill>
                  <a:srgbClr val="FFFF00"/>
                </a:solidFill>
                <a:effectLst/>
                <a:latin typeface="+mj-lt"/>
              </a:rPr>
              <a:t> </a:t>
            </a:r>
            <a:r>
              <a:rPr lang="en-US" sz="6600" b="0" dirty="0" err="1" smtClean="0">
                <a:solidFill>
                  <a:srgbClr val="FFFF00"/>
                </a:solidFill>
                <a:effectLst/>
                <a:latin typeface="+mj-lt"/>
              </a:rPr>
              <a:t>Phúc</a:t>
            </a:r>
            <a:r>
              <a:rPr lang="en-US" sz="6600" b="0" dirty="0" smtClean="0">
                <a:solidFill>
                  <a:srgbClr val="FFFF00"/>
                </a:solidFill>
                <a:effectLst/>
                <a:latin typeface="+mj-lt"/>
              </a:rPr>
              <a:t/>
            </a:r>
            <a:br>
              <a:rPr lang="en-US" sz="6600" b="0" dirty="0" smtClean="0">
                <a:solidFill>
                  <a:srgbClr val="FFFF00"/>
                </a:solidFill>
                <a:effectLst/>
                <a:latin typeface="+mj-lt"/>
              </a:rPr>
            </a:br>
            <a:r>
              <a:rPr lang="en-US" b="0" i="1" dirty="0" err="1" smtClean="0">
                <a:solidFill>
                  <a:schemeClr val="bg1"/>
                </a:solidFill>
                <a:effectLst/>
                <a:latin typeface="+mj-lt"/>
              </a:rPr>
              <a:t>Huỳnh</a:t>
            </a:r>
            <a:r>
              <a:rPr lang="en-US" b="0" i="1" dirty="0" smtClean="0">
                <a:solidFill>
                  <a:schemeClr val="bg1"/>
                </a:solidFill>
                <a:effectLst/>
                <a:latin typeface="+mj-lt"/>
              </a:rPr>
              <a:t> Minh </a:t>
            </a:r>
            <a:r>
              <a:rPr lang="en-US" b="0" i="1" dirty="0" err="1" smtClean="0">
                <a:solidFill>
                  <a:schemeClr val="bg1"/>
                </a:solidFill>
                <a:effectLst/>
                <a:latin typeface="+mj-lt"/>
              </a:rPr>
              <a:t>Kỳ</a:t>
            </a:r>
            <a:r>
              <a:rPr lang="en-US" b="0" i="1" dirty="0" smtClean="0">
                <a:solidFill>
                  <a:schemeClr val="bg1"/>
                </a:solidFill>
                <a:effectLst/>
                <a:latin typeface="+mj-lt"/>
              </a:rPr>
              <a:t> &amp; </a:t>
            </a:r>
            <a:r>
              <a:rPr lang="en-US" b="0" i="1" dirty="0" err="1" smtClean="0">
                <a:solidFill>
                  <a:schemeClr val="bg1"/>
                </a:solidFill>
                <a:effectLst/>
                <a:latin typeface="+mj-lt"/>
              </a:rPr>
              <a:t>Đinh</a:t>
            </a:r>
            <a:r>
              <a:rPr lang="en-US" b="0" i="1" dirty="0" smtClean="0">
                <a:solidFill>
                  <a:schemeClr val="bg1"/>
                </a:solidFill>
                <a:effectLst/>
                <a:latin typeface="+mj-lt"/>
              </a:rPr>
              <a:t> </a:t>
            </a:r>
            <a:r>
              <a:rPr lang="en-US" b="0" i="1" dirty="0" err="1" smtClean="0">
                <a:solidFill>
                  <a:schemeClr val="bg1"/>
                </a:solidFill>
                <a:effectLst/>
                <a:latin typeface="+mj-lt"/>
              </a:rPr>
              <a:t>CÔng</a:t>
            </a:r>
            <a:r>
              <a:rPr lang="en-US" b="0" i="1" dirty="0" smtClean="0">
                <a:solidFill>
                  <a:schemeClr val="bg1"/>
                </a:solidFill>
                <a:effectLst/>
                <a:latin typeface="+mj-lt"/>
              </a:rPr>
              <a:t> </a:t>
            </a:r>
            <a:r>
              <a:rPr lang="en-US" b="0" i="1" dirty="0" err="1" smtClean="0">
                <a:solidFill>
                  <a:schemeClr val="bg1"/>
                </a:solidFill>
                <a:effectLst/>
                <a:latin typeface="+mj-lt"/>
              </a:rPr>
              <a:t>Huỳnh</a:t>
            </a:r>
            <a:endParaRPr lang="en-US"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dirty="0">
                <a:solidFill>
                  <a:srgbClr val="FFFF00"/>
                </a:solidFill>
              </a:rPr>
              <a:t>P</a:t>
            </a:r>
            <a:r>
              <a:rPr lang="en-US" sz="4800" b="0" dirty="0" smtClean="0">
                <a:solidFill>
                  <a:srgbClr val="FFFF00"/>
                </a:solidFill>
                <a:effectLst/>
              </a:rPr>
              <a:t>k1</a:t>
            </a:r>
            <a:r>
              <a:rPr lang="en-US" sz="4800" b="0" dirty="0">
                <a:solidFill>
                  <a:srgbClr val="FFFF00"/>
                </a:solidFill>
                <a:effectLst/>
              </a:rPr>
              <a:t>: </a:t>
            </a:r>
            <a:r>
              <a:rPr lang="vi-VN" sz="4800" dirty="0" smtClean="0">
                <a:solidFill>
                  <a:schemeClr val="bg1"/>
                </a:solidFill>
              </a:rPr>
              <a:t>Này Phê-rô con thật có phúc bởi chính con đã tin vào Ta. Vì Cha Ta tác động trong con để chính con tuyên xưng danh Ngài. Kể từ nay con sẽ là Đá trên đá này Ta xây Giáo Hội.</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smtClean="0">
                <a:solidFill>
                  <a:schemeClr val="bg1"/>
                </a:solidFill>
              </a:rPr>
              <a:t>Tình yêu Chúa luôn ngự trong con hằng đỡ nâng giúp con đêm ngày. Ngài cho con sức mạnh thánh thiêng bước theo Ngài vững niềm tin yêu.</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dirty="0">
                <a:solidFill>
                  <a:srgbClr val="FFFF00"/>
                </a:solidFill>
              </a:rPr>
              <a:t>P</a:t>
            </a:r>
            <a:r>
              <a:rPr lang="en-US" sz="4600" b="0" dirty="0" smtClean="0">
                <a:solidFill>
                  <a:srgbClr val="FFFF00"/>
                </a:solidFill>
                <a:effectLst/>
              </a:rPr>
              <a:t>k2</a:t>
            </a:r>
            <a:r>
              <a:rPr lang="en-US" sz="4600" b="0" dirty="0">
                <a:solidFill>
                  <a:srgbClr val="FFFF00"/>
                </a:solidFill>
                <a:effectLst/>
              </a:rPr>
              <a:t>:</a:t>
            </a:r>
            <a:r>
              <a:rPr lang="en-US" sz="4600" b="0" dirty="0">
                <a:solidFill>
                  <a:schemeClr val="bg1"/>
                </a:solidFill>
                <a:effectLst/>
              </a:rPr>
              <a:t> </a:t>
            </a:r>
            <a:r>
              <a:rPr lang="vi-VN" sz="4600" dirty="0" smtClean="0">
                <a:solidFill>
                  <a:schemeClr val="bg1"/>
                </a:solidFill>
              </a:rPr>
              <a:t>Niềm tin con như đèn trước gió vì yếu tin ngã sa nhiều phen. Đường con đi mây mù giăng lối lạc giữa khơi chông chênh con thuyền. Biển trần gian muôn ngàn con sóng khiến tâm hồn luôn mãi xa bến bờ.</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smtClean="0">
                <a:solidFill>
                  <a:schemeClr val="bg1"/>
                </a:solidFill>
              </a:rPr>
              <a:t>Tình yêu Chúa luôn ngự trong con hằng đỡ nâng giúp con đêm ngày. Ngài cho con sức mạnh thánh thiêng bước theo Ngài vững niềm tin yêu.</a:t>
            </a:r>
            <a:endParaRPr lang="en-US" sz="5400" b="0" dirty="0">
              <a:solidFill>
                <a:schemeClr val="bg1"/>
              </a:solidFill>
              <a:effectLst/>
            </a:endParaRPr>
          </a:p>
        </p:txBody>
      </p:sp>
    </p:spTree>
    <p:extLst>
      <p:ext uri="{BB962C8B-B14F-4D97-AF65-F5344CB8AC3E}">
        <p14:creationId xmlns:p14="http://schemas.microsoft.com/office/powerpoint/2010/main" val="3993143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dirty="0">
                <a:solidFill>
                  <a:srgbClr val="FFFF00"/>
                </a:solidFill>
              </a:rPr>
              <a:t>P</a:t>
            </a:r>
            <a:r>
              <a:rPr lang="en-US" sz="4500" b="0" dirty="0" smtClean="0">
                <a:solidFill>
                  <a:srgbClr val="FFFF00"/>
                </a:solidFill>
                <a:effectLst/>
              </a:rPr>
              <a:t>k3</a:t>
            </a:r>
            <a:r>
              <a:rPr lang="en-US" sz="4500" b="0" dirty="0">
                <a:solidFill>
                  <a:srgbClr val="FFFF00"/>
                </a:solidFill>
                <a:effectLst/>
              </a:rPr>
              <a:t>:</a:t>
            </a:r>
            <a:r>
              <a:rPr lang="en-US" sz="4500" b="0" dirty="0">
                <a:solidFill>
                  <a:schemeClr val="bg1"/>
                </a:solidFill>
                <a:effectLst/>
              </a:rPr>
              <a:t> </a:t>
            </a:r>
            <a:r>
              <a:rPr lang="vi-VN" sz="4500" dirty="0" smtClean="0">
                <a:solidFill>
                  <a:schemeClr val="bg1"/>
                </a:solidFill>
              </a:rPr>
              <a:t>Đường lối Chúa con nguyện xác tín ngoài Chúa ra con tin vào ai. Ngài yêu con dắt dìu từng bước vượt hiểm nguy sóng gió ba đào. Cuộc đời con đêm ngày xin Chúa cho con được luôn vững tin nơi Ngài.</a:t>
            </a:r>
            <a:endParaRPr lang="en-US" sz="45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ĐK:</a:t>
            </a:r>
            <a:r>
              <a:rPr lang="en-US" sz="5400" b="0" dirty="0" smtClean="0">
                <a:solidFill>
                  <a:schemeClr val="bg1"/>
                </a:solidFill>
                <a:effectLst/>
              </a:rPr>
              <a:t> </a:t>
            </a:r>
            <a:r>
              <a:rPr lang="vi-VN" sz="5400" dirty="0" smtClean="0">
                <a:solidFill>
                  <a:schemeClr val="bg1"/>
                </a:solidFill>
              </a:rPr>
              <a:t>Tình yêu Chúa luôn ngự trong con hằng đỡ nâng giúp con đêm ngày. Ngài cho con sức mạnh thánh thiêng bước theo Ngài vững niềm tin yêu.</a:t>
            </a:r>
            <a:endParaRPr lang="en-US" sz="5400" b="0" dirty="0">
              <a:solidFill>
                <a:schemeClr val="bg1"/>
              </a:solidFill>
              <a:effectLst/>
            </a:endParaRPr>
          </a:p>
        </p:txBody>
      </p:sp>
    </p:spTree>
    <p:extLst>
      <p:ext uri="{BB962C8B-B14F-4D97-AF65-F5344CB8AC3E}">
        <p14:creationId xmlns:p14="http://schemas.microsoft.com/office/powerpoint/2010/main" val="3963730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Kết</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smtClean="0">
                <a:solidFill>
                  <a:srgbClr val="FFFF00"/>
                </a:solidFill>
                <a:effectLst/>
                <a:latin typeface="+mj-lt"/>
              </a:rPr>
              <a:t>Chút</a:t>
            </a:r>
            <a:r>
              <a:rPr lang="en-US" sz="6600" b="0" dirty="0" smtClean="0">
                <a:solidFill>
                  <a:srgbClr val="FFFF00"/>
                </a:solidFill>
                <a:effectLst/>
                <a:latin typeface="+mj-lt"/>
              </a:rPr>
              <a:t> </a:t>
            </a:r>
            <a:r>
              <a:rPr lang="en-US" sz="6600" b="0" dirty="0" err="1" smtClean="0">
                <a:solidFill>
                  <a:srgbClr val="FFFF00"/>
                </a:solidFill>
                <a:effectLst/>
                <a:latin typeface="+mj-lt"/>
              </a:rPr>
              <a:t>Tình</a:t>
            </a:r>
            <a:r>
              <a:rPr lang="en-US" sz="6600" b="0" dirty="0" smtClean="0">
                <a:solidFill>
                  <a:srgbClr val="FFFF00"/>
                </a:solidFill>
                <a:effectLst/>
                <a:latin typeface="+mj-lt"/>
              </a:rPr>
              <a:t> Con </a:t>
            </a:r>
            <a:r>
              <a:rPr lang="en-US" sz="6600" b="0" dirty="0" err="1" smtClean="0">
                <a:solidFill>
                  <a:srgbClr val="FFFF00"/>
                </a:solidFill>
                <a:effectLst/>
                <a:latin typeface="+mj-lt"/>
              </a:rPr>
              <a:t>Thơ</a:t>
            </a:r>
            <a:r>
              <a:rPr lang="en-US" sz="5400" b="0" dirty="0">
                <a:solidFill>
                  <a:srgbClr val="FFFF00"/>
                </a:solidFill>
                <a:effectLst/>
                <a:latin typeface="+mj-lt"/>
              </a:rPr>
              <a:t/>
            </a:r>
            <a:br>
              <a:rPr lang="en-US" sz="5400" b="0" dirty="0">
                <a:solidFill>
                  <a:srgbClr val="FFFF00"/>
                </a:solidFill>
                <a:effectLst/>
                <a:latin typeface="+mj-lt"/>
              </a:rPr>
            </a:br>
            <a:r>
              <a:rPr lang="en-US" sz="4800" b="0" i="1" dirty="0" smtClean="0">
                <a:solidFill>
                  <a:schemeClr val="bg1"/>
                </a:solidFill>
                <a:effectLst/>
                <a:latin typeface="+mj-lt"/>
              </a:rPr>
              <a:t>Lm </a:t>
            </a:r>
            <a:r>
              <a:rPr lang="en-US" sz="4800" b="0" i="1" dirty="0" err="1" smtClean="0">
                <a:solidFill>
                  <a:schemeClr val="bg1"/>
                </a:solidFill>
                <a:effectLst/>
                <a:latin typeface="+mj-lt"/>
              </a:rPr>
              <a:t>Nguyễn</a:t>
            </a:r>
            <a:r>
              <a:rPr lang="en-US" sz="4800" b="0" i="1" dirty="0" smtClean="0">
                <a:solidFill>
                  <a:schemeClr val="bg1"/>
                </a:solidFill>
                <a:effectLst/>
                <a:latin typeface="+mj-lt"/>
              </a:rPr>
              <a:t> </a:t>
            </a:r>
            <a:r>
              <a:rPr lang="en-US" sz="4800" b="0" i="1" dirty="0" err="1" smtClean="0">
                <a:solidFill>
                  <a:schemeClr val="bg1"/>
                </a:solidFill>
                <a:effectLst/>
                <a:latin typeface="+mj-lt"/>
              </a:rPr>
              <a:t>Duy</a:t>
            </a:r>
            <a:endParaRPr lang="en-US" sz="48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Pk1</a:t>
            </a:r>
            <a:r>
              <a:rPr lang="vi-VN" sz="5000" dirty="0">
                <a:solidFill>
                  <a:srgbClr val="FFFF00"/>
                </a:solidFill>
              </a:rPr>
              <a:t>: </a:t>
            </a:r>
            <a:r>
              <a:rPr lang="vi-VN" sz="5000" dirty="0" smtClean="0">
                <a:solidFill>
                  <a:schemeClr val="bg1"/>
                </a:solidFill>
              </a:rPr>
              <a:t>Mẹ </a:t>
            </a:r>
            <a:r>
              <a:rPr lang="vi-VN" sz="5000" dirty="0">
                <a:solidFill>
                  <a:schemeClr val="bg1"/>
                </a:solidFill>
              </a:rPr>
              <a:t>ơi, Trên trần gian con chưa thấy ai đến nhờ Mẹ mà Mẹ không thương giúp. Mẹ ơi, Con biết rằng tình Mẹ rất bao la, luôn dõi nhìn từng nhịp bước con thơ.</a:t>
            </a:r>
            <a:endParaRPr lang="en-US" sz="5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ĐK</a:t>
            </a:r>
            <a:r>
              <a:rPr lang="vi-VN" sz="5200" dirty="0">
                <a:solidFill>
                  <a:srgbClr val="FFFF00"/>
                </a:solidFill>
              </a:rPr>
              <a:t>: </a:t>
            </a:r>
            <a:r>
              <a:rPr lang="vi-VN" sz="5200" dirty="0">
                <a:solidFill>
                  <a:schemeClr val="bg1"/>
                </a:solidFill>
              </a:rPr>
              <a:t>Mẹ nguồn cậy trông cho người thất vọng. Mẹ là niềm tin cho người lữ thứ. Mẹ là niềm vui cho người buồn đau, Mẹ là nghỉ ngơi cho người đơn côi.</a:t>
            </a:r>
            <a:endParaRPr lang="vi-VN" sz="52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smtClean="0">
                <a:solidFill>
                  <a:schemeClr val="bg1"/>
                </a:solidFill>
              </a:rPr>
              <a:t>Mẹ </a:t>
            </a:r>
            <a:r>
              <a:rPr lang="vi-VN" sz="4800" dirty="0">
                <a:solidFill>
                  <a:schemeClr val="bg1"/>
                </a:solidFill>
              </a:rPr>
              <a:t>ơi, Trên đường trần vương theo gót chân, những bụi mờ lòng nặng bao nhung nhớ. Mẹ </a:t>
            </a:r>
            <a:r>
              <a:rPr lang="vi-VN" sz="4800" dirty="0" smtClean="0">
                <a:solidFill>
                  <a:schemeClr val="bg1"/>
                </a:solidFill>
              </a:rPr>
              <a:t>ơi, </a:t>
            </a:r>
            <a:r>
              <a:rPr lang="vi-VN" sz="4800" dirty="0">
                <a:solidFill>
                  <a:schemeClr val="bg1"/>
                </a:solidFill>
              </a:rPr>
              <a:t>Trên </a:t>
            </a:r>
            <a:r>
              <a:rPr lang="vi-VN" sz="4800" dirty="0" smtClean="0">
                <a:solidFill>
                  <a:schemeClr val="bg1"/>
                </a:solidFill>
              </a:rPr>
              <a:t>Nước Trời </a:t>
            </a:r>
            <a:r>
              <a:rPr lang="vi-VN" sz="4800" dirty="0">
                <a:solidFill>
                  <a:schemeClr val="bg1"/>
                </a:solidFill>
              </a:rPr>
              <a:t>tình Mẹ rất bao dung, con lỗi lầm Mẹ cầu Chúa tha cho.</a:t>
            </a:r>
          </a:p>
        </p:txBody>
      </p:sp>
    </p:spTree>
    <p:extLst>
      <p:ext uri="{BB962C8B-B14F-4D97-AF65-F5344CB8AC3E}">
        <p14:creationId xmlns:p14="http://schemas.microsoft.com/office/powerpoint/2010/main" val="3593785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FF00"/>
                </a:solidFill>
              </a:rPr>
              <a:t>ĐK</a:t>
            </a:r>
            <a:r>
              <a:rPr lang="vi-VN" sz="5200" dirty="0">
                <a:solidFill>
                  <a:srgbClr val="FFFF00"/>
                </a:solidFill>
              </a:rPr>
              <a:t>: </a:t>
            </a:r>
            <a:r>
              <a:rPr lang="vi-VN" sz="5200" dirty="0">
                <a:solidFill>
                  <a:schemeClr val="bg1"/>
                </a:solidFill>
              </a:rPr>
              <a:t>Mẹ nguồn cậy trông cho người thất vọng. Mẹ là niềm tin cho người lữ thứ. Mẹ là niềm vui cho người buồn đau, Mẹ là nghỉ ngơi cho người đơn côi.</a:t>
            </a:r>
            <a:endParaRPr lang="vi-VN" sz="5200" b="0" dirty="0">
              <a:solidFill>
                <a:schemeClr val="bg1"/>
              </a:solidFill>
              <a:effectLst/>
            </a:endParaRPr>
          </a:p>
        </p:txBody>
      </p:sp>
    </p:spTree>
    <p:extLst>
      <p:ext uri="{BB962C8B-B14F-4D97-AF65-F5344CB8AC3E}">
        <p14:creationId xmlns:p14="http://schemas.microsoft.com/office/powerpoint/2010/main" val="3078637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1772</Words>
  <Application>Microsoft Office PowerPoint</Application>
  <PresentationFormat>On-screen Show (16:9)</PresentationFormat>
  <Paragraphs>93</Paragraphs>
  <Slides>78</Slides>
  <Notes>1</Notes>
  <HiddenSlides>0</HiddenSlides>
  <MMClips>0</MMClips>
  <ScaleCrop>false</ScaleCrop>
  <HeadingPairs>
    <vt:vector size="4" baseType="variant">
      <vt:variant>
        <vt:lpstr>Theme</vt:lpstr>
      </vt:variant>
      <vt:variant>
        <vt:i4>12</vt:i4>
      </vt:variant>
      <vt:variant>
        <vt:lpstr>Slide Titles</vt:lpstr>
      </vt:variant>
      <vt:variant>
        <vt:i4>78</vt:i4>
      </vt:variant>
    </vt:vector>
  </HeadingPairs>
  <TitlesOfParts>
    <vt:vector size="90"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3_Office Theme</vt:lpstr>
      <vt:lpstr>1_Office Theme</vt:lpstr>
      <vt:lpstr>4_Office Theme</vt:lpstr>
      <vt:lpstr>PowerPoint Presentation</vt:lpstr>
      <vt:lpstr>TẬP HÁT CỘNG ĐOÀN</vt:lpstr>
      <vt:lpstr>Đk: Lạy Chúa, ngàn đời Chúa trọn tình thương, xin đừng bỏ dở dang trong việc tay Chúa làm.</vt:lpstr>
      <vt:lpstr>Alleluia-alleluia: Con là Phê-rô, nghĩa là Đá, và trên Đá này Thầy sẽ xây Hội Thánh của Thầy, và cửa địa ngục sẽ không thắng được.    Alleluia…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Đến Trước Nhan Ngài Ngọc Linh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Alleluia-alleluia: Con là Phê-rô, nghĩa là Đá, và trên Đá này Thầy sẽ xây Hội Thánh của Thầy, và cửa địa ngục sẽ không thắng được.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Chúa ơi. Đây con chân lấm tay bùn, đồng khô nắng cháy, da con ướt đẫm mồ hôi. Nguyện xin, nguyện xin Chúa dủ thương tình, cho đồng ruộng hoang, ngày mai rợp lúa chín vàng.</vt:lpstr>
      <vt:lpstr>ĐK: Xin dâng về Cha, này đây rượu bánh thơm ngon, do công ngày đêm, đoàn con cùng nhau vun xới. Xin Cha dủ thương, và ban muôn phúc  ơn thiêng, bánh rượu trở nên, nguồn sông nuôi nhân trần.</vt:lpstr>
      <vt:lpstr>Pk2: Chúa ơi. Bao năm sương gió trong đời, lòng con lo lắng, tương lai vẫn mãi mù khơi. Nhiều đêm, nhiều đêm khắc khoải tâm hồn, đi tìm đâu thấy, tình yêu hạnh phúc trong đời.</vt:lpstr>
      <vt:lpstr>ĐK: Xin dâng về Cha, này đây rượu bánh thơm ngon, do công ngày đêm, đoàn con cùng nhau vun xới. Xin Cha dủ thương, và ban muôn phúc  ơn thiêng, bánh rượu trở nên, nguồn sông nuôi nhân trần.</vt:lpstr>
      <vt:lpstr>PowerPoint Presentation</vt:lpstr>
      <vt:lpstr>PowerPoint Presentation</vt:lpstr>
      <vt:lpstr>Ca Nguyện Hiệp Lễ Phêrô Con Có Phúc Huỳnh Minh Kỳ &amp; Đinh CÔng Huỳnh</vt:lpstr>
      <vt:lpstr>Pk1: Này Phê-rô con thật có phúc bởi chính con đã tin vào Ta. Vì Cha Ta tác động trong con để chính con tuyên xưng danh Ngài. Kể từ nay con sẽ là Đá trên đá này Ta xây Giáo Hội.</vt:lpstr>
      <vt:lpstr>ĐK: Tình yêu Chúa luôn ngự trong con hằng đỡ nâng giúp con đêm ngày. Ngài cho con sức mạnh thánh thiêng bước theo Ngài vững niềm tin yêu.</vt:lpstr>
      <vt:lpstr>Pk2: Niềm tin con như đèn trước gió vì yếu tin ngã sa nhiều phen. Đường con đi mây mù giăng lối lạc giữa khơi chông chênh con thuyền. Biển trần gian muôn ngàn con sóng khiến tâm hồn luôn mãi xa bến bờ.</vt:lpstr>
      <vt:lpstr>ĐK: Tình yêu Chúa luôn ngự trong con hằng đỡ nâng giúp con đêm ngày. Ngài cho con sức mạnh thánh thiêng bước theo Ngài vững niềm tin yêu.</vt:lpstr>
      <vt:lpstr>Pk3: Đường lối Chúa con nguyện xác tín ngoài Chúa ra con tin vào ai. Ngài yêu con dắt dìu từng bước vượt hiểm nguy sóng gió ba đào. Cuộc đời con đêm ngày xin Chúa cho con được luôn vững tin nơi Ngài.</vt:lpstr>
      <vt:lpstr>ĐK: Tình yêu Chúa luôn ngự trong con hằng đỡ nâng giúp con đêm ngày. Ngài cho con sức mạnh thánh thiêng bước theo Ngài vững niềm tin yêu.</vt:lpstr>
      <vt:lpstr>PowerPoint Presentation</vt:lpstr>
      <vt:lpstr>Chúa Nhật XX TN Năm A </vt:lpstr>
      <vt:lpstr>Ca Kết Lễ Chút Tình Con Thơ Lm Nguyễn Duy</vt:lpstr>
      <vt:lpstr>Pk1: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Pk2: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112</cp:revision>
  <dcterms:created xsi:type="dcterms:W3CDTF">2023-05-21T07:25:42Z</dcterms:created>
  <dcterms:modified xsi:type="dcterms:W3CDTF">2023-08-24T08:10:34Z</dcterms:modified>
</cp:coreProperties>
</file>