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 id="2147484096" r:id="rId12"/>
  </p:sldMasterIdLst>
  <p:notesMasterIdLst>
    <p:notesMasterId r:id="rId96"/>
  </p:notesMasterIdLst>
  <p:sldIdLst>
    <p:sldId id="507" r:id="rId13"/>
    <p:sldId id="376" r:id="rId14"/>
    <p:sldId id="690" r:id="rId15"/>
    <p:sldId id="692" r:id="rId16"/>
    <p:sldId id="367" r:id="rId17"/>
    <p:sldId id="368" r:id="rId18"/>
    <p:sldId id="369" r:id="rId19"/>
    <p:sldId id="370" r:id="rId20"/>
    <p:sldId id="371" r:id="rId21"/>
    <p:sldId id="372" r:id="rId22"/>
    <p:sldId id="373" r:id="rId23"/>
    <p:sldId id="374" r:id="rId24"/>
    <p:sldId id="671" r:id="rId25"/>
    <p:sldId id="553" r:id="rId26"/>
    <p:sldId id="443" r:id="rId27"/>
    <p:sldId id="585" r:id="rId28"/>
    <p:sldId id="704" r:id="rId29"/>
    <p:sldId id="672" r:id="rId30"/>
    <p:sldId id="392" r:id="rId31"/>
    <p:sldId id="393" r:id="rId32"/>
    <p:sldId id="394" r:id="rId33"/>
    <p:sldId id="395" r:id="rId34"/>
    <p:sldId id="396" r:id="rId35"/>
    <p:sldId id="397" r:id="rId36"/>
    <p:sldId id="398" r:id="rId37"/>
    <p:sldId id="399" r:id="rId38"/>
    <p:sldId id="647" r:id="rId39"/>
    <p:sldId id="649" r:id="rId40"/>
    <p:sldId id="683" r:id="rId41"/>
    <p:sldId id="684" r:id="rId42"/>
    <p:sldId id="685" r:id="rId43"/>
    <p:sldId id="693" r:id="rId44"/>
    <p:sldId id="686" r:id="rId45"/>
    <p:sldId id="694" r:id="rId46"/>
    <p:sldId id="687" r:id="rId47"/>
    <p:sldId id="695" r:id="rId48"/>
    <p:sldId id="688" r:id="rId49"/>
    <p:sldId id="696" r:id="rId50"/>
    <p:sldId id="653" r:id="rId51"/>
    <p:sldId id="703" r:id="rId52"/>
    <p:sldId id="69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614" r:id="rId72"/>
    <p:sldId id="706" r:id="rId73"/>
    <p:sldId id="705" r:id="rId74"/>
    <p:sldId id="707" r:id="rId75"/>
    <p:sldId id="276" r:id="rId76"/>
    <p:sldId id="674" r:id="rId77"/>
    <p:sldId id="277" r:id="rId78"/>
    <p:sldId id="278" r:id="rId79"/>
    <p:sldId id="279" r:id="rId80"/>
    <p:sldId id="708" r:id="rId81"/>
    <p:sldId id="290" r:id="rId82"/>
    <p:sldId id="709" r:id="rId83"/>
    <p:sldId id="710" r:id="rId84"/>
    <p:sldId id="291" r:id="rId85"/>
    <p:sldId id="711" r:id="rId86"/>
    <p:sldId id="712" r:id="rId87"/>
    <p:sldId id="292" r:id="rId88"/>
    <p:sldId id="651" r:id="rId89"/>
    <p:sldId id="293" r:id="rId90"/>
    <p:sldId id="564" r:id="rId91"/>
    <p:sldId id="563" r:id="rId92"/>
    <p:sldId id="681" r:id="rId93"/>
    <p:sldId id="682" r:id="rId94"/>
    <p:sldId id="675"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73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600" b="0" dirty="0">
                <a:solidFill>
                  <a:srgbClr val="FFFF00"/>
                </a:solidFill>
                <a:effectLst/>
                <a:latin typeface="+mj-lt"/>
              </a:rPr>
              <a:t>Ca </a:t>
            </a:r>
            <a:r>
              <a:rPr lang="en-US" sz="6600" b="0" dirty="0" err="1">
                <a:solidFill>
                  <a:srgbClr val="FFFF00"/>
                </a:solidFill>
                <a:effectLst/>
                <a:latin typeface="+mj-lt"/>
              </a:rPr>
              <a:t>Nhập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smtClean="0">
                <a:solidFill>
                  <a:srgbClr val="FFFF00"/>
                </a:solidFill>
                <a:effectLst/>
                <a:latin typeface="+mj-lt"/>
              </a:rPr>
              <a:t>Khúc</a:t>
            </a:r>
            <a:r>
              <a:rPr lang="en-US" sz="6600" b="0" dirty="0" smtClean="0">
                <a:solidFill>
                  <a:srgbClr val="FFFF00"/>
                </a:solidFill>
                <a:effectLst/>
                <a:latin typeface="+mj-lt"/>
              </a:rPr>
              <a:t> </a:t>
            </a:r>
            <a:r>
              <a:rPr lang="en-US" sz="6600" b="0" dirty="0" err="1" smtClean="0">
                <a:solidFill>
                  <a:srgbClr val="FFFF00"/>
                </a:solidFill>
                <a:effectLst/>
                <a:latin typeface="+mj-lt"/>
              </a:rPr>
              <a:t>Lên</a:t>
            </a:r>
            <a:r>
              <a:rPr lang="en-US" sz="6600" b="0" dirty="0" smtClean="0">
                <a:solidFill>
                  <a:srgbClr val="FFFF00"/>
                </a:solidFill>
                <a:effectLst/>
                <a:latin typeface="+mj-lt"/>
              </a:rPr>
              <a:t> </a:t>
            </a:r>
            <a:r>
              <a:rPr lang="en-US" sz="6600" b="0" dirty="0" err="1" smtClean="0">
                <a:solidFill>
                  <a:srgbClr val="FFFF00"/>
                </a:solidFill>
                <a:effectLst/>
                <a:latin typeface="+mj-lt"/>
              </a:rPr>
              <a:t>Đền</a:t>
            </a:r>
            <a:r>
              <a:rPr lang="en-US" sz="5400" b="0" dirty="0">
                <a:solidFill>
                  <a:srgbClr val="FFFF00"/>
                </a:solidFill>
                <a:effectLst/>
                <a:latin typeface="+mj-lt"/>
              </a:rPr>
              <a:t/>
            </a:r>
            <a:br>
              <a:rPr lang="en-US" sz="5400" b="0" dirty="0">
                <a:solidFill>
                  <a:srgbClr val="FFFF00"/>
                </a:solidFill>
                <a:effectLst/>
                <a:latin typeface="+mj-lt"/>
              </a:rPr>
            </a:br>
            <a:r>
              <a:rPr lang="en-US" sz="4800" b="0" i="1" dirty="0" err="1" smtClean="0">
                <a:solidFill>
                  <a:schemeClr val="bg1"/>
                </a:solidFill>
                <a:effectLst/>
                <a:latin typeface="+mj-lt"/>
              </a:rPr>
              <a:t>Ninh</a:t>
            </a:r>
            <a:r>
              <a:rPr lang="en-US" sz="4800" b="0" i="1" dirty="0" smtClean="0">
                <a:solidFill>
                  <a:schemeClr val="bg1"/>
                </a:solidFill>
                <a:effectLst/>
                <a:latin typeface="+mj-lt"/>
              </a:rPr>
              <a:t> </a:t>
            </a:r>
            <a:r>
              <a:rPr lang="en-US" sz="4800" b="0" i="1" dirty="0" err="1" smtClean="0">
                <a:solidFill>
                  <a:schemeClr val="bg1"/>
                </a:solidFill>
                <a:effectLst/>
                <a:latin typeface="+mj-lt"/>
              </a:rPr>
              <a:t>Doãn</a:t>
            </a:r>
            <a:r>
              <a:rPr lang="en-US" sz="4800" b="0" i="1" dirty="0" smtClean="0">
                <a:solidFill>
                  <a:schemeClr val="bg1"/>
                </a:solidFill>
                <a:effectLst/>
                <a:latin typeface="+mj-lt"/>
              </a:rPr>
              <a:t> </a:t>
            </a:r>
            <a:r>
              <a:rPr lang="en-US" sz="4800" b="0" i="1" dirty="0" err="1" smtClean="0">
                <a:solidFill>
                  <a:schemeClr val="bg1"/>
                </a:solidFill>
                <a:effectLst/>
                <a:latin typeface="+mj-lt"/>
              </a:rPr>
              <a:t>Hùng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endParaRPr lang="vi-VN" sz="5400" dirty="0" smtClean="0">
              <a:solidFill>
                <a:schemeClr val="bg1"/>
              </a:solidFill>
              <a:latin typeface="+mj-lt"/>
            </a:endParaRPr>
          </a:p>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Tôi vui sướng vui sướng làm </a:t>
            </a:r>
            <a:r>
              <a:rPr lang="vi-VN" sz="5400" dirty="0" smtClean="0">
                <a:solidFill>
                  <a:schemeClr val="bg1"/>
                </a:solidFill>
                <a:latin typeface="+mj-lt"/>
              </a:rPr>
              <a:t>sao, </a:t>
            </a:r>
            <a:r>
              <a:rPr lang="vi-VN" sz="5400" dirty="0">
                <a:solidFill>
                  <a:schemeClr val="bg1"/>
                </a:solidFill>
                <a:latin typeface="+mj-lt"/>
              </a:rPr>
              <a:t>khi người ta nói cùng tôi, khi người ta nói cùng tôi: nào ta, nào ta lên đền Thiên Chúa. Nào ta, nào ta lên đền Chúa ta.</a:t>
            </a:r>
          </a:p>
          <a:p>
            <a:pPr algn="just">
              <a:lnSpc>
                <a:spcPct val="90000"/>
              </a:lnSpc>
              <a:spcBef>
                <a:spcPts val="0"/>
              </a:spcBef>
            </a:pP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endParaRPr lang="vi-VN" sz="4800" dirty="0" smtClean="0">
              <a:solidFill>
                <a:schemeClr val="bg1"/>
              </a:solidFill>
              <a:latin typeface="+mj-lt"/>
            </a:endParaRPr>
          </a:p>
          <a:p>
            <a:pPr algn="just">
              <a:lnSpc>
                <a:spcPct val="90000"/>
              </a:lnSpc>
              <a:spcBef>
                <a:spcPts val="0"/>
              </a:spcBef>
            </a:pPr>
            <a:r>
              <a:rPr lang="vi-VN" sz="4800" dirty="0" smtClean="0">
                <a:solidFill>
                  <a:srgbClr val="FFFF00"/>
                </a:solidFill>
                <a:latin typeface="+mj-lt"/>
              </a:rPr>
              <a:t>Pk1</a:t>
            </a:r>
            <a:r>
              <a:rPr lang="vi-VN" sz="4800" dirty="0">
                <a:solidFill>
                  <a:srgbClr val="FFFF00"/>
                </a:solidFill>
                <a:latin typeface="+mj-lt"/>
              </a:rPr>
              <a:t>:  </a:t>
            </a:r>
            <a:r>
              <a:rPr lang="vi-VN" sz="4800" dirty="0">
                <a:solidFill>
                  <a:schemeClr val="bg1"/>
                </a:solidFill>
                <a:latin typeface="+mj-lt"/>
              </a:rPr>
              <a:t>Đây Giê-ru-sa-lem đây thành đô dấu yêu tuyệt vời, ta dừng chân trước cửa thành. Lòng hợp lòng hân hoan tâm tư trào dâng vui sướng, miệng ngợp tiếng hát tôn vinh, muôn câu kinh dâng về Cha uy linh.</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endParaRPr lang="vi-VN" sz="5400" dirty="0" smtClean="0">
              <a:solidFill>
                <a:schemeClr val="bg1"/>
              </a:solidFill>
              <a:latin typeface="+mj-lt"/>
            </a:endParaRPr>
          </a:p>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Tôi vui sướng vui sướng làm </a:t>
            </a:r>
            <a:r>
              <a:rPr lang="vi-VN" sz="5400" dirty="0" smtClean="0">
                <a:solidFill>
                  <a:schemeClr val="bg1"/>
                </a:solidFill>
                <a:latin typeface="+mj-lt"/>
              </a:rPr>
              <a:t>sao, </a:t>
            </a:r>
            <a:r>
              <a:rPr lang="vi-VN" sz="5400" dirty="0">
                <a:solidFill>
                  <a:schemeClr val="bg1"/>
                </a:solidFill>
                <a:latin typeface="+mj-lt"/>
              </a:rPr>
              <a:t>khi người ta nói cùng tôi, khi người ta nói cùng tôi: nào ta, nào ta lên đền Thiên Chúa. Nào ta, nào ta lên đền Chúa ta.</a:t>
            </a:r>
          </a:p>
          <a:p>
            <a:pPr algn="just">
              <a:lnSpc>
                <a:spcPct val="90000"/>
              </a:lnSpc>
              <a:spcBef>
                <a:spcPts val="0"/>
              </a:spcBef>
            </a:pPr>
            <a:endParaRPr lang="vi-VN" sz="6000" b="0" dirty="0">
              <a:solidFill>
                <a:schemeClr val="bg1"/>
              </a:solidFill>
              <a:effectLst/>
              <a:latin typeface="+mj-lt"/>
            </a:endParaRPr>
          </a:p>
        </p:txBody>
      </p:sp>
    </p:spTree>
    <p:extLst>
      <p:ext uri="{BB962C8B-B14F-4D97-AF65-F5344CB8AC3E}">
        <p14:creationId xmlns:p14="http://schemas.microsoft.com/office/powerpoint/2010/main" val="32946190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Giê-rê-mi-a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Vì lời Đức Chúa mà con đây bị sỉ nhục</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62</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XXII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a:t>
            </a:r>
            <a:br>
              <a:rPr lang="en-US" sz="5400" dirty="0" smtClean="0">
                <a:solidFill>
                  <a:srgbClr val="FFFF00"/>
                </a:solidFill>
              </a:rPr>
            </a:br>
            <a:r>
              <a:rPr lang="en-US" sz="4800" i="1" dirty="0" smtClean="0">
                <a:solidFill>
                  <a:schemeClr val="bg1"/>
                </a:solidFill>
              </a:rPr>
              <a:t>Lm Kim Long 4 </a:t>
            </a:r>
            <a:r>
              <a:rPr lang="en-US" sz="4800" i="1" dirty="0" err="1" smtClean="0">
                <a:solidFill>
                  <a:schemeClr val="bg1"/>
                </a:solidFill>
              </a:rPr>
              <a:t>câu</a:t>
            </a:r>
            <a:endParaRPr lang="en-US" sz="4800" i="1" dirty="0">
              <a:solidFill>
                <a:schemeClr val="bg1"/>
              </a:solidFill>
            </a:endParaRPr>
          </a:p>
        </p:txBody>
      </p:sp>
    </p:spTree>
    <p:extLst>
      <p:ext uri="{BB962C8B-B14F-4D97-AF65-F5344CB8AC3E}">
        <p14:creationId xmlns:p14="http://schemas.microsoft.com/office/powerpoint/2010/main" val="71101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400" dirty="0">
              <a:solidFill>
                <a:schemeClr val="bg1"/>
              </a:solidFill>
            </a:endParaRPr>
          </a:p>
        </p:txBody>
      </p:sp>
    </p:spTree>
    <p:extLst>
      <p:ext uri="{BB962C8B-B14F-4D97-AF65-F5344CB8AC3E}">
        <p14:creationId xmlns:p14="http://schemas.microsoft.com/office/powerpoint/2010/main" val="800203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Tk4:</a:t>
            </a:r>
            <a:r>
              <a:rPr lang="en-US" sz="6000">
                <a:solidFill>
                  <a:schemeClr val="bg1"/>
                </a:solidFill>
              </a:rPr>
              <a:t> </a:t>
            </a:r>
            <a:r>
              <a:rPr lang="vi-VN" sz="6000" smtClean="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Anh em hãy hiến dâng thân mình làm của lễ sống động</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smtClean="0">
                <a:solidFill>
                  <a:srgbClr val="FFFF00"/>
                </a:solidFill>
              </a:rPr>
              <a:t>Alleluia-Alleluia: </a:t>
            </a:r>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r>
              <a:rPr lang="vi-VN" sz="4600" dirty="0">
                <a:solidFill>
                  <a:schemeClr val="bg1"/>
                </a:solidFill>
              </a:rPr>
              <a:t>. </a:t>
            </a:r>
            <a:r>
              <a:rPr lang="vi-VN" sz="4600" dirty="0" smtClean="0">
                <a:solidFill>
                  <a:schemeClr val="bg1"/>
                </a:solidFill>
              </a:rPr>
              <a:t>    </a:t>
            </a:r>
            <a:r>
              <a:rPr lang="vi-VN" sz="4600" dirty="0" smtClean="0">
                <a:solidFill>
                  <a:srgbClr val="FFFF00"/>
                </a:solidFill>
              </a:rPr>
              <a:t>Alleluia </a:t>
            </a:r>
            <a:r>
              <a:rPr lang="vi-VN" sz="4600" dirty="0">
                <a:solidFill>
                  <a:srgbClr val="FFFF00"/>
                </a:solidFill>
              </a:rPr>
              <a:t>…</a:t>
            </a:r>
            <a:endParaRPr lang="en-US" sz="4600" dirty="0">
              <a:solidFill>
                <a:srgbClr val="FFFF00"/>
              </a:solidFill>
            </a:endParaRPr>
          </a:p>
        </p:txBody>
      </p:sp>
    </p:spTree>
    <p:extLst>
      <p:ext uri="{BB962C8B-B14F-4D97-AF65-F5344CB8AC3E}">
        <p14:creationId xmlns:p14="http://schemas.microsoft.com/office/powerpoint/2010/main" val="1414234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smtClean="0">
                <a:solidFill>
                  <a:srgbClr val="FFFF00"/>
                </a:solidFill>
              </a:rPr>
              <a:t>Alleluia-Alleluia: </a:t>
            </a:r>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r>
              <a:rPr lang="vi-VN" sz="4600" dirty="0">
                <a:solidFill>
                  <a:schemeClr val="bg1"/>
                </a:solidFill>
              </a:rPr>
              <a:t>. </a:t>
            </a:r>
            <a:r>
              <a:rPr lang="vi-VN" sz="4600" dirty="0" smtClean="0">
                <a:solidFill>
                  <a:schemeClr val="bg1"/>
                </a:solidFill>
              </a:rPr>
              <a:t>    </a:t>
            </a:r>
            <a:r>
              <a:rPr lang="vi-VN" sz="4600" dirty="0" smtClean="0">
                <a:solidFill>
                  <a:srgbClr val="FFFF00"/>
                </a:solidFill>
              </a:rPr>
              <a:t>Alleluia </a:t>
            </a:r>
            <a:r>
              <a:rPr lang="vi-VN" sz="4600" dirty="0">
                <a:solidFill>
                  <a:srgbClr val="FFFF00"/>
                </a:solidFill>
              </a:rPr>
              <a:t>…</a:t>
            </a:r>
            <a:endParaRPr lang="en-US" sz="4600" dirty="0">
              <a:solidFill>
                <a:srgbClr val="FFFF00"/>
              </a:solidFill>
            </a:endParaRPr>
          </a:p>
        </p:txBody>
      </p:sp>
    </p:spTree>
    <p:extLst>
      <p:ext uri="{BB962C8B-B14F-4D97-AF65-F5344CB8AC3E}">
        <p14:creationId xmlns:p14="http://schemas.microsoft.com/office/powerpoint/2010/main" val="674818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smtClean="0"/>
              <a:t>T</a:t>
            </a:r>
            <a:r>
              <a:rPr lang="vi-VN" sz="3200" smtClean="0"/>
              <a:t>in </a:t>
            </a:r>
            <a:r>
              <a:rPr lang="vi-VN" sz="3200"/>
              <a:t>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dirty="0" err="1" smtClean="0">
                <a:solidFill>
                  <a:srgbClr val="FFFF00"/>
                </a:solidFill>
              </a:rPr>
              <a:t>Bông</a:t>
            </a:r>
            <a:r>
              <a:rPr lang="en-US" sz="6600" b="1" dirty="0" smtClean="0">
                <a:solidFill>
                  <a:srgbClr val="FFFF00"/>
                </a:solidFill>
              </a:rPr>
              <a:t> </a:t>
            </a:r>
            <a:r>
              <a:rPr lang="en-US" sz="6600" b="1" dirty="0" err="1" smtClean="0">
                <a:solidFill>
                  <a:srgbClr val="FFFF00"/>
                </a:solidFill>
              </a:rPr>
              <a:t>Lúa</a:t>
            </a:r>
            <a:r>
              <a:rPr lang="en-US" sz="6600" b="1" dirty="0" smtClean="0">
                <a:solidFill>
                  <a:srgbClr val="FFFF00"/>
                </a:solidFill>
              </a:rPr>
              <a:t> </a:t>
            </a:r>
            <a:r>
              <a:rPr lang="en-US" sz="6600" b="1" dirty="0" err="1" smtClean="0">
                <a:solidFill>
                  <a:srgbClr val="FFFF00"/>
                </a:solidFill>
              </a:rPr>
              <a:t>Mới</a:t>
            </a:r>
            <a:endParaRPr lang="en-US" sz="6600" b="1" dirty="0">
              <a:solidFill>
                <a:srgbClr val="FFFF00"/>
              </a:solidFill>
            </a:endParaRPr>
          </a:p>
          <a:p>
            <a:pPr algn="ctr"/>
            <a:r>
              <a:rPr lang="en-US" sz="4400" b="1" i="1" dirty="0" err="1" smtClean="0">
                <a:solidFill>
                  <a:schemeClr val="bg1"/>
                </a:solidFill>
              </a:rPr>
              <a:t>Đinh</a:t>
            </a:r>
            <a:r>
              <a:rPr lang="en-US" sz="4400" b="1" i="1" dirty="0" smtClean="0">
                <a:solidFill>
                  <a:schemeClr val="bg1"/>
                </a:solidFill>
              </a:rPr>
              <a:t> </a:t>
            </a:r>
            <a:r>
              <a:rPr lang="en-US" sz="4400" b="1" i="1" dirty="0" err="1" smtClean="0">
                <a:solidFill>
                  <a:schemeClr val="bg1"/>
                </a:solidFill>
              </a:rPr>
              <a:t>Công</a:t>
            </a:r>
            <a:r>
              <a:rPr lang="en-US" sz="4400" b="1" i="1" dirty="0" smtClean="0">
                <a:solidFill>
                  <a:schemeClr val="bg1"/>
                </a:solidFill>
              </a:rPr>
              <a:t> </a:t>
            </a:r>
            <a:r>
              <a:rPr lang="en-US" sz="4400" b="1" i="1" dirty="0" err="1" smtClean="0">
                <a:solidFill>
                  <a:schemeClr val="bg1"/>
                </a:solidFill>
              </a:rPr>
              <a:t>Huỳnh</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 </a:t>
            </a:r>
            <a:r>
              <a:rPr lang="vi-VN" sz="5400" dirty="0" smtClean="0">
                <a:solidFill>
                  <a:schemeClr val="bg1"/>
                </a:solidFill>
              </a:rPr>
              <a:t>Đây </a:t>
            </a:r>
            <a:r>
              <a:rPr lang="vi-VN" sz="5400" dirty="0">
                <a:solidFill>
                  <a:schemeClr val="bg1"/>
                </a:solidFill>
              </a:rPr>
              <a:t>lao nhọc của con người, từng ngày qua vất vả giữa đời. Hạt lúa đồng xa chín thơm tho, rượu nho đoàn con tiến lên </a:t>
            </a:r>
            <a:r>
              <a:rPr lang="vi-VN" sz="5400" dirty="0" smtClean="0">
                <a:solidFill>
                  <a:schemeClr val="bg1"/>
                </a:solidFill>
              </a:rPr>
              <a:t>Cha.</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Ngài rượu bánh thơm </a:t>
            </a:r>
            <a:r>
              <a:rPr lang="vi-VN" sz="6000" dirty="0" smtClean="0">
                <a:solidFill>
                  <a:schemeClr val="bg1"/>
                </a:solidFill>
              </a:rPr>
              <a:t>lành, </a:t>
            </a:r>
            <a:r>
              <a:rPr lang="vi-VN" sz="6000" dirty="0">
                <a:solidFill>
                  <a:schemeClr val="bg1"/>
                </a:solidFill>
              </a:rPr>
              <a:t>góp về từ đồng lúa mới. Xin thương nhận và ban muôn ơn để của lễ thắm đượm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Dâng </a:t>
            </a:r>
            <a:r>
              <a:rPr lang="vi-VN" sz="5400" dirty="0">
                <a:solidFill>
                  <a:schemeClr val="bg1"/>
                </a:solidFill>
              </a:rPr>
              <a:t>lên Ngài đời vui </a:t>
            </a:r>
            <a:r>
              <a:rPr lang="vi-VN" sz="5400" dirty="0" smtClean="0">
                <a:solidFill>
                  <a:schemeClr val="bg1"/>
                </a:solidFill>
              </a:rPr>
              <a:t>buồn, </a:t>
            </a:r>
            <a:r>
              <a:rPr lang="vi-VN" sz="5400" dirty="0">
                <a:solidFill>
                  <a:schemeClr val="bg1"/>
                </a:solidFill>
              </a:rPr>
              <a:t>ngàn khổ đau với cả lỗi lầm, giọt nắng làm cho lúa đơm bông, tình Cha sưởi ấm những đêm </a:t>
            </a:r>
            <a:r>
              <a:rPr lang="vi-VN" sz="5400" dirty="0" smtClean="0">
                <a:solidFill>
                  <a:schemeClr val="bg1"/>
                </a:solidFill>
              </a:rPr>
              <a:t>đông.</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Ngài rượu bánh thơm </a:t>
            </a:r>
            <a:r>
              <a:rPr lang="vi-VN" sz="6000" dirty="0" smtClean="0">
                <a:solidFill>
                  <a:schemeClr val="bg1"/>
                </a:solidFill>
              </a:rPr>
              <a:t>lành, </a:t>
            </a:r>
            <a:r>
              <a:rPr lang="vi-VN" sz="6000" dirty="0">
                <a:solidFill>
                  <a:schemeClr val="bg1"/>
                </a:solidFill>
              </a:rPr>
              <a:t>góp về từ đồng lúa mới. Xin thương nhận và ban muôn ơn để của lễ thắm đượm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2029298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Theo hương trầm tỏa ngút ngàn, hòa lời ca tiếng nhạc cung đàn, thượng tiến về Cha chốn thiên cung, nguyện nên của lễ với yêu </a:t>
            </a:r>
            <a:r>
              <a:rPr lang="vi-VN" sz="5400" dirty="0" smtClean="0">
                <a:solidFill>
                  <a:schemeClr val="bg1"/>
                </a:solidFill>
              </a:rPr>
              <a:t>thương.</a:t>
            </a:r>
            <a:endParaRPr lang="en-US" sz="5400" b="0" dirty="0">
              <a:solidFill>
                <a:schemeClr val="bg1"/>
              </a:solidFill>
              <a:effectLst/>
            </a:endParaRPr>
          </a:p>
        </p:txBody>
      </p:sp>
    </p:spTree>
    <p:extLst>
      <p:ext uri="{BB962C8B-B14F-4D97-AF65-F5344CB8AC3E}">
        <p14:creationId xmlns:p14="http://schemas.microsoft.com/office/powerpoint/2010/main" val="1670619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Ngài rượu bánh thơm </a:t>
            </a:r>
            <a:r>
              <a:rPr lang="vi-VN" sz="6000" dirty="0" smtClean="0">
                <a:solidFill>
                  <a:schemeClr val="bg1"/>
                </a:solidFill>
              </a:rPr>
              <a:t>lành, </a:t>
            </a:r>
            <a:r>
              <a:rPr lang="vi-VN" sz="6000" dirty="0">
                <a:solidFill>
                  <a:schemeClr val="bg1"/>
                </a:solidFill>
              </a:rPr>
              <a:t>góp về từ đồng lúa mới. Xin thương nhận và ban muôn ơn để của lễ thắm đượm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3394473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smtClean="0">
                <a:solidFill>
                  <a:srgbClr val="FFFF00"/>
                </a:solidFill>
                <a:effectLst/>
                <a:latin typeface="+mj-lt"/>
              </a:rPr>
              <a:t/>
            </a:r>
            <a:br>
              <a:rPr lang="en-US" sz="6600" b="0" dirty="0" smtClean="0">
                <a:solidFill>
                  <a:srgbClr val="FFFF00"/>
                </a:solidFill>
                <a:effectLst/>
                <a:latin typeface="+mj-lt"/>
              </a:rPr>
            </a:br>
            <a:r>
              <a:rPr lang="en-US" sz="6600" dirty="0">
                <a:solidFill>
                  <a:srgbClr val="FFFF00"/>
                </a:solidFill>
              </a:rPr>
              <a:t/>
            </a:r>
            <a:br>
              <a:rPr lang="en-US" sz="6600" dirty="0">
                <a:solidFill>
                  <a:srgbClr val="FFFF00"/>
                </a:solidFill>
              </a:rPr>
            </a:br>
            <a:r>
              <a:rPr lang="en-US" sz="7300" b="0" dirty="0" err="1" smtClean="0">
                <a:solidFill>
                  <a:srgbClr val="FFFF00"/>
                </a:solidFill>
                <a:effectLst/>
              </a:rPr>
              <a:t>Ca</a:t>
            </a:r>
            <a:r>
              <a:rPr lang="en-US" sz="7300" b="0" dirty="0" smtClean="0">
                <a:solidFill>
                  <a:srgbClr val="FFFF00"/>
                </a:solidFill>
                <a:effectLst/>
              </a:rPr>
              <a:t> </a:t>
            </a:r>
            <a:r>
              <a:rPr lang="en-US" sz="7300" b="0" dirty="0" err="1">
                <a:solidFill>
                  <a:srgbClr val="FFFF00"/>
                </a:solidFill>
                <a:effectLst/>
              </a:rPr>
              <a:t>Nguyện</a:t>
            </a:r>
            <a:r>
              <a:rPr lang="en-US" sz="7300" b="0" dirty="0">
                <a:solidFill>
                  <a:srgbClr val="FFFF00"/>
                </a:solidFill>
                <a:effectLst/>
              </a:rPr>
              <a:t> </a:t>
            </a:r>
            <a:r>
              <a:rPr lang="en-US" sz="7300" b="0" dirty="0" err="1">
                <a:solidFill>
                  <a:srgbClr val="FFFF00"/>
                </a:solidFill>
                <a:effectLst/>
              </a:rPr>
              <a:t>Hiệp</a:t>
            </a:r>
            <a:r>
              <a:rPr lang="en-US" sz="7300" b="0" dirty="0">
                <a:solidFill>
                  <a:srgbClr val="FFFF00"/>
                </a:solidFill>
                <a:effectLst/>
              </a:rPr>
              <a:t> </a:t>
            </a:r>
            <a:r>
              <a:rPr lang="en-US" sz="7300" b="0" dirty="0" err="1">
                <a:solidFill>
                  <a:srgbClr val="FFFF00"/>
                </a:solidFill>
                <a:effectLst/>
              </a:rPr>
              <a:t>Lễ</a:t>
            </a:r>
            <a:r>
              <a:rPr lang="en-US" sz="7300" b="0" dirty="0">
                <a:solidFill>
                  <a:srgbClr val="FFFF00"/>
                </a:solidFill>
                <a:effectLst/>
              </a:rPr>
              <a:t/>
            </a:r>
            <a:br>
              <a:rPr lang="en-US" sz="7300" b="0" dirty="0">
                <a:solidFill>
                  <a:srgbClr val="FFFF00"/>
                </a:solidFill>
                <a:effectLst/>
              </a:rPr>
            </a:br>
            <a:r>
              <a:rPr lang="en-US" sz="7300" dirty="0" err="1" smtClean="0">
                <a:solidFill>
                  <a:srgbClr val="FFFF00"/>
                </a:solidFill>
              </a:rPr>
              <a:t>Hãy</a:t>
            </a:r>
            <a:r>
              <a:rPr lang="en-US" sz="7300" dirty="0" smtClean="0">
                <a:solidFill>
                  <a:srgbClr val="FFFF00"/>
                </a:solidFill>
              </a:rPr>
              <a:t>  </a:t>
            </a:r>
            <a:r>
              <a:rPr lang="en-US" sz="7300" dirty="0" err="1" smtClean="0">
                <a:solidFill>
                  <a:srgbClr val="FFFF00"/>
                </a:solidFill>
              </a:rPr>
              <a:t>Từ</a:t>
            </a:r>
            <a:r>
              <a:rPr lang="en-US" sz="7300" dirty="0" smtClean="0">
                <a:solidFill>
                  <a:srgbClr val="FFFF00"/>
                </a:solidFill>
              </a:rPr>
              <a:t> </a:t>
            </a:r>
            <a:r>
              <a:rPr lang="en-US" sz="7300" dirty="0" err="1" smtClean="0">
                <a:solidFill>
                  <a:srgbClr val="FFFF00"/>
                </a:solidFill>
              </a:rPr>
              <a:t>Bỏ</a:t>
            </a:r>
            <a:r>
              <a:rPr lang="en-US" sz="7300" dirty="0" smtClean="0">
                <a:solidFill>
                  <a:srgbClr val="FFFF00"/>
                </a:solidFill>
              </a:rPr>
              <a:t> </a:t>
            </a:r>
            <a:r>
              <a:rPr lang="en-US" sz="7300" dirty="0" err="1" smtClean="0">
                <a:solidFill>
                  <a:srgbClr val="FFFF00"/>
                </a:solidFill>
              </a:rPr>
              <a:t>Mình</a:t>
            </a:r>
            <a:r>
              <a:rPr lang="en-US" sz="6600" dirty="0">
                <a:solidFill>
                  <a:srgbClr val="FFFF00"/>
                </a:solidFill>
              </a:rPr>
              <a:t/>
            </a:r>
            <a:br>
              <a:rPr lang="en-US" sz="6600" dirty="0">
                <a:solidFill>
                  <a:srgbClr val="FFFF00"/>
                </a:solidFill>
              </a:rPr>
            </a:br>
            <a:r>
              <a:rPr lang="en-US" sz="4900" i="1" dirty="0" err="1">
                <a:solidFill>
                  <a:schemeClr val="bg1"/>
                </a:solidFill>
              </a:rPr>
              <a:t>Huỳnh</a:t>
            </a:r>
            <a:r>
              <a:rPr lang="en-US" sz="4900" i="1" dirty="0">
                <a:solidFill>
                  <a:schemeClr val="bg1"/>
                </a:solidFill>
              </a:rPr>
              <a:t> Minh </a:t>
            </a:r>
            <a:r>
              <a:rPr lang="en-US" sz="4900" i="1" dirty="0" err="1">
                <a:solidFill>
                  <a:schemeClr val="bg1"/>
                </a:solidFill>
              </a:rPr>
              <a:t>Kỳ</a:t>
            </a:r>
            <a:r>
              <a:rPr lang="en-US" sz="4900" i="1" dirty="0">
                <a:solidFill>
                  <a:schemeClr val="bg1"/>
                </a:solidFill>
              </a:rPr>
              <a:t> &amp; </a:t>
            </a:r>
            <a:r>
              <a:rPr lang="en-US" sz="4900" i="1" dirty="0" err="1">
                <a:solidFill>
                  <a:schemeClr val="bg1"/>
                </a:solidFill>
              </a:rPr>
              <a:t>Đinh</a:t>
            </a:r>
            <a:r>
              <a:rPr lang="en-US" sz="4900" i="1" dirty="0">
                <a:solidFill>
                  <a:schemeClr val="bg1"/>
                </a:solidFill>
              </a:rPr>
              <a:t> </a:t>
            </a:r>
            <a:r>
              <a:rPr lang="en-US" sz="4900" i="1" dirty="0" err="1">
                <a:solidFill>
                  <a:schemeClr val="bg1"/>
                </a:solidFill>
              </a:rPr>
              <a:t>Công</a:t>
            </a:r>
            <a:r>
              <a:rPr lang="en-US" sz="4900" i="1" dirty="0">
                <a:solidFill>
                  <a:schemeClr val="bg1"/>
                </a:solidFill>
              </a:rPr>
              <a:t> </a:t>
            </a:r>
            <a:r>
              <a:rPr lang="en-US" sz="4900" i="1" dirty="0" err="1">
                <a:solidFill>
                  <a:schemeClr val="bg1"/>
                </a:solidFill>
              </a:rPr>
              <a:t>Huỳnh</a:t>
            </a:r>
            <a:r>
              <a:rPr lang="en-US" sz="6600" dirty="0">
                <a:solidFill>
                  <a:srgbClr val="FFFF00"/>
                </a:solidFill>
              </a:rPr>
              <a:t/>
            </a:r>
            <a:br>
              <a:rPr lang="en-US" sz="6600" dirty="0">
                <a:solidFill>
                  <a:srgbClr val="FFFF00"/>
                </a:solidFill>
              </a:rPr>
            </a:br>
            <a:r>
              <a:rPr lang="en-US" sz="6600" b="0" dirty="0" smtClean="0">
                <a:solidFill>
                  <a:srgbClr val="FFFF00"/>
                </a:solidFill>
                <a:effectLst/>
                <a:latin typeface="+mj-lt"/>
              </a:rPr>
              <a:t/>
            </a:r>
            <a:br>
              <a:rPr lang="en-US" sz="6600" b="0" dirty="0" smtClean="0">
                <a:solidFill>
                  <a:srgbClr val="FFFF00"/>
                </a:solidFill>
                <a:effectLst/>
                <a:latin typeface="+mj-lt"/>
              </a:rPr>
            </a:b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Pk1</a:t>
            </a:r>
            <a:r>
              <a:rPr lang="vi-VN" sz="4800" dirty="0">
                <a:solidFill>
                  <a:srgbClr val="FFFF00"/>
                </a:solidFill>
              </a:rPr>
              <a:t>: </a:t>
            </a:r>
            <a:r>
              <a:rPr lang="vi-VN" sz="4800" dirty="0" smtClean="0">
                <a:solidFill>
                  <a:schemeClr val="bg1"/>
                </a:solidFill>
              </a:rPr>
              <a:t>Nếu </a:t>
            </a:r>
            <a:r>
              <a:rPr lang="vi-VN" sz="4800" dirty="0">
                <a:solidFill>
                  <a:schemeClr val="bg1"/>
                </a:solidFill>
              </a:rPr>
              <a:t>ai muốn theo </a:t>
            </a:r>
            <a:r>
              <a:rPr lang="vi-VN" sz="4800" dirty="0" smtClean="0">
                <a:solidFill>
                  <a:schemeClr val="bg1"/>
                </a:solidFill>
              </a:rPr>
              <a:t>Thầy, </a:t>
            </a:r>
            <a:r>
              <a:rPr lang="vi-VN" sz="4800" dirty="0">
                <a:solidFill>
                  <a:schemeClr val="bg1"/>
                </a:solidFill>
              </a:rPr>
              <a:t>thì hãy từ bỏ mình </a:t>
            </a:r>
            <a:r>
              <a:rPr lang="vi-VN" sz="4800" dirty="0" smtClean="0">
                <a:solidFill>
                  <a:schemeClr val="bg1"/>
                </a:solidFill>
              </a:rPr>
              <a:t>đi, </a:t>
            </a:r>
            <a:r>
              <a:rPr lang="vi-VN" sz="4800" dirty="0">
                <a:solidFill>
                  <a:schemeClr val="bg1"/>
                </a:solidFill>
              </a:rPr>
              <a:t>và vác thập giá </a:t>
            </a:r>
            <a:r>
              <a:rPr lang="vi-VN" sz="4800" dirty="0" smtClean="0">
                <a:solidFill>
                  <a:schemeClr val="bg1"/>
                </a:solidFill>
              </a:rPr>
              <a:t>đó, </a:t>
            </a:r>
            <a:r>
              <a:rPr lang="vi-VN" sz="4800" dirty="0">
                <a:solidFill>
                  <a:schemeClr val="bg1"/>
                </a:solidFill>
              </a:rPr>
              <a:t>rồi mau cất bước theo Thầy. Ai cứu mạng sống </a:t>
            </a:r>
            <a:r>
              <a:rPr lang="vi-VN" sz="4800" dirty="0" smtClean="0">
                <a:solidFill>
                  <a:schemeClr val="bg1"/>
                </a:solidFill>
              </a:rPr>
              <a:t>mình, </a:t>
            </a:r>
            <a:r>
              <a:rPr lang="vi-VN" sz="4800" dirty="0">
                <a:solidFill>
                  <a:schemeClr val="bg1"/>
                </a:solidFill>
              </a:rPr>
              <a:t>thì sẽ bị đánh mất đi. Ai chết vì Danh </a:t>
            </a:r>
            <a:r>
              <a:rPr lang="vi-VN" sz="4800" dirty="0" smtClean="0">
                <a:solidFill>
                  <a:schemeClr val="bg1"/>
                </a:solidFill>
              </a:rPr>
              <a:t>Thầy, </a:t>
            </a:r>
            <a:r>
              <a:rPr lang="vi-VN" sz="4800" dirty="0">
                <a:solidFill>
                  <a:schemeClr val="bg1"/>
                </a:solidFill>
              </a:rPr>
              <a:t>sẽ được sự sống thiên thu.</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cho con biết vững </a:t>
            </a:r>
            <a:r>
              <a:rPr lang="vi-VN" sz="5400" dirty="0" smtClean="0">
                <a:solidFill>
                  <a:schemeClr val="bg1"/>
                </a:solidFill>
              </a:rPr>
              <a:t>tin, </a:t>
            </a:r>
            <a:r>
              <a:rPr lang="vi-VN" sz="5400" dirty="0">
                <a:solidFill>
                  <a:schemeClr val="bg1"/>
                </a:solidFill>
              </a:rPr>
              <a:t>vác thập giá mình theo Chúa. Xin cho con biết khát </a:t>
            </a:r>
            <a:r>
              <a:rPr lang="vi-VN" sz="5400" dirty="0" smtClean="0">
                <a:solidFill>
                  <a:schemeClr val="bg1"/>
                </a:solidFill>
              </a:rPr>
              <a:t>khao, </a:t>
            </a:r>
            <a:r>
              <a:rPr lang="vi-VN" sz="5400" dirty="0">
                <a:solidFill>
                  <a:schemeClr val="bg1"/>
                </a:solidFill>
              </a:rPr>
              <a:t>suốt đời kết hiệp với Chúa.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Xin </a:t>
            </a:r>
            <a:r>
              <a:rPr lang="vi-VN" sz="5400" dirty="0">
                <a:solidFill>
                  <a:schemeClr val="bg1"/>
                </a:solidFill>
              </a:rPr>
              <a:t>cho con biết chết </a:t>
            </a:r>
            <a:r>
              <a:rPr lang="vi-VN" sz="5400" dirty="0" smtClean="0">
                <a:solidFill>
                  <a:schemeClr val="bg1"/>
                </a:solidFill>
              </a:rPr>
              <a:t>đi, </a:t>
            </a:r>
            <a:r>
              <a:rPr lang="vi-VN" sz="5400" dirty="0">
                <a:solidFill>
                  <a:schemeClr val="bg1"/>
                </a:solidFill>
              </a:rPr>
              <a:t>để được sống lại như Chúa. Xin cho con biết tín </a:t>
            </a:r>
            <a:r>
              <a:rPr lang="vi-VN" sz="5400" dirty="0" smtClean="0">
                <a:solidFill>
                  <a:schemeClr val="bg1"/>
                </a:solidFill>
              </a:rPr>
              <a:t>trung, </a:t>
            </a:r>
            <a:r>
              <a:rPr lang="vi-VN" sz="5400" dirty="0">
                <a:solidFill>
                  <a:schemeClr val="bg1"/>
                </a:solidFill>
              </a:rPr>
              <a:t>trong ngày Chúa đến vinh quang.</a:t>
            </a:r>
            <a:endParaRPr lang="en-US" sz="5400" b="0" dirty="0">
              <a:solidFill>
                <a:schemeClr val="bg1"/>
              </a:solidFill>
              <a:effectLst/>
            </a:endParaRPr>
          </a:p>
        </p:txBody>
      </p:sp>
    </p:spTree>
    <p:extLst>
      <p:ext uri="{BB962C8B-B14F-4D97-AF65-F5344CB8AC3E}">
        <p14:creationId xmlns:p14="http://schemas.microsoft.com/office/powerpoint/2010/main" val="226767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Pk2</a:t>
            </a:r>
            <a:r>
              <a:rPr lang="vi-VN" sz="4600" dirty="0">
                <a:solidFill>
                  <a:srgbClr val="FFFF00"/>
                </a:solidFill>
              </a:rPr>
              <a:t>:  </a:t>
            </a:r>
            <a:r>
              <a:rPr lang="vi-VN" sz="4600" dirty="0">
                <a:solidFill>
                  <a:schemeClr val="bg1"/>
                </a:solidFill>
              </a:rPr>
              <a:t>Những ai đánh mất </a:t>
            </a:r>
            <a:r>
              <a:rPr lang="vi-VN" sz="4600" dirty="0" smtClean="0">
                <a:solidFill>
                  <a:schemeClr val="bg1"/>
                </a:solidFill>
              </a:rPr>
              <a:t>mình, </a:t>
            </a:r>
            <a:r>
              <a:rPr lang="vi-VN" sz="4600" dirty="0">
                <a:solidFill>
                  <a:schemeClr val="bg1"/>
                </a:solidFill>
              </a:rPr>
              <a:t>vì muốn lời lãi trần </a:t>
            </a:r>
            <a:r>
              <a:rPr lang="vi-VN" sz="4600" dirty="0" smtClean="0">
                <a:solidFill>
                  <a:schemeClr val="bg1"/>
                </a:solidFill>
              </a:rPr>
              <a:t>gian, </a:t>
            </a:r>
            <a:r>
              <a:rPr lang="vi-VN" sz="4600" dirty="0">
                <a:solidFill>
                  <a:schemeClr val="bg1"/>
                </a:solidFill>
              </a:rPr>
              <a:t>nào ích lợi chi </a:t>
            </a:r>
            <a:r>
              <a:rPr lang="vi-VN" sz="4600" dirty="0" smtClean="0">
                <a:solidFill>
                  <a:schemeClr val="bg1"/>
                </a:solidFill>
              </a:rPr>
              <a:t>đâu, </a:t>
            </a:r>
            <a:r>
              <a:rPr lang="vi-VN" sz="4600" dirty="0">
                <a:solidFill>
                  <a:schemeClr val="bg1"/>
                </a:solidFill>
              </a:rPr>
              <a:t>bởi ơn cứu rỗi đâu còn. Yêu chính là hiến </a:t>
            </a:r>
            <a:r>
              <a:rPr lang="vi-VN" sz="4600" dirty="0" smtClean="0">
                <a:solidFill>
                  <a:schemeClr val="bg1"/>
                </a:solidFill>
              </a:rPr>
              <a:t>mình, </a:t>
            </a:r>
            <a:r>
              <a:rPr lang="vi-VN" sz="4600" dirty="0">
                <a:solidFill>
                  <a:schemeClr val="bg1"/>
                </a:solidFill>
              </a:rPr>
              <a:t>Ngài đã chịu chết đớn </a:t>
            </a:r>
            <a:r>
              <a:rPr lang="vi-VN" sz="4600" dirty="0" smtClean="0">
                <a:solidFill>
                  <a:schemeClr val="bg1"/>
                </a:solidFill>
              </a:rPr>
              <a:t>đau, </a:t>
            </a:r>
            <a:r>
              <a:rPr lang="vi-VN" sz="4600" dirty="0">
                <a:solidFill>
                  <a:schemeClr val="bg1"/>
                </a:solidFill>
              </a:rPr>
              <a:t>cho thế trần no </a:t>
            </a:r>
            <a:r>
              <a:rPr lang="vi-VN" sz="4600" dirty="0" smtClean="0">
                <a:solidFill>
                  <a:schemeClr val="bg1"/>
                </a:solidFill>
              </a:rPr>
              <a:t>thỏa, </a:t>
            </a:r>
            <a:r>
              <a:rPr lang="vi-VN" sz="4600" dirty="0">
                <a:solidFill>
                  <a:schemeClr val="bg1"/>
                </a:solidFill>
              </a:rPr>
              <a:t>suối nguồn hạnh phúc mai sau.</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cho con biết vững </a:t>
            </a:r>
            <a:r>
              <a:rPr lang="vi-VN" sz="5400" dirty="0" smtClean="0">
                <a:solidFill>
                  <a:schemeClr val="bg1"/>
                </a:solidFill>
              </a:rPr>
              <a:t>tin, </a:t>
            </a:r>
            <a:r>
              <a:rPr lang="vi-VN" sz="5400" dirty="0">
                <a:solidFill>
                  <a:schemeClr val="bg1"/>
                </a:solidFill>
              </a:rPr>
              <a:t>vác thập giá mình theo Chúa. Xin cho con biết khát </a:t>
            </a:r>
            <a:r>
              <a:rPr lang="vi-VN" sz="5400" dirty="0" smtClean="0">
                <a:solidFill>
                  <a:schemeClr val="bg1"/>
                </a:solidFill>
              </a:rPr>
              <a:t>khao, </a:t>
            </a:r>
            <a:r>
              <a:rPr lang="vi-VN" sz="5400" dirty="0">
                <a:solidFill>
                  <a:schemeClr val="bg1"/>
                </a:solidFill>
              </a:rPr>
              <a:t>suốt đời kết hiệp với Chúa. </a:t>
            </a:r>
            <a:endParaRPr lang="en-US" sz="5400" b="0" dirty="0">
              <a:solidFill>
                <a:schemeClr val="bg1"/>
              </a:solidFill>
              <a:effectLst/>
            </a:endParaRPr>
          </a:p>
        </p:txBody>
      </p:sp>
    </p:spTree>
    <p:extLst>
      <p:ext uri="{BB962C8B-B14F-4D97-AF65-F5344CB8AC3E}">
        <p14:creationId xmlns:p14="http://schemas.microsoft.com/office/powerpoint/2010/main" val="2129459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Xin </a:t>
            </a:r>
            <a:r>
              <a:rPr lang="vi-VN" sz="5400" dirty="0">
                <a:solidFill>
                  <a:schemeClr val="bg1"/>
                </a:solidFill>
              </a:rPr>
              <a:t>cho con biết chết </a:t>
            </a:r>
            <a:r>
              <a:rPr lang="vi-VN" sz="5400" dirty="0" smtClean="0">
                <a:solidFill>
                  <a:schemeClr val="bg1"/>
                </a:solidFill>
              </a:rPr>
              <a:t>đi, </a:t>
            </a:r>
            <a:r>
              <a:rPr lang="vi-VN" sz="5400" dirty="0">
                <a:solidFill>
                  <a:schemeClr val="bg1"/>
                </a:solidFill>
              </a:rPr>
              <a:t>để được sống lại như Chúa. Xin cho con biết tín </a:t>
            </a:r>
            <a:r>
              <a:rPr lang="vi-VN" sz="5400" dirty="0" smtClean="0">
                <a:solidFill>
                  <a:schemeClr val="bg1"/>
                </a:solidFill>
              </a:rPr>
              <a:t>trung, </a:t>
            </a:r>
            <a:r>
              <a:rPr lang="vi-VN" sz="5400" dirty="0">
                <a:solidFill>
                  <a:schemeClr val="bg1"/>
                </a:solidFill>
              </a:rPr>
              <a:t>trong ngày Chúa đến vinh quang.</a:t>
            </a:r>
            <a:endParaRPr lang="en-US" sz="5400" b="0" dirty="0">
              <a:solidFill>
                <a:schemeClr val="bg1"/>
              </a:solidFill>
              <a:effectLst/>
            </a:endParaRPr>
          </a:p>
        </p:txBody>
      </p:sp>
    </p:spTree>
    <p:extLst>
      <p:ext uri="{BB962C8B-B14F-4D97-AF65-F5344CB8AC3E}">
        <p14:creationId xmlns:p14="http://schemas.microsoft.com/office/powerpoint/2010/main" val="3217502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Pk3</a:t>
            </a:r>
            <a:r>
              <a:rPr lang="vi-VN" sz="4600" dirty="0">
                <a:solidFill>
                  <a:srgbClr val="FFFF00"/>
                </a:solidFill>
              </a:rPr>
              <a:t>:  </a:t>
            </a:r>
            <a:r>
              <a:rPr lang="vi-VN" sz="4600" dirty="0">
                <a:solidFill>
                  <a:schemeClr val="bg1"/>
                </a:solidFill>
              </a:rPr>
              <a:t>Khấn xin Chúa một </a:t>
            </a:r>
            <a:r>
              <a:rPr lang="vi-VN" sz="4600" dirty="0" smtClean="0">
                <a:solidFill>
                  <a:schemeClr val="bg1"/>
                </a:solidFill>
              </a:rPr>
              <a:t>điều, </a:t>
            </a:r>
            <a:r>
              <a:rPr lang="vi-VN" sz="4600" dirty="0">
                <a:solidFill>
                  <a:schemeClr val="bg1"/>
                </a:solidFill>
              </a:rPr>
              <a:t>đừng để cuộc sống phù </a:t>
            </a:r>
            <a:r>
              <a:rPr lang="vi-VN" sz="4600" dirty="0" smtClean="0">
                <a:solidFill>
                  <a:schemeClr val="bg1"/>
                </a:solidFill>
              </a:rPr>
              <a:t>vân. </a:t>
            </a:r>
            <a:r>
              <a:rPr lang="vi-VN" sz="4600" dirty="0">
                <a:solidFill>
                  <a:schemeClr val="bg1"/>
                </a:solidFill>
              </a:rPr>
              <a:t>làm trí lòng u </a:t>
            </a:r>
            <a:r>
              <a:rPr lang="vi-VN" sz="4600" dirty="0" smtClean="0">
                <a:solidFill>
                  <a:schemeClr val="bg1"/>
                </a:solidFill>
              </a:rPr>
              <a:t>mê, </a:t>
            </a:r>
            <a:r>
              <a:rPr lang="vi-VN" sz="4600" dirty="0">
                <a:solidFill>
                  <a:schemeClr val="bg1"/>
                </a:solidFill>
              </a:rPr>
              <a:t>chạy theo chức tước danh vọng. Nhưng biết đem trí </a:t>
            </a:r>
            <a:r>
              <a:rPr lang="vi-VN" sz="4600" dirty="0" smtClean="0">
                <a:solidFill>
                  <a:schemeClr val="bg1"/>
                </a:solidFill>
              </a:rPr>
              <a:t>lực, </a:t>
            </a:r>
            <a:r>
              <a:rPr lang="vi-VN" sz="4600" dirty="0">
                <a:solidFill>
                  <a:schemeClr val="bg1"/>
                </a:solidFill>
              </a:rPr>
              <a:t>tận hiến và theo Chúa thôi. Không quản ngại gian </a:t>
            </a:r>
            <a:r>
              <a:rPr lang="vi-VN" sz="4600" dirty="0" smtClean="0">
                <a:solidFill>
                  <a:schemeClr val="bg1"/>
                </a:solidFill>
              </a:rPr>
              <a:t>khổ, </a:t>
            </a:r>
            <a:r>
              <a:rPr lang="vi-VN" sz="4600" dirty="0">
                <a:solidFill>
                  <a:schemeClr val="bg1"/>
                </a:solidFill>
              </a:rPr>
              <a:t>vững lòng vào Chúa không ngơi.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cho con biết vững </a:t>
            </a:r>
            <a:r>
              <a:rPr lang="vi-VN" sz="5400" dirty="0" smtClean="0">
                <a:solidFill>
                  <a:schemeClr val="bg1"/>
                </a:solidFill>
              </a:rPr>
              <a:t>tin, </a:t>
            </a:r>
            <a:r>
              <a:rPr lang="vi-VN" sz="5400" dirty="0">
                <a:solidFill>
                  <a:schemeClr val="bg1"/>
                </a:solidFill>
              </a:rPr>
              <a:t>vác thập giá mình theo Chúa. Xin cho con biết khát </a:t>
            </a:r>
            <a:r>
              <a:rPr lang="vi-VN" sz="5400" dirty="0" smtClean="0">
                <a:solidFill>
                  <a:schemeClr val="bg1"/>
                </a:solidFill>
              </a:rPr>
              <a:t>khao, </a:t>
            </a:r>
            <a:r>
              <a:rPr lang="vi-VN" sz="5400" dirty="0">
                <a:solidFill>
                  <a:schemeClr val="bg1"/>
                </a:solidFill>
              </a:rPr>
              <a:t>suốt đời kết hiệp với Chúa. </a:t>
            </a:r>
            <a:endParaRPr lang="en-US" sz="5400" b="0" dirty="0">
              <a:solidFill>
                <a:schemeClr val="bg1"/>
              </a:solidFill>
              <a:effectLst/>
            </a:endParaRPr>
          </a:p>
        </p:txBody>
      </p:sp>
    </p:spTree>
    <p:extLst>
      <p:ext uri="{BB962C8B-B14F-4D97-AF65-F5344CB8AC3E}">
        <p14:creationId xmlns:p14="http://schemas.microsoft.com/office/powerpoint/2010/main" val="2546480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Xin </a:t>
            </a:r>
            <a:r>
              <a:rPr lang="vi-VN" sz="5400" dirty="0">
                <a:solidFill>
                  <a:schemeClr val="bg1"/>
                </a:solidFill>
              </a:rPr>
              <a:t>cho con biết chết </a:t>
            </a:r>
            <a:r>
              <a:rPr lang="vi-VN" sz="5400" dirty="0" smtClean="0">
                <a:solidFill>
                  <a:schemeClr val="bg1"/>
                </a:solidFill>
              </a:rPr>
              <a:t>đi, </a:t>
            </a:r>
            <a:r>
              <a:rPr lang="vi-VN" sz="5400" dirty="0">
                <a:solidFill>
                  <a:schemeClr val="bg1"/>
                </a:solidFill>
              </a:rPr>
              <a:t>để được sống lại như Chúa. Xin cho con biết tín </a:t>
            </a:r>
            <a:r>
              <a:rPr lang="vi-VN" sz="5400" dirty="0" smtClean="0">
                <a:solidFill>
                  <a:schemeClr val="bg1"/>
                </a:solidFill>
              </a:rPr>
              <a:t>trung, </a:t>
            </a:r>
            <a:r>
              <a:rPr lang="vi-VN" sz="5400" dirty="0">
                <a:solidFill>
                  <a:schemeClr val="bg1"/>
                </a:solidFill>
              </a:rPr>
              <a:t>trong ngày Chúa đến vinh quang.</a:t>
            </a:r>
            <a:endParaRPr lang="en-US" sz="5400" b="0" dirty="0">
              <a:solidFill>
                <a:schemeClr val="bg1"/>
              </a:solidFill>
              <a:effectLst/>
            </a:endParaRPr>
          </a:p>
        </p:txBody>
      </p:sp>
    </p:spTree>
    <p:extLst>
      <p:ext uri="{BB962C8B-B14F-4D97-AF65-F5344CB8AC3E}">
        <p14:creationId xmlns:p14="http://schemas.microsoft.com/office/powerpoint/2010/main" val="1201741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Con </a:t>
            </a:r>
            <a:r>
              <a:rPr lang="en-US" sz="6600" b="0" dirty="0" err="1" smtClean="0">
                <a:solidFill>
                  <a:srgbClr val="FFFF00"/>
                </a:solidFill>
                <a:effectLst/>
                <a:latin typeface="+mj-lt"/>
              </a:rPr>
              <a:t>Xin</a:t>
            </a:r>
            <a:r>
              <a:rPr lang="en-US" sz="6600" b="0" dirty="0" smtClean="0">
                <a:solidFill>
                  <a:srgbClr val="FFFF00"/>
                </a:solidFill>
                <a:effectLst/>
                <a:latin typeface="+mj-lt"/>
              </a:rPr>
              <a:t> </a:t>
            </a:r>
            <a:r>
              <a:rPr lang="en-US" sz="6600" b="0" dirty="0" err="1" smtClean="0">
                <a:solidFill>
                  <a:srgbClr val="FFFF00"/>
                </a:solidFill>
                <a:effectLst/>
                <a:latin typeface="+mj-lt"/>
              </a:rPr>
              <a:t>Dâng</a:t>
            </a:r>
            <a:r>
              <a:rPr lang="en-US" sz="6600" b="0" dirty="0" smtClean="0">
                <a:solidFill>
                  <a:srgbClr val="FFFF00"/>
                </a:solidFill>
                <a:effectLst/>
                <a:latin typeface="+mj-lt"/>
              </a:rPr>
              <a:t> </a:t>
            </a:r>
            <a:r>
              <a:rPr lang="en-US" sz="6600" b="0" dirty="0" err="1" smtClean="0">
                <a:solidFill>
                  <a:srgbClr val="FFFF00"/>
                </a:solidFill>
                <a:effectLst/>
                <a:latin typeface="+mj-lt"/>
              </a:rPr>
              <a:t>Lên</a:t>
            </a:r>
            <a:r>
              <a:rPr lang="en-US" sz="6600" b="0" dirty="0" smtClean="0">
                <a:solidFill>
                  <a:srgbClr val="FFFF00"/>
                </a:solidFill>
                <a:effectLst/>
                <a:latin typeface="+mj-lt"/>
              </a:rPr>
              <a:t> </a:t>
            </a:r>
            <a:r>
              <a:rPr lang="en-US" sz="6600" b="0" dirty="0" err="1" smtClean="0">
                <a:solidFill>
                  <a:srgbClr val="FFFF00"/>
                </a:solidFill>
                <a:effectLst/>
                <a:latin typeface="+mj-lt"/>
              </a:rPr>
              <a:t>Mẹ</a:t>
            </a:r>
            <a:r>
              <a:rPr lang="en-US" sz="5400" b="0" dirty="0">
                <a:solidFill>
                  <a:srgbClr val="FFFF00"/>
                </a:solidFill>
                <a:effectLst/>
                <a:latin typeface="+mj-lt"/>
              </a:rPr>
              <a:t/>
            </a:r>
            <a:br>
              <a:rPr lang="en-US" sz="5400" b="0" dirty="0">
                <a:solidFill>
                  <a:srgbClr val="FFFF00"/>
                </a:solidFill>
                <a:effectLst/>
                <a:latin typeface="+mj-lt"/>
              </a:rPr>
            </a:br>
            <a:r>
              <a:rPr lang="en-US" sz="4800" b="0" i="1" dirty="0" err="1" smtClean="0">
                <a:solidFill>
                  <a:schemeClr val="bg1"/>
                </a:solidFill>
                <a:effectLst/>
                <a:latin typeface="+mj-lt"/>
              </a:rPr>
              <a:t>Hiền</a:t>
            </a:r>
            <a:r>
              <a:rPr lang="en-US" sz="4800" b="0" i="1" dirty="0" smtClean="0">
                <a:solidFill>
                  <a:schemeClr val="bg1"/>
                </a:solidFill>
                <a:effectLst/>
                <a:latin typeface="+mj-lt"/>
              </a:rPr>
              <a:t> </a:t>
            </a:r>
            <a:r>
              <a:rPr lang="en-US" sz="4800" b="0" i="1" dirty="0" err="1" smtClean="0">
                <a:solidFill>
                  <a:schemeClr val="bg1"/>
                </a:solidFill>
                <a:effectLst/>
                <a:latin typeface="+mj-lt"/>
              </a:rPr>
              <a:t>Hòa</a:t>
            </a:r>
            <a:endParaRPr lang="en-US" sz="48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a:solidFill>
                  <a:srgbClr val="FFFF00"/>
                </a:solidFill>
              </a:rPr>
              <a:t>P</a:t>
            </a:r>
            <a:r>
              <a:rPr lang="en-US" sz="4600" b="0" dirty="0" smtClean="0">
                <a:solidFill>
                  <a:srgbClr val="FFFF00"/>
                </a:solidFill>
                <a:effectLst/>
              </a:rPr>
              <a:t>k1</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Con xin dâng lên Mẹ gia đình con. Bao lo toan ưu phiền của cuộc sống. Biết cố gắng sống yêu thương, và tha thứ trước bao lỗi lầm. Sống xứng đáng với ơn thiêng, nguyện Mẹ thương xuông ơn an bình.</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dirty="0" smtClean="0">
                <a:solidFill>
                  <a:srgbClr val="FFFF00"/>
                </a:solidFill>
                <a:effectLst/>
              </a:rPr>
              <a:t>ĐK:</a:t>
            </a:r>
            <a:r>
              <a:rPr lang="en-US" b="0" dirty="0" smtClean="0">
                <a:solidFill>
                  <a:schemeClr val="bg1"/>
                </a:solidFill>
                <a:effectLst/>
              </a:rPr>
              <a:t> </a:t>
            </a:r>
            <a:r>
              <a:rPr lang="vi-VN" dirty="0" smtClean="0">
                <a:solidFill>
                  <a:schemeClr val="bg1"/>
                </a:solidFill>
              </a:rPr>
              <a:t>Niềm tin kính mến yêu, Mẹ ơi đoái nghe lời khấn cầu. Dù vui sướng, khổ đau, gia đình luôn an bình hạnh phúc. Lòng yêu mến thiết tha, Mẹ ơi hãy lắng nghe tiếng lòng. Thành tâm kính tiến lên xin Mẹ thương chở che tháng ngày.</a:t>
            </a:r>
            <a:endParaRPr lang="vi-VN"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1932</Words>
  <Application>Microsoft Office PowerPoint</Application>
  <PresentationFormat>On-screen Show (16:9)</PresentationFormat>
  <Paragraphs>99</Paragraphs>
  <Slides>83</Slides>
  <Notes>1</Notes>
  <HiddenSlides>0</HiddenSlides>
  <MMClips>0</MMClips>
  <ScaleCrop>false</ScaleCrop>
  <HeadingPairs>
    <vt:vector size="4" baseType="variant">
      <vt:variant>
        <vt:lpstr>Theme</vt:lpstr>
      </vt:variant>
      <vt:variant>
        <vt:i4>12</vt:i4>
      </vt:variant>
      <vt:variant>
        <vt:lpstr>Slide Titles</vt:lpstr>
      </vt:variant>
      <vt:variant>
        <vt:i4>83</vt:i4>
      </vt:variant>
    </vt:vector>
  </HeadingPairs>
  <TitlesOfParts>
    <vt:vector size="95"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2_Office Theme</vt:lpstr>
      <vt:lpstr>PowerPoint Presentation</vt:lpstr>
      <vt:lpstr>TẬP HÁT CỘNG ĐOÀN</vt:lpstr>
      <vt:lpstr>Đk: Lạy Chúa, Thiên Chúa con tôn thờ, linh hồn con luôn khao khát Ngài.</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Ca Khúc Lên Đền Ninh Doãn Hùng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 Lm Kim Long 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Đây lao nhọc của con người, từng ngày qua vất vả giữa đời. Hạt lúa đồng xa chín thơm tho, rượu nho đoàn con tiến lên Cha.</vt:lpstr>
      <vt:lpstr>ĐK: Xin dâng Ngài rượu bánh thơm lành, góp về từ đồng lúa mới. Xin thương nhận và ban muôn ơn để của lễ thắm đượm tình yêu.</vt:lpstr>
      <vt:lpstr>Pk2: Dâng lên Ngài đời vui buồn, ngàn khổ đau với cả lỗi lầm, giọt nắng làm cho lúa đơm bông, tình Cha sưởi ấm những đêm đông.</vt:lpstr>
      <vt:lpstr>ĐK: Xin dâng Ngài rượu bánh thơm lành, góp về từ đồng lúa mới. Xin thương nhận và ban muôn ơn để của lễ thắm đượm tình yêu.</vt:lpstr>
      <vt:lpstr>Pk3: Theo hương trầm tỏa ngút ngàn, hòa lời ca tiếng nhạc cung đàn, thượng tiến về Cha chốn thiên cung, nguyện nên của lễ với yêu thương.</vt:lpstr>
      <vt:lpstr>ĐK: Xin dâng Ngài rượu bánh thơm lành, góp về từ đồng lúa mới. Xin thương nhận và ban muôn ơn để của lễ thắm đượm tình yêu.</vt:lpstr>
      <vt:lpstr>PowerPoint Presentation</vt:lpstr>
      <vt:lpstr>PowerPoint Presentation</vt:lpstr>
      <vt:lpstr>  Ca Nguyện Hiệp Lễ Hãy  Từ Bỏ Mình Huỳnh Minh Kỳ &amp; Đinh Công Huỳnh  </vt:lpstr>
      <vt:lpstr>Pk1: Nếu ai muốn theo Thầy, thì hãy từ bỏ mình đi, và vác thập giá đó, rồi mau cất bước theo Thầy. Ai cứu mạng sống mình, thì sẽ bị đánh mất đi. Ai chết vì Danh Thầy, sẽ được sự sống thiên thu.</vt:lpstr>
      <vt:lpstr>ĐK:  Xin cho con biết vững tin, vác thập giá mình theo Chúa. Xin cho con biết khát khao, suốt đời kết hiệp với Chúa. </vt:lpstr>
      <vt:lpstr>** Xin cho con biết chết đi, để được sống lại như Chúa. Xin cho con biết tín trung, trong ngày Chúa đến vinh quang.</vt:lpstr>
      <vt:lpstr>Pk2:  Những ai đánh mất mình, vì muốn lời lãi trần gian, nào ích lợi chi đâu, bởi ơn cứu rỗi đâu còn. Yêu chính là hiến mình, Ngài đã chịu chết đớn đau, cho thế trần no thỏa, suối nguồn hạnh phúc mai sau.</vt:lpstr>
      <vt:lpstr>ĐK:  Xin cho con biết vững tin, vác thập giá mình theo Chúa. Xin cho con biết khát khao, suốt đời kết hiệp với Chúa. </vt:lpstr>
      <vt:lpstr>** Xin cho con biết chết đi, để được sống lại như Chúa. Xin cho con biết tín trung, trong ngày Chúa đến vinh quang.</vt:lpstr>
      <vt:lpstr>Pk3:  Khấn xin Chúa một điều, đừng để cuộc sống phù vân. làm trí lòng u mê, chạy theo chức tước danh vọng. Nhưng biết đem trí lực, tận hiến và theo Chúa thôi. Không quản ngại gian khổ, vững lòng vào Chúa không ngơi.</vt:lpstr>
      <vt:lpstr>ĐK:  Xin cho con biết vững tin, vác thập giá mình theo Chúa. Xin cho con biết khát khao, suốt đời kết hiệp với Chúa. </vt:lpstr>
      <vt:lpstr>** Xin cho con biết chết đi, để được sống lại như Chúa. Xin cho con biết tín trung, trong ngày Chúa đến vinh quang.</vt:lpstr>
      <vt:lpstr>PowerPoint Presentation</vt:lpstr>
      <vt:lpstr>Chúa Nhật XX TN Năm A </vt:lpstr>
      <vt:lpstr>Ca Kết Lễ Con Xin Dâng Lên Mẹ Hiền Hòa</vt:lpstr>
      <vt:lpstr>Pk1: Con xin dâng lên Mẹ gia đình con. Bao lo toan ưu phiền của cuộc sống. Biết cố gắng sống yêu thương, và tha thứ trước bao lỗi lầm. Sống xứng đáng với ơn thiêng, nguyện Mẹ thương xuông ơn an bình.</vt:lpstr>
      <vt:lpstr>ĐK: Niềm tin kính mến yêu, Mẹ ơi đoái nghe lời khấn cầu. Dù vui sướng, khổ đau, gia đình luôn an bình hạnh phúc. Lòng yêu mến thiết tha, Mẹ ơi hãy lắng nghe tiếng lòng. Thành tâm kính tiến lên xin Mẹ thương chở che tháng ngày.</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116</cp:revision>
  <dcterms:created xsi:type="dcterms:W3CDTF">2023-05-21T07:25:42Z</dcterms:created>
  <dcterms:modified xsi:type="dcterms:W3CDTF">2023-08-31T00:20:37Z</dcterms:modified>
</cp:coreProperties>
</file>