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08" r:id="rId8"/>
    <p:sldMasterId id="2147484132" r:id="rId9"/>
    <p:sldMasterId id="2147484144" r:id="rId10"/>
  </p:sldMasterIdLst>
  <p:notesMasterIdLst>
    <p:notesMasterId r:id="rId82"/>
  </p:notesMasterIdLst>
  <p:sldIdLst>
    <p:sldId id="507" r:id="rId11"/>
    <p:sldId id="715" r:id="rId12"/>
    <p:sldId id="713" r:id="rId13"/>
    <p:sldId id="716" r:id="rId14"/>
    <p:sldId id="717" r:id="rId15"/>
    <p:sldId id="553" r:id="rId16"/>
    <p:sldId id="443" r:id="rId17"/>
    <p:sldId id="585" r:id="rId18"/>
    <p:sldId id="723" r:id="rId19"/>
    <p:sldId id="617" r:id="rId20"/>
    <p:sldId id="724" r:id="rId21"/>
    <p:sldId id="718" r:id="rId22"/>
    <p:sldId id="384" r:id="rId23"/>
    <p:sldId id="386" r:id="rId24"/>
    <p:sldId id="387" r:id="rId25"/>
    <p:sldId id="388" r:id="rId26"/>
    <p:sldId id="389" r:id="rId27"/>
    <p:sldId id="390" r:id="rId28"/>
    <p:sldId id="391" r:id="rId29"/>
    <p:sldId id="647" r:id="rId30"/>
    <p:sldId id="649" r:id="rId31"/>
    <p:sldId id="703" r:id="rId32"/>
    <p:sldId id="704" r:id="rId33"/>
    <p:sldId id="705" r:id="rId34"/>
    <p:sldId id="706" r:id="rId35"/>
    <p:sldId id="707" r:id="rId36"/>
    <p:sldId id="708" r:id="rId37"/>
    <p:sldId id="709" r:id="rId38"/>
    <p:sldId id="710" r:id="rId39"/>
    <p:sldId id="653" r:id="rId40"/>
    <p:sldId id="722" r:id="rId41"/>
    <p:sldId id="720"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558" r:id="rId58"/>
    <p:sldId id="561" r:id="rId59"/>
    <p:sldId id="559" r:id="rId60"/>
    <p:sldId id="725" r:id="rId61"/>
    <p:sldId id="614" r:id="rId62"/>
    <p:sldId id="726" r:id="rId63"/>
    <p:sldId id="727" r:id="rId64"/>
    <p:sldId id="276" r:id="rId65"/>
    <p:sldId id="674" r:id="rId66"/>
    <p:sldId id="277" r:id="rId67"/>
    <p:sldId id="290" r:id="rId68"/>
    <p:sldId id="279" r:id="rId69"/>
    <p:sldId id="291" r:id="rId70"/>
    <p:sldId id="728" r:id="rId71"/>
    <p:sldId id="699" r:id="rId72"/>
    <p:sldId id="729" r:id="rId73"/>
    <p:sldId id="292" r:id="rId74"/>
    <p:sldId id="651" r:id="rId75"/>
    <p:sldId id="293" r:id="rId76"/>
    <p:sldId id="564" r:id="rId77"/>
    <p:sldId id="563" r:id="rId78"/>
    <p:sldId id="681" r:id="rId79"/>
    <p:sldId id="730" r:id="rId80"/>
    <p:sldId id="675"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60</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Pk2</a:t>
            </a:r>
            <a:r>
              <a:rPr lang="vi-VN" sz="6000" dirty="0">
                <a:solidFill>
                  <a:srgbClr val="FFFF00"/>
                </a:solidFill>
                <a:latin typeface="+mj-lt"/>
              </a:rPr>
              <a:t>: </a:t>
            </a:r>
            <a:r>
              <a:rPr lang="vi-VN" sz="6000" dirty="0" smtClean="0">
                <a:solidFill>
                  <a:schemeClr val="bg1"/>
                </a:solidFill>
                <a:latin typeface="+mj-lt"/>
              </a:rPr>
              <a:t>Vui </a:t>
            </a:r>
            <a:r>
              <a:rPr lang="vi-VN" sz="6000" dirty="0">
                <a:solidFill>
                  <a:schemeClr val="bg1"/>
                </a:solidFill>
                <a:latin typeface="+mj-lt"/>
              </a:rPr>
              <a:t>sống trong Nhà Ngài, quên hết những sầu thương. Luôn vững tin nơi Ngài, hạnh phúc luôn dư đầy.</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Bước vào tiền đình Nhà Chúa. Tâm tư con thảnh thơi. Bước vào cung điện của Ngài. Ngợi ca khen Chúa Trời.</a:t>
            </a:r>
            <a:endParaRPr lang="vi-VN" sz="6000" b="0" dirty="0">
              <a:solidFill>
                <a:schemeClr val="bg1"/>
              </a:solidFill>
              <a:effectLst/>
              <a:latin typeface="+mj-lt"/>
            </a:endParaRPr>
          </a:p>
        </p:txBody>
      </p:sp>
    </p:spTree>
    <p:extLst>
      <p:ext uri="{BB962C8B-B14F-4D97-AF65-F5344CB8AC3E}">
        <p14:creationId xmlns:p14="http://schemas.microsoft.com/office/powerpoint/2010/main" val="34374727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chemeClr val="bg1"/>
                </a:solidFill>
              </a:rPr>
              <a:t>TẬP HÁT CỘNG ĐOÀN</a:t>
            </a:r>
            <a:br>
              <a:rPr lang="en-US" dirty="0">
                <a:solidFill>
                  <a:schemeClr val="bg1"/>
                </a:solidFill>
              </a:rPr>
            </a:br>
            <a:r>
              <a:rPr lang="en-US" dirty="0">
                <a:solidFill>
                  <a:srgbClr val="FFFF00"/>
                </a:solidFill>
              </a:rPr>
              <a:t>THÁNH </a:t>
            </a:r>
            <a:r>
              <a:rPr lang="en-US" dirty="0" smtClean="0">
                <a:solidFill>
                  <a:srgbClr val="FFFF00"/>
                </a:solidFill>
              </a:rPr>
              <a:t>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000" i="1" dirty="0" smtClean="0">
                <a:solidFill>
                  <a:schemeClr val="bg1"/>
                </a:solidFill>
              </a:rPr>
              <a:t>Lm. Kim Long</a:t>
            </a:r>
            <a:endParaRPr lang="en-US" sz="4000" i="1" dirty="0">
              <a:solidFill>
                <a:schemeClr val="bg1"/>
              </a:solidFill>
            </a:endParaRPr>
          </a:p>
        </p:txBody>
      </p:sp>
    </p:spTree>
    <p:extLst>
      <p:ext uri="{BB962C8B-B14F-4D97-AF65-F5344CB8AC3E}">
        <p14:creationId xmlns:p14="http://schemas.microsoft.com/office/powerpoint/2010/main" val="106361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smtClean="0">
                <a:ln w="1905"/>
                <a:solidFill>
                  <a:srgbClr val="A50021"/>
                </a:solidFill>
                <a:effectLst>
                  <a:innerShdw blurRad="69850" dist="43180" dir="5400000">
                    <a:srgbClr val="000000">
                      <a:alpha val="65000"/>
                    </a:srgbClr>
                  </a:innerShdw>
                </a:effectLst>
              </a:rPr>
              <a:t>Bài </a:t>
            </a:r>
            <a:r>
              <a:rPr lang="vi-VN" sz="3200" b="1" dirty="0">
                <a:ln w="1905"/>
                <a:solidFill>
                  <a:srgbClr val="A50021"/>
                </a:solidFill>
                <a:effectLst>
                  <a:innerShdw blurRad="69850" dist="43180" dir="5400000">
                    <a:srgbClr val="000000">
                      <a:alpha val="65000"/>
                    </a:srgbClr>
                  </a:innerShdw>
                </a:effectLst>
              </a:rPr>
              <a:t>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247483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ai được ở trên núi thánh Ngài.</a:t>
            </a:r>
            <a:endParaRPr lang="en-US" sz="7200" dirty="0">
              <a:solidFill>
                <a:schemeClr val="bg1"/>
              </a:solidFill>
            </a:endParaRPr>
          </a:p>
        </p:txBody>
      </p:sp>
    </p:spTree>
    <p:extLst>
      <p:ext uri="{BB962C8B-B14F-4D97-AF65-F5344CB8AC3E}">
        <p14:creationId xmlns:p14="http://schemas.microsoft.com/office/powerpoint/2010/main" val="4264184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Tk1:</a:t>
            </a:r>
            <a:r>
              <a:rPr lang="en-US" sz="6000" dirty="0">
                <a:solidFill>
                  <a:schemeClr val="bg1"/>
                </a:solidFill>
              </a:rPr>
              <a:t> </a:t>
            </a:r>
            <a:r>
              <a:rPr lang="vi-VN" sz="6000" dirty="0">
                <a:solidFill>
                  <a:schemeClr val="bg1"/>
                </a:solidFill>
              </a:rPr>
              <a:t>Người luôn sống vẹn toàn, làm điều thẳng </a:t>
            </a:r>
            <a:r>
              <a:rPr lang="vi-VN" sz="6000" dirty="0" smtClean="0">
                <a:solidFill>
                  <a:schemeClr val="bg1"/>
                </a:solidFill>
              </a:rPr>
              <a:t>ngay. </a:t>
            </a:r>
            <a:r>
              <a:rPr lang="vi-VN" sz="6000" dirty="0">
                <a:solidFill>
                  <a:schemeClr val="bg1"/>
                </a:solidFill>
              </a:rPr>
              <a:t>Lòng gẫm suy lẽ thật, lưỡi không hề điêu ngoa.</a:t>
            </a:r>
            <a:endParaRPr lang="en-US" sz="6000" dirty="0">
              <a:solidFill>
                <a:schemeClr val="bg1"/>
              </a:solidFill>
            </a:endParaRPr>
          </a:p>
        </p:txBody>
      </p:sp>
    </p:spTree>
    <p:extLst>
      <p:ext uri="{BB962C8B-B14F-4D97-AF65-F5344CB8AC3E}">
        <p14:creationId xmlns:p14="http://schemas.microsoft.com/office/powerpoint/2010/main" val="128711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44289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a:solidFill>
                  <a:schemeClr val="bg1"/>
                </a:solidFill>
              </a:rPr>
              <a:t>Người chẳng dám sỉ nhục hoặc làm hại </a:t>
            </a:r>
            <a:r>
              <a:rPr lang="vi-VN" sz="6000" dirty="0" smtClean="0">
                <a:solidFill>
                  <a:schemeClr val="bg1"/>
                </a:solidFill>
              </a:rPr>
              <a:t>ai. </a:t>
            </a:r>
            <a:r>
              <a:rPr lang="vi-VN" sz="6000" dirty="0">
                <a:solidFill>
                  <a:schemeClr val="bg1"/>
                </a:solidFill>
              </a:rPr>
              <a:t>Trọng kẻ tôn sợ Chúa Trời, ghét khinh phường gian manh.</a:t>
            </a:r>
            <a:endParaRPr lang="en-US" sz="6000" dirty="0">
              <a:solidFill>
                <a:schemeClr val="bg1"/>
              </a:solidFill>
            </a:endParaRPr>
          </a:p>
        </p:txBody>
      </p:sp>
    </p:spTree>
    <p:extLst>
      <p:ext uri="{BB962C8B-B14F-4D97-AF65-F5344CB8AC3E}">
        <p14:creationId xmlns:p14="http://schemas.microsoft.com/office/powerpoint/2010/main" val="426063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369599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Tk3:</a:t>
            </a:r>
            <a:r>
              <a:rPr lang="en-US" sz="6000" dirty="0" smtClean="0">
                <a:solidFill>
                  <a:schemeClr val="bg1"/>
                </a:solidFill>
              </a:rPr>
              <a:t> </a:t>
            </a:r>
            <a:r>
              <a:rPr lang="vi-VN" sz="6000" dirty="0">
                <a:solidFill>
                  <a:schemeClr val="bg1"/>
                </a:solidFill>
              </a:rPr>
              <a:t>Thề chi dẫu bị thiệt, người chẳng đơn sai. Chẳng thiết ăn hối lộ để hại người thẳng ngay</a:t>
            </a:r>
            <a:r>
              <a:rPr lang="vi-VN"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3864351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79231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214029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a:t>
            </a:r>
            <a:r>
              <a:rPr lang="vi-VN" sz="3600" u="sng" dirty="0" smtClean="0">
                <a:solidFill>
                  <a:srgbClr val="A50021"/>
                </a:solidFill>
              </a:rPr>
              <a:t>2</a:t>
            </a:r>
            <a:endParaRPr lang="vi-VN" sz="3600" u="sng" dirty="0">
              <a:solidFill>
                <a:srgbClr val="A50021"/>
              </a:solidFill>
            </a:endParaRPr>
          </a:p>
          <a:p>
            <a:r>
              <a:rPr lang="vi-VN" sz="3600" i="1" dirty="0">
                <a:solidFill>
                  <a:srgbClr val="002060"/>
                </a:solidFill>
              </a:rPr>
              <a:t>Anh em hãy đem Lời ấy ra thực hành</a:t>
            </a:r>
            <a:r>
              <a:rPr lang="vi-VN" sz="3600" i="1" dirty="0" smtClean="0">
                <a:solidFill>
                  <a:srgbClr val="002060"/>
                </a:solidFill>
              </a:rPr>
              <a:t>.</a:t>
            </a:r>
            <a:endParaRPr lang="vi-VN" sz="3600" i="1" dirty="0">
              <a:solidFill>
                <a:srgbClr val="002060"/>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Chúa </a:t>
            </a:r>
            <a:r>
              <a:rPr lang="vi-VN" sz="5400" dirty="0" smtClean="0">
                <a:solidFill>
                  <a:schemeClr val="bg1"/>
                </a:solidFill>
              </a:rPr>
              <a:t>Cha, </a:t>
            </a:r>
            <a:r>
              <a:rPr lang="vi-VN" sz="5400" dirty="0">
                <a:solidFill>
                  <a:schemeClr val="bg1"/>
                </a:solidFill>
              </a:rPr>
              <a:t>tự ý dùng lời chân </a:t>
            </a:r>
            <a:r>
              <a:rPr lang="vi-VN" sz="5400" dirty="0" smtClean="0">
                <a:solidFill>
                  <a:schemeClr val="bg1"/>
                </a:solidFill>
              </a:rPr>
              <a:t>lý, </a:t>
            </a:r>
            <a:r>
              <a:rPr lang="vi-VN" sz="5400" dirty="0">
                <a:solidFill>
                  <a:schemeClr val="bg1"/>
                </a:solidFill>
              </a:rPr>
              <a:t>mà sinh ra chúng ta, để chúng </a:t>
            </a:r>
            <a:r>
              <a:rPr lang="vi-VN" sz="5400" dirty="0" smtClean="0">
                <a:solidFill>
                  <a:schemeClr val="bg1"/>
                </a:solidFill>
              </a:rPr>
              <a:t>ta, </a:t>
            </a:r>
            <a:r>
              <a:rPr lang="vi-VN" sz="5400" dirty="0">
                <a:solidFill>
                  <a:schemeClr val="bg1"/>
                </a:solidFill>
              </a:rPr>
              <a:t>nên như tác phẩm đầu </a:t>
            </a:r>
            <a:r>
              <a:rPr lang="vi-VN" sz="5400" dirty="0" smtClean="0">
                <a:solidFill>
                  <a:schemeClr val="bg1"/>
                </a:solidFill>
              </a:rPr>
              <a:t>tay, </a:t>
            </a:r>
            <a:r>
              <a:rPr lang="vi-VN" sz="5400" dirty="0">
                <a:solidFill>
                  <a:schemeClr val="bg1"/>
                </a:solidFill>
              </a:rPr>
              <a:t>trong các thụ tạo của </a:t>
            </a:r>
            <a:r>
              <a:rPr lang="vi-VN" sz="5400" dirty="0" smtClean="0">
                <a:solidFill>
                  <a:schemeClr val="bg1"/>
                </a:solidFill>
              </a:rPr>
              <a:t>Ngài</a:t>
            </a:r>
            <a:r>
              <a:rPr lang="en-US" sz="5400" dirty="0">
                <a:solidFill>
                  <a:schemeClr val="bg1"/>
                </a:solidFill>
              </a:rPr>
              <a:t>. </a:t>
            </a:r>
            <a:r>
              <a:rPr lang="en-US" sz="5400" dirty="0">
                <a:solidFill>
                  <a:srgbClr val="FFFF00"/>
                </a:solidFill>
              </a:rPr>
              <a:t>Alleluia…</a:t>
            </a:r>
            <a:endParaRPr lang="vi-VN" sz="5400" dirty="0">
              <a:solidFill>
                <a:srgbClr val="FFFF00"/>
              </a:solidFill>
            </a:endParaRPr>
          </a:p>
        </p:txBody>
      </p:sp>
    </p:spTree>
    <p:extLst>
      <p:ext uri="{BB962C8B-B14F-4D97-AF65-F5344CB8AC3E}">
        <p14:creationId xmlns:p14="http://schemas.microsoft.com/office/powerpoint/2010/main" val="384959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872094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Chúa </a:t>
            </a:r>
            <a:r>
              <a:rPr lang="vi-VN" sz="5400" dirty="0" smtClean="0">
                <a:solidFill>
                  <a:schemeClr val="bg1"/>
                </a:solidFill>
              </a:rPr>
              <a:t>Cha, </a:t>
            </a:r>
            <a:r>
              <a:rPr lang="vi-VN" sz="5400" dirty="0">
                <a:solidFill>
                  <a:schemeClr val="bg1"/>
                </a:solidFill>
              </a:rPr>
              <a:t>tự ý dùng lời chân </a:t>
            </a:r>
            <a:r>
              <a:rPr lang="vi-VN" sz="5400" dirty="0" smtClean="0">
                <a:solidFill>
                  <a:schemeClr val="bg1"/>
                </a:solidFill>
              </a:rPr>
              <a:t>lý, </a:t>
            </a:r>
            <a:r>
              <a:rPr lang="vi-VN" sz="5400" dirty="0">
                <a:solidFill>
                  <a:schemeClr val="bg1"/>
                </a:solidFill>
              </a:rPr>
              <a:t>mà sinh ra chúng ta, để chúng </a:t>
            </a:r>
            <a:r>
              <a:rPr lang="vi-VN" sz="5400" dirty="0" smtClean="0">
                <a:solidFill>
                  <a:schemeClr val="bg1"/>
                </a:solidFill>
              </a:rPr>
              <a:t>ta, </a:t>
            </a:r>
            <a:r>
              <a:rPr lang="vi-VN" sz="5400" dirty="0">
                <a:solidFill>
                  <a:schemeClr val="bg1"/>
                </a:solidFill>
              </a:rPr>
              <a:t>nên như tác phẩm đầu </a:t>
            </a:r>
            <a:r>
              <a:rPr lang="vi-VN" sz="5400" dirty="0" smtClean="0">
                <a:solidFill>
                  <a:schemeClr val="bg1"/>
                </a:solidFill>
              </a:rPr>
              <a:t>tay, </a:t>
            </a:r>
            <a:r>
              <a:rPr lang="vi-VN" sz="5400" dirty="0">
                <a:solidFill>
                  <a:schemeClr val="bg1"/>
                </a:solidFill>
              </a:rPr>
              <a:t>trong các thụ tạo của </a:t>
            </a:r>
            <a:r>
              <a:rPr lang="vi-VN" sz="5400" dirty="0" smtClean="0">
                <a:solidFill>
                  <a:schemeClr val="bg1"/>
                </a:solidFill>
              </a:rPr>
              <a:t>Ngài</a:t>
            </a:r>
            <a:r>
              <a:rPr lang="en-US" sz="5400" dirty="0">
                <a:solidFill>
                  <a:schemeClr val="bg1"/>
                </a:solidFill>
              </a:rPr>
              <a:t>. </a:t>
            </a:r>
            <a:r>
              <a:rPr lang="en-US" sz="5400" dirty="0">
                <a:solidFill>
                  <a:srgbClr val="FFFF00"/>
                </a:solidFill>
              </a:rPr>
              <a:t>Alleluia…</a:t>
            </a:r>
            <a:endParaRPr lang="vi-VN" sz="5400" dirty="0">
              <a:solidFill>
                <a:srgbClr val="FFFF00"/>
              </a:solidFill>
            </a:endParaRPr>
          </a:p>
        </p:txBody>
      </p:sp>
    </p:spTree>
    <p:extLst>
      <p:ext uri="{BB962C8B-B14F-4D97-AF65-F5344CB8AC3E}">
        <p14:creationId xmlns:p14="http://schemas.microsoft.com/office/powerpoint/2010/main" val="4136312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muốn</a:t>
            </a:r>
            <a:r>
              <a:rPr lang="en-US" sz="3200" dirty="0" smtClean="0"/>
              <a:t> </a:t>
            </a:r>
            <a:r>
              <a:rPr lang="en-US" sz="3200" dirty="0" err="1" smtClean="0"/>
              <a:t>đứng</a:t>
            </a:r>
            <a:r>
              <a:rPr lang="en-US" sz="3200" dirty="0" smtClean="0"/>
              <a:t> </a:t>
            </a:r>
            <a:r>
              <a:rPr lang="en-US" sz="3200" dirty="0" err="1" smtClean="0"/>
              <a:t>vững</a:t>
            </a:r>
            <a:r>
              <a:rPr lang="en-US" sz="3200" dirty="0" smtClean="0"/>
              <a:t> </a:t>
            </a:r>
            <a:r>
              <a:rPr lang="en-US" sz="3200" dirty="0" err="1" smtClean="0"/>
              <a:t>trước</a:t>
            </a:r>
            <a:r>
              <a:rPr lang="en-US" sz="3200" dirty="0" smtClean="0"/>
              <a:t> </a:t>
            </a:r>
            <a:r>
              <a:rPr lang="en-US" sz="3200" dirty="0" err="1" smtClean="0"/>
              <a:t>mọi</a:t>
            </a:r>
            <a:r>
              <a:rPr lang="en-US" sz="3200" dirty="0" smtClean="0"/>
              <a:t> </a:t>
            </a:r>
            <a:r>
              <a:rPr lang="en-US" sz="3200" dirty="0" err="1" smtClean="0"/>
              <a:t>thử</a:t>
            </a:r>
            <a:r>
              <a:rPr lang="en-US" sz="3200" dirty="0" smtClean="0"/>
              <a:t> </a:t>
            </a:r>
            <a:r>
              <a:rPr lang="en-US" sz="3200" dirty="0" err="1" smtClean="0"/>
              <a:t>thách</a:t>
            </a:r>
            <a:r>
              <a:rPr lang="en-US" sz="3200" dirty="0" smtClean="0"/>
              <a:t>, </a:t>
            </a:r>
            <a:r>
              <a:rPr lang="en-US" sz="3200" dirty="0" err="1" smtClean="0"/>
              <a:t>muốn</a:t>
            </a:r>
            <a:r>
              <a:rPr lang="en-US" sz="3200" dirty="0" smtClean="0"/>
              <a:t> </a:t>
            </a:r>
            <a:r>
              <a:rPr lang="en-US" sz="3200" dirty="0" err="1" smtClean="0"/>
              <a:t>khỏi</a:t>
            </a:r>
            <a:r>
              <a:rPr lang="en-US" sz="3200" dirty="0" smtClean="0"/>
              <a:t> </a:t>
            </a:r>
            <a:r>
              <a:rPr lang="en-US" sz="3200" dirty="0" err="1" smtClean="0"/>
              <a:t>phải</a:t>
            </a:r>
            <a:r>
              <a:rPr lang="en-US" sz="3200" dirty="0" smtClean="0"/>
              <a:t> </a:t>
            </a:r>
            <a:r>
              <a:rPr lang="en-US" sz="3200" dirty="0" err="1" smtClean="0"/>
              <a:t>mất</a:t>
            </a:r>
            <a:r>
              <a:rPr lang="en-US" sz="3200" dirty="0" smtClean="0"/>
              <a:t> </a:t>
            </a:r>
            <a:r>
              <a:rPr lang="en-US" sz="3200" dirty="0" err="1" smtClean="0"/>
              <a:t>đức</a:t>
            </a:r>
            <a:r>
              <a:rPr lang="en-US" sz="3200" dirty="0" smtClean="0"/>
              <a:t> tin, </a:t>
            </a:r>
            <a:r>
              <a:rPr lang="en-US" sz="3200" dirty="0" err="1" smtClean="0"/>
              <a:t>người</a:t>
            </a:r>
            <a:r>
              <a:rPr lang="en-US" sz="3200" dirty="0" smtClean="0"/>
              <a:t> Ki-</a:t>
            </a:r>
            <a:r>
              <a:rPr lang="en-US" sz="3200" dirty="0" err="1" smtClean="0"/>
              <a:t>tô</a:t>
            </a:r>
            <a:r>
              <a:rPr lang="en-US" sz="3200" dirty="0" smtClean="0"/>
              <a:t> </a:t>
            </a:r>
            <a:r>
              <a:rPr lang="en-US" sz="3200" dirty="0" err="1" smtClean="0"/>
              <a:t>hữu</a:t>
            </a:r>
            <a:r>
              <a:rPr lang="en-US" sz="3200" dirty="0" smtClean="0"/>
              <a:t> </a:t>
            </a:r>
            <a:r>
              <a:rPr lang="en-US" sz="3200" dirty="0" err="1" smtClean="0"/>
              <a:t>cần</a:t>
            </a:r>
            <a:r>
              <a:rPr lang="en-US" sz="3200" dirty="0" smtClean="0"/>
              <a:t> </a:t>
            </a:r>
            <a:r>
              <a:rPr lang="en-US" sz="3200" dirty="0" err="1" smtClean="0"/>
              <a:t>giữ</a:t>
            </a:r>
            <a:r>
              <a:rPr lang="en-US" sz="3200" dirty="0" smtClean="0"/>
              <a:t> </a:t>
            </a:r>
            <a:r>
              <a:rPr lang="en-US" sz="3200" dirty="0" err="1" smtClean="0"/>
              <a:t>trọn</a:t>
            </a:r>
            <a:r>
              <a:rPr lang="en-US" sz="3200" dirty="0" smtClean="0"/>
              <a:t> </a:t>
            </a:r>
            <a:r>
              <a:rPr lang="en-US" sz="3200" dirty="0" err="1" smtClean="0"/>
              <a:t>vẹn</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của</a:t>
            </a:r>
            <a:r>
              <a:rPr lang="en-US" sz="3200" dirty="0" smtClean="0"/>
              <a:t> </a:t>
            </a:r>
            <a:r>
              <a:rPr lang="en-US" sz="3200" dirty="0" err="1" smtClean="0"/>
              <a:t>Chúa</a:t>
            </a:r>
            <a:r>
              <a:rPr lang="en-US" sz="3200" dirty="0" smtClean="0"/>
              <a:t>. </a:t>
            </a:r>
            <a:r>
              <a:rPr lang="en-US" sz="3200" dirty="0" err="1" smtClean="0"/>
              <a:t>Với</a:t>
            </a:r>
            <a:r>
              <a:rPr lang="en-US" sz="3200" dirty="0" smtClean="0"/>
              <a:t> </a:t>
            </a:r>
            <a:r>
              <a:rPr lang="en-US" sz="3200" dirty="0" err="1" smtClean="0"/>
              <a:t>tâm</a:t>
            </a:r>
            <a:r>
              <a:rPr lang="en-US" sz="3200" dirty="0" smtClean="0"/>
              <a:t> </a:t>
            </a:r>
            <a:r>
              <a:rPr lang="en-US" sz="3200" dirty="0" err="1" smtClean="0"/>
              <a:t>tình</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2590800" y="2570911"/>
            <a:ext cx="6858000" cy="1508105"/>
          </a:xfrm>
          <a:prstGeom prst="rect">
            <a:avLst/>
          </a:prstGeom>
        </p:spPr>
        <p:txBody>
          <a:bodyPr wrap="square">
            <a:spAutoFit/>
          </a:bodyPr>
          <a:lstStyle/>
          <a:p>
            <a:pPr algn="ctr"/>
            <a:r>
              <a:rPr lang="en-US" sz="4800" b="1" dirty="0" err="1" smtClean="0">
                <a:solidFill>
                  <a:srgbClr val="FFFF00"/>
                </a:solidFill>
              </a:rPr>
              <a:t>Nguyện</a:t>
            </a:r>
            <a:r>
              <a:rPr lang="en-US" sz="4800" b="1" dirty="0" smtClean="0">
                <a:solidFill>
                  <a:srgbClr val="FFFF00"/>
                </a:solidFill>
              </a:rPr>
              <a:t>  </a:t>
            </a:r>
            <a:r>
              <a:rPr lang="en-US" sz="4800" b="1" dirty="0" err="1" smtClean="0">
                <a:solidFill>
                  <a:srgbClr val="FFFF00"/>
                </a:solidFill>
              </a:rPr>
              <a:t>Dâng</a:t>
            </a:r>
            <a:r>
              <a:rPr lang="en-US" sz="4800" b="1" dirty="0" smtClean="0">
                <a:solidFill>
                  <a:srgbClr val="FFFF00"/>
                </a:solidFill>
              </a:rPr>
              <a:t> </a:t>
            </a:r>
            <a:r>
              <a:rPr lang="en-US" sz="4800" b="1" dirty="0" err="1" smtClean="0">
                <a:solidFill>
                  <a:srgbClr val="FFFF00"/>
                </a:solidFill>
              </a:rPr>
              <a:t>Lên</a:t>
            </a:r>
            <a:r>
              <a:rPr lang="en-US" sz="4800" b="1" dirty="0" smtClean="0">
                <a:solidFill>
                  <a:srgbClr val="FFFF00"/>
                </a:solidFill>
              </a:rPr>
              <a:t> Cha</a:t>
            </a:r>
            <a:endParaRPr lang="en-US" sz="4800" b="1" dirty="0">
              <a:solidFill>
                <a:srgbClr val="FFFF00"/>
              </a:solidFill>
            </a:endParaRPr>
          </a:p>
          <a:p>
            <a:pPr algn="ctr"/>
            <a:r>
              <a:rPr lang="en-US" sz="4400" b="1" i="1" dirty="0" err="1" smtClean="0">
                <a:solidFill>
                  <a:schemeClr val="bg1"/>
                </a:solidFill>
              </a:rPr>
              <a:t>Sơn</a:t>
            </a:r>
            <a:r>
              <a:rPr lang="en-US" sz="4400" b="1" i="1" dirty="0" smtClean="0">
                <a:solidFill>
                  <a:schemeClr val="bg1"/>
                </a:solidFill>
              </a:rPr>
              <a:t> </a:t>
            </a:r>
            <a:r>
              <a:rPr lang="en-US" sz="4400" b="1" i="1" dirty="0" err="1" smtClean="0">
                <a:solidFill>
                  <a:schemeClr val="bg1"/>
                </a:solidFill>
              </a:rPr>
              <a:t>Dương</a:t>
            </a:r>
            <a:endParaRPr lang="en-US" sz="44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a:solidFill>
                  <a:srgbClr val="FFFF00"/>
                </a:solidFill>
              </a:rPr>
              <a:t>P</a:t>
            </a:r>
            <a:r>
              <a:rPr lang="en-US" sz="5000" b="0" dirty="0" smtClean="0">
                <a:solidFill>
                  <a:srgbClr val="FFFF00"/>
                </a:solidFill>
                <a:effectLst/>
              </a:rPr>
              <a:t>k1</a:t>
            </a:r>
            <a:r>
              <a:rPr lang="en-US" sz="5000" b="0" dirty="0">
                <a:solidFill>
                  <a:srgbClr val="FFFF00"/>
                </a:solidFill>
                <a:effectLst/>
              </a:rPr>
              <a:t>:</a:t>
            </a:r>
            <a:r>
              <a:rPr lang="en-US" sz="5000" b="0" dirty="0">
                <a:solidFill>
                  <a:schemeClr val="bg1"/>
                </a:solidFill>
                <a:effectLst/>
              </a:rPr>
              <a:t> </a:t>
            </a:r>
            <a:r>
              <a:rPr lang="vi-VN" sz="5000" dirty="0" smtClean="0">
                <a:solidFill>
                  <a:schemeClr val="bg1"/>
                </a:solidFill>
              </a:rPr>
              <a:t>Nguyện dâng lên Cha, đây tấm lòng chân thành. Bánh trắng rượu nồng, nguyện dâng, lên tòa Chúa. Xin Cha nhận lấy lao công, của đời con. Xin Chúa thương nhìn, lễ vật tiến dâng.</a:t>
            </a:r>
            <a:endParaRPr lang="en-US" sz="5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Xin dâng chén rượu thơm, đoàn con thiết tha dâng lên. Xác hồn này, nguyện dâng, lên Thiên Chúa.</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a:t>
            </a:r>
            <a:r>
              <a:rPr lang="vi-VN" sz="6000" dirty="0">
                <a:solidFill>
                  <a:schemeClr val="bg1"/>
                </a:solidFill>
              </a:rPr>
              <a:t> </a:t>
            </a:r>
            <a:r>
              <a:rPr lang="vi-VN" sz="6000" dirty="0" smtClean="0">
                <a:solidFill>
                  <a:schemeClr val="bg1"/>
                </a:solidFill>
              </a:rPr>
              <a:t>Đây bánh trắng sạch trong, trở nên chính Con Chúa Trời. Xin tiến dâng Chúa ơi nhận cho</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42848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a:solidFill>
                  <a:srgbClr val="FFFF00"/>
                </a:solidFill>
              </a:rPr>
              <a:t>P</a:t>
            </a:r>
            <a:r>
              <a:rPr lang="en-US" sz="5000" b="0" dirty="0" smtClean="0">
                <a:solidFill>
                  <a:srgbClr val="FFFF00"/>
                </a:solidFill>
                <a:effectLst/>
              </a:rPr>
              <a:t>k2</a:t>
            </a:r>
            <a:r>
              <a:rPr lang="en-US" sz="5000" b="0" dirty="0">
                <a:solidFill>
                  <a:srgbClr val="FFFF00"/>
                </a:solidFill>
                <a:effectLst/>
              </a:rPr>
              <a:t>: </a:t>
            </a:r>
            <a:r>
              <a:rPr lang="vi-VN" sz="5000" dirty="0" smtClean="0">
                <a:solidFill>
                  <a:schemeClr val="bg1"/>
                </a:solidFill>
              </a:rPr>
              <a:t>Nguyện dâng lên Cha, dâng Chúa đời sống con. Với những nhọc nhằn khổ đau, giăng đầy lối. Tay con không xứng dâng lên, lễ vật hèn. Nhưng Chúa thương nhận lễ vật tiến dâng.</a:t>
            </a:r>
            <a:endParaRPr lang="vi-VN" sz="5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Xin dâng chén rượu thơm, đoàn con thiết tha dâng lên. Xác hồn này, nguyện dâng, lên Thiên Chúa.</a:t>
            </a:r>
            <a:endParaRPr lang="en-US" sz="6000" b="0" dirty="0">
              <a:solidFill>
                <a:schemeClr val="bg1"/>
              </a:solidFill>
              <a:effectLst/>
            </a:endParaRPr>
          </a:p>
        </p:txBody>
      </p:sp>
    </p:spTree>
    <p:extLst>
      <p:ext uri="{BB962C8B-B14F-4D97-AF65-F5344CB8AC3E}">
        <p14:creationId xmlns:p14="http://schemas.microsoft.com/office/powerpoint/2010/main" val="2609586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a:t>
            </a:r>
            <a:r>
              <a:rPr lang="vi-VN" sz="6000" dirty="0">
                <a:solidFill>
                  <a:schemeClr val="bg1"/>
                </a:solidFill>
              </a:rPr>
              <a:t> </a:t>
            </a:r>
            <a:r>
              <a:rPr lang="vi-VN" sz="6000" dirty="0" smtClean="0">
                <a:solidFill>
                  <a:schemeClr val="bg1"/>
                </a:solidFill>
              </a:rPr>
              <a:t>Đây bánh trắng sạch trong, trở nên chính Con Chúa Trời. Xin tiến dâng Chúa ơi nhận cho</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354186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smtClean="0">
                <a:solidFill>
                  <a:srgbClr val="FFFF00"/>
                </a:solidFill>
              </a:rPr>
              <a:t>Dấu</a:t>
            </a:r>
            <a:r>
              <a:rPr lang="en-US" sz="6600" dirty="0" smtClean="0">
                <a:solidFill>
                  <a:srgbClr val="FFFF00"/>
                </a:solidFill>
              </a:rPr>
              <a:t> </a:t>
            </a:r>
            <a:r>
              <a:rPr lang="en-US" sz="6600" dirty="0" err="1" smtClean="0">
                <a:solidFill>
                  <a:srgbClr val="FFFF00"/>
                </a:solidFill>
              </a:rPr>
              <a:t>Ấn</a:t>
            </a:r>
            <a:r>
              <a:rPr lang="en-US" sz="6600" dirty="0" smtClean="0">
                <a:solidFill>
                  <a:srgbClr val="FFFF00"/>
                </a:solidFill>
              </a:rPr>
              <a:t> </a:t>
            </a:r>
            <a:r>
              <a:rPr lang="en-US" sz="6600" dirty="0" err="1" smtClean="0">
                <a:solidFill>
                  <a:srgbClr val="FFFF00"/>
                </a:solidFill>
              </a:rPr>
              <a:t>Tình</a:t>
            </a:r>
            <a:r>
              <a:rPr lang="en-US" sz="6600" dirty="0" smtClean="0">
                <a:solidFill>
                  <a:srgbClr val="FFFF00"/>
                </a:solidFill>
              </a:rPr>
              <a:t> </a:t>
            </a:r>
            <a:r>
              <a:rPr lang="en-US" sz="6600" dirty="0" err="1" smtClean="0">
                <a:solidFill>
                  <a:srgbClr val="FFFF00"/>
                </a:solidFill>
              </a:rPr>
              <a:t>Yêu</a:t>
            </a:r>
            <a:r>
              <a:rPr lang="en-US" sz="6600" dirty="0" smtClean="0">
                <a:solidFill>
                  <a:srgbClr val="FFFF00"/>
                </a:solidFill>
              </a:rPr>
              <a:t/>
            </a:r>
            <a:br>
              <a:rPr lang="en-US" sz="6600" dirty="0" smtClean="0">
                <a:solidFill>
                  <a:srgbClr val="FFFF00"/>
                </a:solidFill>
              </a:rPr>
            </a:br>
            <a:r>
              <a:rPr lang="en-US" sz="4800" i="1" dirty="0" err="1" smtClean="0">
                <a:solidFill>
                  <a:schemeClr val="bg1"/>
                </a:solidFill>
              </a:rPr>
              <a:t>Ân</a:t>
            </a:r>
            <a:r>
              <a:rPr lang="en-US" sz="4800" i="1" dirty="0" smtClean="0">
                <a:solidFill>
                  <a:schemeClr val="bg1"/>
                </a:solidFill>
              </a:rPr>
              <a:t> </a:t>
            </a:r>
            <a:r>
              <a:rPr lang="en-US" sz="4800" i="1" dirty="0" err="1" smtClean="0">
                <a:solidFill>
                  <a:schemeClr val="bg1"/>
                </a:solidFill>
              </a:rPr>
              <a:t>Đức</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Pk1</a:t>
            </a:r>
            <a:r>
              <a:rPr lang="vi-VN" sz="5400" dirty="0">
                <a:solidFill>
                  <a:srgbClr val="FFFF00"/>
                </a:solidFill>
              </a:rPr>
              <a:t>: </a:t>
            </a:r>
            <a:r>
              <a:rPr lang="vi-VN" sz="5400" dirty="0">
                <a:solidFill>
                  <a:schemeClr val="bg1"/>
                </a:solidFill>
              </a:rPr>
              <a:t>Chúa ghi vào hồn con dấu ấn của Ngài. Chúa đi vào đời con êm ái tuyệt vời. Mấy cung đàn </a:t>
            </a:r>
            <a:r>
              <a:rPr lang="vi-VN" sz="5400" dirty="0" smtClean="0">
                <a:solidFill>
                  <a:schemeClr val="bg1"/>
                </a:solidFill>
              </a:rPr>
              <a:t>tơ, </a:t>
            </a:r>
            <a:r>
              <a:rPr lang="vi-VN" sz="5400" dirty="0">
                <a:solidFill>
                  <a:schemeClr val="bg1"/>
                </a:solidFill>
              </a:rPr>
              <a:t>tấu lên trìu mến. Khúc ca cuộc đời con thơm ngát hương 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Hồng ân </a:t>
            </a:r>
            <a:r>
              <a:rPr lang="vi-VN" sz="5400" dirty="0" smtClean="0">
                <a:solidFill>
                  <a:schemeClr val="bg1"/>
                </a:solidFill>
              </a:rPr>
              <a:t>Chúa, </a:t>
            </a:r>
            <a:r>
              <a:rPr lang="vi-VN" sz="5400" dirty="0">
                <a:solidFill>
                  <a:schemeClr val="bg1"/>
                </a:solidFill>
              </a:rPr>
              <a:t>tràn trề tháng năm. Tay con nhỏ bé đón sao cho vừa. Hồng ân </a:t>
            </a:r>
            <a:r>
              <a:rPr lang="vi-VN" sz="5400" dirty="0" smtClean="0">
                <a:solidFill>
                  <a:schemeClr val="bg1"/>
                </a:solidFill>
              </a:rPr>
              <a:t>Chúa, </a:t>
            </a:r>
            <a:r>
              <a:rPr lang="vi-VN" sz="5400" dirty="0">
                <a:solidFill>
                  <a:schemeClr val="bg1"/>
                </a:solidFill>
              </a:rPr>
              <a:t>vô biên vô tận. Tim con nhỏ bé nhưng hãy còn vơi.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600" b="0" dirty="0">
                <a:solidFill>
                  <a:srgbClr val="FFFF00"/>
                </a:solidFill>
                <a:effectLst/>
              </a:rPr>
              <a:t>Ca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vi-VN" sz="6600" dirty="0" smtClean="0">
                <a:solidFill>
                  <a:srgbClr val="FFFF00"/>
                </a:solidFill>
              </a:rPr>
              <a:t>Bước Vào </a:t>
            </a:r>
            <a:r>
              <a:rPr lang="vi-VN" sz="6600" dirty="0">
                <a:solidFill>
                  <a:srgbClr val="FFFF00"/>
                </a:solidFill>
              </a:rPr>
              <a:t>Nhà Chúa </a:t>
            </a:r>
            <a:r>
              <a:rPr lang="en-US" sz="5400" b="0" dirty="0">
                <a:solidFill>
                  <a:srgbClr val="FFFF00"/>
                </a:solidFill>
                <a:effectLst/>
                <a:latin typeface="+mj-lt"/>
              </a:rPr>
              <a:t/>
            </a:r>
            <a:br>
              <a:rPr lang="en-US" sz="5400" b="0" dirty="0">
                <a:solidFill>
                  <a:srgbClr val="FFFF00"/>
                </a:solidFill>
                <a:effectLst/>
                <a:latin typeface="+mj-lt"/>
              </a:rPr>
            </a:br>
            <a:r>
              <a:rPr lang="en-US" sz="4800" i="1" dirty="0" err="1" smtClean="0">
                <a:solidFill>
                  <a:schemeClr val="bg1"/>
                </a:solidFill>
              </a:rPr>
              <a:t>Xuân</a:t>
            </a:r>
            <a:r>
              <a:rPr lang="en-US" sz="4800" i="1" dirty="0" smtClean="0">
                <a:solidFill>
                  <a:schemeClr val="bg1"/>
                </a:solidFill>
              </a:rPr>
              <a:t> </a:t>
            </a:r>
            <a:r>
              <a:rPr lang="en-US" sz="4800" i="1" dirty="0" err="1">
                <a:solidFill>
                  <a:schemeClr val="bg1"/>
                </a:solidFill>
              </a:rPr>
              <a:t>Kính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Ôi ân huệ tình yêu cao quý khôn lường. Chúa dắt dìu con đi qua tháng năm trường. Sớt chia buồn </a:t>
            </a:r>
            <a:r>
              <a:rPr lang="vi-VN" sz="5400" dirty="0" smtClean="0">
                <a:solidFill>
                  <a:schemeClr val="bg1"/>
                </a:solidFill>
              </a:rPr>
              <a:t>vui, </a:t>
            </a:r>
            <a:r>
              <a:rPr lang="vi-VN" sz="5400" dirty="0">
                <a:solidFill>
                  <a:schemeClr val="bg1"/>
                </a:solidFill>
              </a:rPr>
              <a:t>ủi an phù giúp. Dẫu con là tôi tớ tay trắng khốn cùng.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Hồng ân </a:t>
            </a:r>
            <a:r>
              <a:rPr lang="vi-VN" sz="5400" dirty="0" smtClean="0">
                <a:solidFill>
                  <a:schemeClr val="bg1"/>
                </a:solidFill>
              </a:rPr>
              <a:t>Chúa, </a:t>
            </a:r>
            <a:r>
              <a:rPr lang="vi-VN" sz="5400" dirty="0">
                <a:solidFill>
                  <a:schemeClr val="bg1"/>
                </a:solidFill>
              </a:rPr>
              <a:t>tràn trề tháng năm. Tay con nhỏ bé đón sao cho vừa. Hồng ân </a:t>
            </a:r>
            <a:r>
              <a:rPr lang="vi-VN" sz="5400" dirty="0" smtClean="0">
                <a:solidFill>
                  <a:schemeClr val="bg1"/>
                </a:solidFill>
              </a:rPr>
              <a:t>Chúa, </a:t>
            </a:r>
            <a:r>
              <a:rPr lang="vi-VN" sz="5400" dirty="0">
                <a:solidFill>
                  <a:schemeClr val="bg1"/>
                </a:solidFill>
              </a:rPr>
              <a:t>vô biên vô tận. Tim con nhỏ bé nhưng hãy còn vơi.</a:t>
            </a:r>
            <a:endParaRPr lang="en-US" sz="5400" b="0" dirty="0">
              <a:solidFill>
                <a:schemeClr val="bg1"/>
              </a:solidFill>
              <a:effectLst/>
            </a:endParaRPr>
          </a:p>
        </p:txBody>
      </p:sp>
    </p:spTree>
    <p:extLst>
      <p:ext uri="{BB962C8B-B14F-4D97-AF65-F5344CB8AC3E}">
        <p14:creationId xmlns:p14="http://schemas.microsoft.com/office/powerpoint/2010/main" val="3709304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Xin cho đời con như cây sáo của Ngài. Chúa gieo vào giai khúc thanh khiết muôn đời. Chúa cho đầy </a:t>
            </a:r>
            <a:r>
              <a:rPr lang="vi-VN" sz="5400" dirty="0" smtClean="0">
                <a:solidFill>
                  <a:schemeClr val="bg1"/>
                </a:solidFill>
              </a:rPr>
              <a:t>vơi, </a:t>
            </a:r>
            <a:r>
              <a:rPr lang="vi-VN" sz="5400" dirty="0">
                <a:solidFill>
                  <a:schemeClr val="bg1"/>
                </a:solidFill>
              </a:rPr>
              <a:t>mát tươi cuộc sống. Khi tay Ngài âu yếm ngây ngất tâm </a:t>
            </a:r>
            <a:r>
              <a:rPr lang="vi-VN" sz="5400" dirty="0" smtClean="0">
                <a:solidFill>
                  <a:schemeClr val="bg1"/>
                </a:solidFill>
              </a:rPr>
              <a:t>hồn.</a:t>
            </a:r>
            <a:endParaRPr lang="en-US" sz="54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Hồng ân </a:t>
            </a:r>
            <a:r>
              <a:rPr lang="vi-VN" sz="5400" dirty="0" smtClean="0">
                <a:solidFill>
                  <a:schemeClr val="bg1"/>
                </a:solidFill>
              </a:rPr>
              <a:t>Chúa, </a:t>
            </a:r>
            <a:r>
              <a:rPr lang="vi-VN" sz="5400" dirty="0">
                <a:solidFill>
                  <a:schemeClr val="bg1"/>
                </a:solidFill>
              </a:rPr>
              <a:t>tràn trề tháng năm. Tay con nhỏ bé đón sao cho vừa. Hồng ân </a:t>
            </a:r>
            <a:r>
              <a:rPr lang="vi-VN" sz="5400" dirty="0" smtClean="0">
                <a:solidFill>
                  <a:schemeClr val="bg1"/>
                </a:solidFill>
              </a:rPr>
              <a:t>Chúa, </a:t>
            </a:r>
            <a:r>
              <a:rPr lang="vi-VN" sz="5400" dirty="0">
                <a:solidFill>
                  <a:schemeClr val="bg1"/>
                </a:solidFill>
              </a:rPr>
              <a:t>vô biên vô tận. Tim con nhỏ bé nhưng hãy còn vơi.</a:t>
            </a:r>
            <a:endParaRPr lang="en-US" sz="5400" b="0" dirty="0">
              <a:solidFill>
                <a:schemeClr val="bg1"/>
              </a:solidFill>
              <a:effectLst/>
            </a:endParaRPr>
          </a:p>
        </p:txBody>
      </p:sp>
    </p:spTree>
    <p:extLst>
      <p:ext uri="{BB962C8B-B14F-4D97-AF65-F5344CB8AC3E}">
        <p14:creationId xmlns:p14="http://schemas.microsoft.com/office/powerpoint/2010/main" val="1603824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smtClean="0">
                <a:solidFill>
                  <a:srgbClr val="FFFF00"/>
                </a:solidFill>
              </a:rPr>
              <a:t>Lời</a:t>
            </a:r>
            <a:r>
              <a:rPr lang="en-US" sz="6600" dirty="0" smtClean="0">
                <a:solidFill>
                  <a:srgbClr val="FFFF00"/>
                </a:solidFill>
              </a:rPr>
              <a:t> </a:t>
            </a:r>
            <a:r>
              <a:rPr lang="en-US" sz="6600" dirty="0" err="1">
                <a:solidFill>
                  <a:srgbClr val="FFFF00"/>
                </a:solidFill>
              </a:rPr>
              <a:t>Mẹ</a:t>
            </a:r>
            <a:r>
              <a:rPr lang="en-US" sz="6600" dirty="0">
                <a:solidFill>
                  <a:srgbClr val="FFFF00"/>
                </a:solidFill>
              </a:rPr>
              <a:t> </a:t>
            </a:r>
            <a:r>
              <a:rPr lang="en-US" sz="6600" dirty="0" err="1" smtClean="0">
                <a:solidFill>
                  <a:srgbClr val="FFFF00"/>
                </a:solidFill>
              </a:rPr>
              <a:t>Nhắn</a:t>
            </a:r>
            <a:r>
              <a:rPr lang="en-US" sz="6600" dirty="0" smtClean="0">
                <a:solidFill>
                  <a:srgbClr val="FFFF00"/>
                </a:solidFill>
              </a:rPr>
              <a:t> </a:t>
            </a:r>
            <a:r>
              <a:rPr lang="en-US" sz="6600" dirty="0" err="1" smtClean="0">
                <a:solidFill>
                  <a:srgbClr val="FFFF00"/>
                </a:solidFill>
              </a:rPr>
              <a:t>Nhủ</a:t>
            </a:r>
            <a:r>
              <a:rPr lang="en-US" sz="6600" dirty="0" smtClean="0">
                <a:solidFill>
                  <a:srgbClr val="FFFF00"/>
                </a:solidFill>
              </a:rPr>
              <a:t> </a:t>
            </a:r>
            <a:r>
              <a:rPr lang="en-US" sz="5400" b="0" dirty="0">
                <a:solidFill>
                  <a:srgbClr val="FFFF00"/>
                </a:solidFill>
                <a:effectLst/>
                <a:latin typeface="+mj-lt"/>
              </a:rPr>
              <a:t/>
            </a:r>
            <a:br>
              <a:rPr lang="en-US" sz="5400" b="0" dirty="0">
                <a:solidFill>
                  <a:srgbClr val="FFFF00"/>
                </a:solidFill>
                <a:effectLst/>
                <a:latin typeface="+mj-lt"/>
              </a:rPr>
            </a:br>
            <a:r>
              <a:rPr lang="en-US" sz="4800" i="1" dirty="0" err="1" smtClean="0">
                <a:solidFill>
                  <a:schemeClr val="bg1"/>
                </a:solidFill>
              </a:rPr>
              <a:t>Huyền</a:t>
            </a:r>
            <a:r>
              <a:rPr lang="en-US" sz="4800" i="1" dirty="0" smtClean="0">
                <a:solidFill>
                  <a:schemeClr val="bg1"/>
                </a:solidFill>
              </a:rPr>
              <a:t> </a:t>
            </a:r>
            <a:r>
              <a:rPr lang="en-US" sz="4800" i="1" dirty="0" err="1">
                <a:solidFill>
                  <a:schemeClr val="bg1"/>
                </a:solidFill>
              </a:rPr>
              <a:t>Linh</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Năm xưa trên cây </a:t>
            </a:r>
            <a:r>
              <a:rPr lang="vi-VN" sz="4800" dirty="0" smtClean="0">
                <a:solidFill>
                  <a:schemeClr val="bg1"/>
                </a:solidFill>
              </a:rPr>
              <a:t>sồi, </a:t>
            </a:r>
            <a:r>
              <a:rPr lang="vi-VN" sz="4800" dirty="0">
                <a:solidFill>
                  <a:schemeClr val="bg1"/>
                </a:solidFill>
              </a:rPr>
              <a:t>làng </a:t>
            </a:r>
            <a:r>
              <a:rPr lang="vi-VN" sz="4800" dirty="0" smtClean="0">
                <a:solidFill>
                  <a:schemeClr val="bg1"/>
                </a:solidFill>
              </a:rPr>
              <a:t>Fa-ti-ma </a:t>
            </a:r>
            <a:r>
              <a:rPr lang="vi-VN" sz="4800" dirty="0">
                <a:solidFill>
                  <a:schemeClr val="bg1"/>
                </a:solidFill>
              </a:rPr>
              <a:t>xa xôi, có </a:t>
            </a:r>
            <a:r>
              <a:rPr lang="vi-VN" sz="4800" dirty="0" smtClean="0">
                <a:solidFill>
                  <a:schemeClr val="bg1"/>
                </a:solidFill>
              </a:rPr>
              <a:t>Đức </a:t>
            </a:r>
            <a:r>
              <a:rPr lang="vi-VN" sz="4800" dirty="0">
                <a:solidFill>
                  <a:schemeClr val="bg1"/>
                </a:solidFill>
              </a:rPr>
              <a:t>Mẹ Chúa </a:t>
            </a:r>
            <a:r>
              <a:rPr lang="vi-VN" sz="4800" dirty="0" smtClean="0">
                <a:solidFill>
                  <a:schemeClr val="bg1"/>
                </a:solidFill>
              </a:rPr>
              <a:t>Trời, </a:t>
            </a:r>
            <a:r>
              <a:rPr lang="vi-VN" sz="4800" dirty="0">
                <a:solidFill>
                  <a:schemeClr val="bg1"/>
                </a:solidFill>
              </a:rPr>
              <a:t>hiện ra uy linh sáng chói. Mẹ nhắn nhủ người đời: hãy mau ăn năn đền bồi, hãy tôn sùng Mẫu Tâm, hãy năng lần hạt Mân Côi.</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Mẹ </a:t>
            </a:r>
            <a:r>
              <a:rPr lang="vi-VN" sz="4800" dirty="0" smtClean="0">
                <a:solidFill>
                  <a:schemeClr val="bg1"/>
                </a:solidFill>
              </a:rPr>
              <a:t>Ma-ri-a </a:t>
            </a:r>
            <a:r>
              <a:rPr lang="vi-VN" sz="4800" dirty="0">
                <a:solidFill>
                  <a:schemeClr val="bg1"/>
                </a:solidFill>
              </a:rPr>
              <a:t>ơi, Mẹ </a:t>
            </a:r>
            <a:r>
              <a:rPr lang="vi-VN" sz="4800" dirty="0" smtClean="0">
                <a:solidFill>
                  <a:schemeClr val="bg1"/>
                </a:solidFill>
              </a:rPr>
              <a:t>Ma-ri-a </a:t>
            </a:r>
            <a:r>
              <a:rPr lang="vi-VN" sz="4800" dirty="0">
                <a:solidFill>
                  <a:schemeClr val="bg1"/>
                </a:solidFill>
              </a:rPr>
              <a:t>ơi, con vâng nghe Mẹ rồi, sớm chiều từ nay thống hối. Mẹ </a:t>
            </a:r>
            <a:r>
              <a:rPr lang="vi-VN" sz="4800" dirty="0" smtClean="0">
                <a:solidFill>
                  <a:schemeClr val="bg1"/>
                </a:solidFill>
              </a:rPr>
              <a:t>Ma-ri-a ơi. </a:t>
            </a:r>
            <a:r>
              <a:rPr lang="vi-VN" sz="4800" dirty="0">
                <a:solidFill>
                  <a:schemeClr val="bg1"/>
                </a:solidFill>
              </a:rPr>
              <a:t>Xin Mẹ đoái thương nhận </a:t>
            </a:r>
            <a:r>
              <a:rPr lang="vi-VN" sz="4800" dirty="0" smtClean="0">
                <a:solidFill>
                  <a:schemeClr val="bg1"/>
                </a:solidFill>
              </a:rPr>
              <a:t>lời, </a:t>
            </a:r>
            <a:r>
              <a:rPr lang="vi-VN" sz="4800" dirty="0">
                <a:solidFill>
                  <a:schemeClr val="bg1"/>
                </a:solidFill>
              </a:rPr>
              <a:t>cho nước Việt xinh tươi </a:t>
            </a:r>
            <a:r>
              <a:rPr lang="vi-VN" sz="4800" dirty="0" smtClean="0">
                <a:solidFill>
                  <a:schemeClr val="bg1"/>
                </a:solidFill>
              </a:rPr>
              <a:t>Đức </a:t>
            </a:r>
            <a:r>
              <a:rPr lang="vi-VN" sz="4800" dirty="0">
                <a:solidFill>
                  <a:schemeClr val="bg1"/>
                </a:solidFill>
              </a:rPr>
              <a:t>Tin sáng ngời.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Đôi môi như hoa cười, Mẹ </a:t>
            </a:r>
            <a:r>
              <a:rPr lang="vi-VN" sz="4800" dirty="0" smtClean="0">
                <a:solidFill>
                  <a:schemeClr val="bg1"/>
                </a:solidFill>
              </a:rPr>
              <a:t>Ma-ri-a </a:t>
            </a:r>
            <a:r>
              <a:rPr lang="vi-VN" sz="4800" dirty="0">
                <a:solidFill>
                  <a:schemeClr val="bg1"/>
                </a:solidFill>
              </a:rPr>
              <a:t>vui tươi. Có biết bao lớp </a:t>
            </a:r>
            <a:r>
              <a:rPr lang="vi-VN" sz="4800" dirty="0" smtClean="0">
                <a:solidFill>
                  <a:schemeClr val="bg1"/>
                </a:solidFill>
              </a:rPr>
              <a:t>người, </a:t>
            </a:r>
            <a:r>
              <a:rPr lang="vi-VN" sz="4800" dirty="0">
                <a:solidFill>
                  <a:schemeClr val="bg1"/>
                </a:solidFill>
              </a:rPr>
              <a:t>gần xa đua nhau bước tới, lòng trút khỏi ngậm ngùi, mắt khô đôi suối lệ đời, ngước trông về Mẫu Tâm, sống bên tình Mẹ yên vui.</a:t>
            </a:r>
            <a:endParaRPr lang="vi-VN" sz="4800" dirty="0">
              <a:solidFill>
                <a:schemeClr val="bg1"/>
              </a:solidFill>
            </a:endParaRPr>
          </a:p>
        </p:txBody>
      </p:sp>
    </p:spTree>
    <p:extLst>
      <p:ext uri="{BB962C8B-B14F-4D97-AF65-F5344CB8AC3E}">
        <p14:creationId xmlns:p14="http://schemas.microsoft.com/office/powerpoint/2010/main" val="35937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Bước vào tiền đình Nhà Chúa. Tâm tư con thảnh thơi. Bước vào cung điện của Ngài. Ngợi ca khen Chúa Trời.</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Mẹ </a:t>
            </a:r>
            <a:r>
              <a:rPr lang="vi-VN" sz="4800" dirty="0" smtClean="0">
                <a:solidFill>
                  <a:schemeClr val="bg1"/>
                </a:solidFill>
              </a:rPr>
              <a:t>Ma-ri-a </a:t>
            </a:r>
            <a:r>
              <a:rPr lang="vi-VN" sz="4800" dirty="0">
                <a:solidFill>
                  <a:schemeClr val="bg1"/>
                </a:solidFill>
              </a:rPr>
              <a:t>ơi, Mẹ </a:t>
            </a:r>
            <a:r>
              <a:rPr lang="vi-VN" sz="4800" dirty="0" smtClean="0">
                <a:solidFill>
                  <a:schemeClr val="bg1"/>
                </a:solidFill>
              </a:rPr>
              <a:t>Ma-ri-a </a:t>
            </a:r>
            <a:r>
              <a:rPr lang="vi-VN" sz="4800" dirty="0">
                <a:solidFill>
                  <a:schemeClr val="bg1"/>
                </a:solidFill>
              </a:rPr>
              <a:t>ơi, con vâng nghe Mẹ rồi, sớm chiều từ nay thống hối. Mẹ </a:t>
            </a:r>
            <a:r>
              <a:rPr lang="vi-VN" sz="4800" dirty="0" smtClean="0">
                <a:solidFill>
                  <a:schemeClr val="bg1"/>
                </a:solidFill>
              </a:rPr>
              <a:t>Ma-ri-a ơi. </a:t>
            </a:r>
            <a:r>
              <a:rPr lang="vi-VN" sz="4800" dirty="0">
                <a:solidFill>
                  <a:schemeClr val="bg1"/>
                </a:solidFill>
              </a:rPr>
              <a:t>Xin Mẹ đoái thương nhận </a:t>
            </a:r>
            <a:r>
              <a:rPr lang="vi-VN" sz="4800" dirty="0" smtClean="0">
                <a:solidFill>
                  <a:schemeClr val="bg1"/>
                </a:solidFill>
              </a:rPr>
              <a:t>lời, </a:t>
            </a:r>
            <a:r>
              <a:rPr lang="vi-VN" sz="4800" dirty="0">
                <a:solidFill>
                  <a:schemeClr val="bg1"/>
                </a:solidFill>
              </a:rPr>
              <a:t>cho nước Việt xinh tươi </a:t>
            </a:r>
            <a:r>
              <a:rPr lang="vi-VN" sz="4800" dirty="0" smtClean="0">
                <a:solidFill>
                  <a:schemeClr val="bg1"/>
                </a:solidFill>
              </a:rPr>
              <a:t>Đức </a:t>
            </a:r>
            <a:r>
              <a:rPr lang="vi-VN" sz="4800" dirty="0">
                <a:solidFill>
                  <a:schemeClr val="bg1"/>
                </a:solidFill>
              </a:rPr>
              <a:t>Tin sáng ngời.</a:t>
            </a:r>
            <a:endParaRPr lang="vi-VN" sz="4800" b="0" dirty="0">
              <a:solidFill>
                <a:schemeClr val="bg1"/>
              </a:solidFill>
              <a:effectLst/>
            </a:endParaRPr>
          </a:p>
        </p:txBody>
      </p:sp>
    </p:spTree>
    <p:extLst>
      <p:ext uri="{BB962C8B-B14F-4D97-AF65-F5344CB8AC3E}">
        <p14:creationId xmlns:p14="http://schemas.microsoft.com/office/powerpoint/2010/main" val="3687231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Pk1</a:t>
            </a:r>
            <a:r>
              <a:rPr lang="vi-VN" sz="6000" dirty="0">
                <a:solidFill>
                  <a:srgbClr val="FFFF00"/>
                </a:solidFill>
                <a:latin typeface="+mj-lt"/>
              </a:rPr>
              <a:t>: </a:t>
            </a:r>
            <a:r>
              <a:rPr lang="vi-VN" sz="6000" dirty="0">
                <a:solidFill>
                  <a:schemeClr val="bg1"/>
                </a:solidFill>
                <a:latin typeface="+mj-lt"/>
              </a:rPr>
              <a:t>Con sẽ luôn ca ngợi, Danh Chúa khắp mọi nơi. Con sẽ đi loan truyền, tình Chúa yêu con người.</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Bước vào tiền đình Nhà Chúa. Tâm tư con thảnh thơi. Bước vào cung điện của Ngài. Ngợi ca khen Chúa Trời.</a:t>
            </a:r>
            <a:endParaRPr lang="vi-VN" sz="6000" b="0" dirty="0">
              <a:solidFill>
                <a:schemeClr val="bg1"/>
              </a:solidFill>
              <a:effectLst/>
              <a:latin typeface="+mj-lt"/>
            </a:endParaRPr>
          </a:p>
        </p:txBody>
      </p:sp>
    </p:spTree>
    <p:extLst>
      <p:ext uri="{BB962C8B-B14F-4D97-AF65-F5344CB8AC3E}">
        <p14:creationId xmlns:p14="http://schemas.microsoft.com/office/powerpoint/2010/main" val="195331974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1628</Words>
  <Application>Microsoft Office PowerPoint</Application>
  <PresentationFormat>On-screen Show (16:9)</PresentationFormat>
  <Paragraphs>78</Paragraphs>
  <Slides>71</Slides>
  <Notes>2</Notes>
  <HiddenSlides>0</HiddenSlides>
  <MMClips>0</MMClips>
  <ScaleCrop>false</ScaleCrop>
  <HeadingPairs>
    <vt:vector size="4" baseType="variant">
      <vt:variant>
        <vt:lpstr>Theme</vt:lpstr>
      </vt:variant>
      <vt:variant>
        <vt:i4>10</vt:i4>
      </vt:variant>
      <vt:variant>
        <vt:lpstr>Slide Titles</vt:lpstr>
      </vt:variant>
      <vt:variant>
        <vt:i4>71</vt:i4>
      </vt:variant>
    </vt:vector>
  </HeadingPairs>
  <TitlesOfParts>
    <vt:vector size="81" baseType="lpstr">
      <vt:lpstr>Office Theme</vt:lpstr>
      <vt:lpstr>36_Default Design</vt:lpstr>
      <vt:lpstr>10_Office Theme</vt:lpstr>
      <vt:lpstr>37_Default Design</vt:lpstr>
      <vt:lpstr>6_Office Theme</vt:lpstr>
      <vt:lpstr>7_Office Theme</vt:lpstr>
      <vt:lpstr>8_Office Theme</vt:lpstr>
      <vt:lpstr>3_Office Theme</vt:lpstr>
      <vt:lpstr>1_Office Theme</vt:lpstr>
      <vt:lpstr>2_Office Theme</vt:lpstr>
      <vt:lpstr>PowerPoint Presentation</vt:lpstr>
      <vt:lpstr>TẬP HÁT CỘNG ĐOÀN THÁNH VỊNH 14 CHÚA NHẬT XXII THƯỜNG NIÊN NĂM B  Lm. Kim Long</vt:lpstr>
      <vt:lpstr>Đk: Lạy Chúa, ai được ở trên núi thánh Ngài.</vt:lpstr>
      <vt:lpstr>Alleluia-Alleluia Chúa Cha, tự ý dùng lời chân lý, mà sinh ra chúng ta, để chúng ta, nên như tác phẩm đầu tay, trong các thụ tạo của Ngài. Alleluia…</vt:lpstr>
      <vt:lpstr>PowerPoint Presentation</vt:lpstr>
      <vt:lpstr> Ca Nhập Lễ Bước Vào Nhà Chúa  Xuân Kính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Alleluia-Alleluia Chúa Cha, tự ý dùng lời chân lý, mà sinh ra chúng ta, để chúng ta, nên như tác phẩm đầu tay, trong các thụ tạo của Ngài.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Nguyện dâng lên Cha, đây tấm lòng chân thành. Bánh trắng rượu nồng, nguyện dâng, lên tòa Chúa. Xin Cha nhận lấy lao công, của đời con. Xin Chúa thương nhìn, lễ vật tiến dâng.</vt:lpstr>
      <vt:lpstr>ĐK: Xin dâng chén rượu thơm, đoàn con thiết tha dâng lên. Xác hồn này, nguyện dâng, lên Thiên Chúa.</vt:lpstr>
      <vt:lpstr>** Đây bánh trắng sạch trong, trở nên chính Con Chúa Trời. Xin tiến dâng Chúa ơi nhận cho.</vt:lpstr>
      <vt:lpstr>Pk2: Nguyện dâng lên Cha, dâng Chúa đời sống con. Với những nhọc nhằn khổ đau, giăng đầy lối. Tay con không xứng dâng lên, lễ vật hèn. Nhưng Chúa thương nhận lễ vật tiến dâng.</vt:lpstr>
      <vt:lpstr>ĐK: Xin dâng chén rượu thơm, đoàn con thiết tha dâng lên. Xác hồn này, nguyện dâng, lên Thiên Chúa.</vt:lpstr>
      <vt:lpstr>** Đây bánh trắng sạch trong, trở nên chính Con Chúa Trời. Xin tiến dâng Chúa ơi nhận cho.</vt:lpstr>
      <vt:lpstr>PowerPoint Presentation</vt:lpstr>
      <vt:lpstr>PowerPoint Presentation</vt:lpstr>
      <vt:lpstr>Ca Nguyện Hiệp Lễ Dấu Ấn Tình Yêu Ân Đức</vt:lpstr>
      <vt:lpstr>Pk1: Chúa ghi vào hồn con dấu ấn của Ngài. Chúa đi vào đời con êm ái tuyệt vời. Mấy cung đàn tơ, tấu lên trìu mến. Khúc ca cuộc đời con thơm ngát hương trời.</vt:lpstr>
      <vt:lpstr>ĐK: Hồng ân Chúa, tràn trề tháng năm. Tay con nhỏ bé đón sao cho vừa. Hồng ân Chúa, vô biên vô tận. Tim con nhỏ bé nhưng hãy còn vơi.</vt:lpstr>
      <vt:lpstr>Pk2: Ôi ân huệ tình yêu cao quý khôn lường. Chúa dắt dìu con đi qua tháng năm trường. Sớt chia buồn vui, ủi an phù giúp. Dẫu con là tôi tớ tay trắng khốn cùng.</vt:lpstr>
      <vt:lpstr>ĐK: Hồng ân Chúa, tràn trề tháng năm. Tay con nhỏ bé đón sao cho vừa. Hồng ân Chúa, vô biên vô tận. Tim con nhỏ bé nhưng hãy còn vơi.</vt:lpstr>
      <vt:lpstr>Pk3: Xin cho đời con như cây sáo của Ngài. Chúa gieo vào giai khúc thanh khiết muôn đời. Chúa cho đầy vơi, mát tươi cuộc sống. Khi tay Ngài âu yếm ngây ngất tâm hồn.</vt:lpstr>
      <vt:lpstr>ĐK: Hồng ân Chúa, tràn trề tháng năm. Tay con nhỏ bé đón sao cho vừa. Hồng ân Chúa, vô biên vô tận. Tim con nhỏ bé nhưng hãy còn vơi.</vt:lpstr>
      <vt:lpstr>PowerPoint Presentation</vt:lpstr>
      <vt:lpstr>Chúa Nhật XX TN Năm A </vt:lpstr>
      <vt:lpstr>Ca Kết Lễ Lời Mẹ Nhắn Nhủ  Huyền Linh</vt:lpstr>
      <vt:lpstr>Pk1: Năm xưa trên cây sồi, làng Fa-ti-ma xa xôi, có Đức Mẹ Chúa Trời, hiện ra uy linh sáng chói. Mẹ nhắn nhủ người đời: hãy mau ăn năn đền bồi, hãy tôn sùng Mẫu Tâm, hãy năng lần hạt Mân Côi.</vt:lpstr>
      <vt:lpstr>ĐK: Mẹ Ma-ri-a ơi, Mẹ Ma-ri-a ơi, con vâng nghe Mẹ rồi, sớm chiều từ nay thống hối. Mẹ Ma-ri-a ơi. Xin Mẹ đoái thương nhận lời, cho nước Việt xinh tươi Đức Tin sáng ngời.</vt:lpstr>
      <vt:lpstr>Pk2: Đôi môi như hoa cười, Mẹ Ma-ri-a vui tươi. Có biết bao lớp người, gần xa đua nhau bước tới, lòng trút khỏi ngậm ngùi, mắt khô đôi suối lệ đời, ngước trông về Mẫu Tâm, sống bên tình Mẹ yên vui.</vt:lpstr>
      <vt:lpstr>ĐK: Mẹ Ma-ri-a ơi, Mẹ Ma-ri-a ơi, con vâng nghe Mẹ rồi, sớm chiều từ nay thống hối. Mẹ Ma-ri-a ơi. Xin Mẹ đoái thương nhận lời, cho nước Việt xinh tươi Đức Tin sáng ngời.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120</cp:revision>
  <dcterms:created xsi:type="dcterms:W3CDTF">2023-05-21T07:25:42Z</dcterms:created>
  <dcterms:modified xsi:type="dcterms:W3CDTF">2024-08-27T08:55:34Z</dcterms:modified>
</cp:coreProperties>
</file>