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60" r:id="rId9"/>
    <p:sldMasterId id="2147484084" r:id="rId10"/>
    <p:sldMasterId id="2147484096" r:id="rId11"/>
    <p:sldMasterId id="2147484108" r:id="rId12"/>
  </p:sldMasterIdLst>
  <p:notesMasterIdLst>
    <p:notesMasterId r:id="rId94"/>
  </p:notesMasterIdLst>
  <p:sldIdLst>
    <p:sldId id="507" r:id="rId13"/>
    <p:sldId id="376" r:id="rId14"/>
    <p:sldId id="692" r:id="rId15"/>
    <p:sldId id="694" r:id="rId16"/>
    <p:sldId id="367" r:id="rId17"/>
    <p:sldId id="368" r:id="rId18"/>
    <p:sldId id="369" r:id="rId19"/>
    <p:sldId id="370" r:id="rId20"/>
    <p:sldId id="371" r:id="rId21"/>
    <p:sldId id="372" r:id="rId22"/>
    <p:sldId id="373" r:id="rId23"/>
    <p:sldId id="374" r:id="rId24"/>
    <p:sldId id="671" r:id="rId25"/>
    <p:sldId id="553" r:id="rId26"/>
    <p:sldId id="585" r:id="rId27"/>
    <p:sldId id="443" r:id="rId28"/>
    <p:sldId id="676" r:id="rId29"/>
    <p:sldId id="701" r:id="rId30"/>
    <p:sldId id="695" r:id="rId31"/>
    <p:sldId id="392" r:id="rId32"/>
    <p:sldId id="393" r:id="rId33"/>
    <p:sldId id="394" r:id="rId34"/>
    <p:sldId id="395" r:id="rId35"/>
    <p:sldId id="396" r:id="rId36"/>
    <p:sldId id="397" r:id="rId37"/>
    <p:sldId id="398" r:id="rId38"/>
    <p:sldId id="399" r:id="rId39"/>
    <p:sldId id="647" r:id="rId40"/>
    <p:sldId id="649" r:id="rId41"/>
    <p:sldId id="683" r:id="rId42"/>
    <p:sldId id="684" r:id="rId43"/>
    <p:sldId id="685" r:id="rId44"/>
    <p:sldId id="689" r:id="rId45"/>
    <p:sldId id="686" r:id="rId46"/>
    <p:sldId id="690" r:id="rId47"/>
    <p:sldId id="687" r:id="rId48"/>
    <p:sldId id="691" r:id="rId49"/>
    <p:sldId id="653" r:id="rId50"/>
    <p:sldId id="702" r:id="rId51"/>
    <p:sldId id="673" r:id="rId52"/>
    <p:sldId id="54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50" r:id="rId67"/>
    <p:sldId id="558" r:id="rId68"/>
    <p:sldId id="561" r:id="rId69"/>
    <p:sldId id="559" r:id="rId70"/>
    <p:sldId id="614" r:id="rId71"/>
    <p:sldId id="703" r:id="rId72"/>
    <p:sldId id="276" r:id="rId73"/>
    <p:sldId id="697" r:id="rId74"/>
    <p:sldId id="277" r:id="rId75"/>
    <p:sldId id="278" r:id="rId76"/>
    <p:sldId id="704" r:id="rId77"/>
    <p:sldId id="279" r:id="rId78"/>
    <p:sldId id="290" r:id="rId79"/>
    <p:sldId id="705" r:id="rId80"/>
    <p:sldId id="706" r:id="rId81"/>
    <p:sldId id="291" r:id="rId82"/>
    <p:sldId id="707" r:id="rId83"/>
    <p:sldId id="708" r:id="rId84"/>
    <p:sldId id="292" r:id="rId85"/>
    <p:sldId id="698" r:id="rId86"/>
    <p:sldId id="293" r:id="rId87"/>
    <p:sldId id="563" r:id="rId88"/>
    <p:sldId id="564" r:id="rId89"/>
    <p:sldId id="709" r:id="rId90"/>
    <p:sldId id="700" r:id="rId91"/>
    <p:sldId id="710" r:id="rId92"/>
    <p:sldId id="699"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70</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8003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671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1372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2130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8421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2960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0821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5179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4063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2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967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1410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93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8131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206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382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479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3456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949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3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9815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2691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8249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386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3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521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242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081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3503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6535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2963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767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8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2332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28138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19069"/>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smtClean="0">
                <a:solidFill>
                  <a:srgbClr val="FFFF00"/>
                </a:solidFill>
                <a:effectLst/>
                <a:latin typeface="+mj-lt"/>
              </a:rPr>
              <a:t>Lên</a:t>
            </a:r>
            <a:r>
              <a:rPr lang="en-US" sz="8000" b="0" dirty="0" smtClean="0">
                <a:solidFill>
                  <a:srgbClr val="FFFF00"/>
                </a:solidFill>
                <a:effectLst/>
                <a:latin typeface="+mj-lt"/>
              </a:rPr>
              <a:t> </a:t>
            </a:r>
            <a:r>
              <a:rPr lang="en-US" sz="8000" b="0" dirty="0" err="1" smtClean="0">
                <a:solidFill>
                  <a:srgbClr val="FFFF00"/>
                </a:solidFill>
                <a:effectLst/>
                <a:latin typeface="+mj-lt"/>
              </a:rPr>
              <a:t>Đi</a:t>
            </a:r>
            <a:r>
              <a:rPr lang="en-US" sz="8000" b="0" dirty="0" smtClean="0">
                <a:solidFill>
                  <a:srgbClr val="FFFF00"/>
                </a:solidFill>
                <a:effectLst/>
                <a:latin typeface="+mj-lt"/>
              </a:rPr>
              <a:t> 10</a:t>
            </a:r>
            <a:br>
              <a:rPr lang="en-US" sz="8000" b="0" dirty="0" smtClean="0">
                <a:solidFill>
                  <a:srgbClr val="FFFF00"/>
                </a:solidFill>
                <a:effectLst/>
                <a:latin typeface="+mj-lt"/>
              </a:rPr>
            </a:br>
            <a:r>
              <a:rPr lang="en-US" sz="5300" b="0" i="1" dirty="0" smtClean="0">
                <a:solidFill>
                  <a:schemeClr val="bg1"/>
                </a:solidFill>
                <a:effectLst/>
                <a:latin typeface="+mj-lt"/>
              </a:rPr>
              <a:t>Lm Kim Long</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Pk1</a:t>
            </a:r>
            <a:r>
              <a:rPr lang="vi-VN" sz="5400" dirty="0">
                <a:solidFill>
                  <a:srgbClr val="FFFF00"/>
                </a:solidFill>
                <a:latin typeface="+mj-lt"/>
              </a:rPr>
              <a:t>:  </a:t>
            </a:r>
            <a:r>
              <a:rPr lang="vi-VN" sz="5400" dirty="0">
                <a:solidFill>
                  <a:schemeClr val="bg1"/>
                </a:solidFill>
                <a:latin typeface="+mj-lt"/>
              </a:rPr>
              <a:t>Từ miền thiên cung ca lên đi, trần đời hiệp chung ca lên đi. Non xanh chập chùng sóng nước mông lung khắp cõi không trung, hãy hát vang mọi nơi.</a:t>
            </a:r>
          </a:p>
        </p:txBody>
      </p:sp>
    </p:spTree>
    <p:extLst>
      <p:ext uri="{BB962C8B-B14F-4D97-AF65-F5344CB8AC3E}">
        <p14:creationId xmlns:p14="http://schemas.microsoft.com/office/powerpoint/2010/main" val="15199061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a:solidFill>
                  <a:schemeClr val="bg1"/>
                </a:solidFill>
                <a:latin typeface="+mj-lt"/>
              </a:rPr>
              <a:t>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Pk2</a:t>
            </a:r>
            <a:r>
              <a:rPr lang="vi-VN" sz="5400" dirty="0">
                <a:solidFill>
                  <a:srgbClr val="FFFF00"/>
                </a:solidFill>
                <a:latin typeface="+mj-lt"/>
              </a:rPr>
              <a:t>: </a:t>
            </a:r>
            <a:r>
              <a:rPr lang="vi-VN" sz="5400" dirty="0">
                <a:solidFill>
                  <a:schemeClr val="bg1"/>
                </a:solidFill>
                <a:latin typeface="+mj-lt"/>
              </a:rPr>
              <a:t>Từ trời hừng đông ca lên đi, ngàn vạn kỳ công ca lên đi. Hoa tươi ruộng đồng nắng thắm non sông sóng lúa mênh mông, hãy hát vang mọi nơi.</a:t>
            </a:r>
          </a:p>
        </p:txBody>
      </p:sp>
    </p:spTree>
    <p:extLst>
      <p:ext uri="{BB962C8B-B14F-4D97-AF65-F5344CB8AC3E}">
        <p14:creationId xmlns:p14="http://schemas.microsoft.com/office/powerpoint/2010/main" val="28058453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a:solidFill>
                  <a:schemeClr val="bg1"/>
                </a:solidFill>
                <a:latin typeface="+mj-lt"/>
              </a:rPr>
              <a:t>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289253866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ngôn sứ </a:t>
            </a:r>
            <a:r>
              <a:rPr lang="en-US" sz="3200" b="1" smtClean="0">
                <a:ln w="1905"/>
                <a:solidFill>
                  <a:srgbClr val="A50021"/>
                </a:solidFill>
                <a:effectLst>
                  <a:innerShdw blurRad="69850" dist="43180" dir="5400000">
                    <a:srgbClr val="000000">
                      <a:alpha val="65000"/>
                    </a:srgbClr>
                  </a:innerShdw>
                </a:effectLst>
              </a:rPr>
              <a:t>Ê-dê-ki-en</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Nếu ngươi không nói để cảnh cáo đứa gian ác,</a:t>
            </a:r>
          </a:p>
          <a:p>
            <a:r>
              <a:rPr lang="en-US" sz="3200" b="1" smtClean="0">
                <a:ln w="1905"/>
                <a:solidFill>
                  <a:srgbClr val="A50021"/>
                </a:solidFill>
                <a:effectLst>
                  <a:innerShdw blurRad="69850" dist="43180" dir="5400000">
                    <a:srgbClr val="000000">
                      <a:alpha val="65000"/>
                    </a:srgbClr>
                  </a:innerShdw>
                </a:effectLst>
              </a:rPr>
              <a:t>Thì máu nó, Ta sex đòi ngươi</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42184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5400" dirty="0" err="1" smtClean="0">
                <a:solidFill>
                  <a:srgbClr val="FFFF00"/>
                </a:solidFill>
              </a:rPr>
              <a:t>Thánh</a:t>
            </a:r>
            <a:r>
              <a:rPr lang="en-US" sz="5400" dirty="0" smtClean="0">
                <a:solidFill>
                  <a:srgbClr val="FFFF00"/>
                </a:solidFill>
              </a:rPr>
              <a:t> </a:t>
            </a:r>
            <a:r>
              <a:rPr lang="en-US" sz="5400" dirty="0" err="1" smtClean="0">
                <a:solidFill>
                  <a:srgbClr val="FFFF00"/>
                </a:solidFill>
              </a:rPr>
              <a:t>Vịnh</a:t>
            </a:r>
            <a:r>
              <a:rPr lang="en-US" sz="5400" dirty="0" smtClean="0">
                <a:solidFill>
                  <a:srgbClr val="FFFF00"/>
                </a:solidFill>
              </a:rPr>
              <a:t> 94</a:t>
            </a:r>
            <a:br>
              <a:rPr lang="en-US" sz="5400" dirty="0" smtClean="0">
                <a:solidFill>
                  <a:srgbClr val="FFFF00"/>
                </a:solidFill>
              </a:rPr>
            </a:br>
            <a:r>
              <a:rPr lang="en-US" sz="5400" dirty="0" err="1" smtClean="0">
                <a:solidFill>
                  <a:srgbClr val="FFFF00"/>
                </a:solidFill>
              </a:rPr>
              <a:t>Chúa</a:t>
            </a:r>
            <a:r>
              <a:rPr lang="en-US" sz="5400" dirty="0" smtClean="0">
                <a:solidFill>
                  <a:srgbClr val="FFFF00"/>
                </a:solidFill>
              </a:rPr>
              <a:t> </a:t>
            </a:r>
            <a:r>
              <a:rPr lang="en-US" sz="5400" dirty="0" err="1" smtClean="0">
                <a:solidFill>
                  <a:srgbClr val="FFFF00"/>
                </a:solidFill>
              </a:rPr>
              <a:t>Nhật</a:t>
            </a:r>
            <a:r>
              <a:rPr lang="en-US" sz="5400" dirty="0" smtClean="0">
                <a:solidFill>
                  <a:srgbClr val="FFFF00"/>
                </a:solidFill>
              </a:rPr>
              <a:t> XXIII </a:t>
            </a:r>
            <a:r>
              <a:rPr lang="en-US" sz="5400" dirty="0" err="1" smtClean="0">
                <a:solidFill>
                  <a:srgbClr val="FFFF00"/>
                </a:solidFill>
              </a:rPr>
              <a:t>Thường</a:t>
            </a:r>
            <a:r>
              <a:rPr lang="en-US" sz="5400" dirty="0" smtClean="0">
                <a:solidFill>
                  <a:srgbClr val="FFFF00"/>
                </a:solidFill>
              </a:rPr>
              <a:t> </a:t>
            </a:r>
            <a:r>
              <a:rPr lang="en-US" sz="5400" dirty="0" err="1" smtClean="0">
                <a:solidFill>
                  <a:srgbClr val="FFFF00"/>
                </a:solidFill>
              </a:rPr>
              <a:t>Niên</a:t>
            </a:r>
            <a:r>
              <a:rPr lang="en-US" sz="5400" dirty="0" smtClean="0">
                <a:solidFill>
                  <a:srgbClr val="FFFF00"/>
                </a:solidFill>
              </a:rPr>
              <a:t/>
            </a:r>
            <a:br>
              <a:rPr lang="en-US" sz="5400" dirty="0" smtClean="0">
                <a:solidFill>
                  <a:srgbClr val="FFFF00"/>
                </a:solidFill>
              </a:rPr>
            </a:br>
            <a:r>
              <a:rPr lang="en-US" sz="5400" dirty="0" err="1" smtClean="0">
                <a:solidFill>
                  <a:srgbClr val="FFFF00"/>
                </a:solidFill>
              </a:rPr>
              <a:t>Năm</a:t>
            </a:r>
            <a:r>
              <a:rPr lang="en-US" sz="5400" dirty="0" smtClean="0">
                <a:solidFill>
                  <a:srgbClr val="FFFF00"/>
                </a:solidFill>
              </a:rPr>
              <a:t> A - 3 </a:t>
            </a:r>
            <a:r>
              <a:rPr lang="en-US" sz="5400" dirty="0" err="1">
                <a:solidFill>
                  <a:srgbClr val="FFFF00"/>
                </a:solidFill>
              </a:rPr>
              <a:t>câu</a:t>
            </a:r>
            <a:r>
              <a:rPr lang="en-US" dirty="0" smtClean="0">
                <a:solidFill>
                  <a:srgbClr val="FFFF00"/>
                </a:solidFill>
              </a:rPr>
              <a:t/>
            </a:r>
            <a:br>
              <a:rPr lang="en-US" dirty="0" smtClean="0">
                <a:solidFill>
                  <a:srgbClr val="FFFF00"/>
                </a:solidFill>
              </a:rPr>
            </a:br>
            <a:r>
              <a:rPr lang="en-US" i="1" dirty="0" smtClean="0">
                <a:solidFill>
                  <a:schemeClr val="bg1"/>
                </a:solidFill>
              </a:rPr>
              <a:t>Lm Kim Long</a:t>
            </a:r>
            <a:endParaRPr lang="en-US" dirty="0">
              <a:solidFill>
                <a:schemeClr val="bg1"/>
              </a:solidFill>
            </a:endParaRPr>
          </a:p>
        </p:txBody>
      </p:sp>
    </p:spTree>
    <p:extLst>
      <p:ext uri="{BB962C8B-B14F-4D97-AF65-F5344CB8AC3E}">
        <p14:creationId xmlns:p14="http://schemas.microsoft.com/office/powerpoint/2010/main" val="2417116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503721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Hãy đến đây ta reo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1838663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smtClean="0">
                <a:solidFill>
                  <a:srgbClr val="FFFF00"/>
                </a:solidFill>
              </a:rPr>
              <a:t>Tk2:</a:t>
            </a:r>
            <a:r>
              <a:rPr lang="en-US" sz="5400" dirty="0" smtClean="0">
                <a:solidFill>
                  <a:schemeClr val="bg1"/>
                </a:solidFill>
              </a:rPr>
              <a:t> </a:t>
            </a:r>
            <a:r>
              <a:rPr lang="vi-VN" sz="5400" dirty="0" smtClean="0">
                <a:solidFill>
                  <a:schemeClr val="bg1"/>
                </a:solidFill>
              </a:rPr>
              <a:t>Hãy cung cúc nơi Tôn Nhan phục bái, tiến bước vào kính Đấng tạo thành ta, là Đức Chúa ta, ta đây thuộc dân Ngài, Ngài canh coi như chăn dắt đàn chiên.</a:t>
            </a:r>
            <a:endParaRPr lang="en-US" sz="5400" dirty="0">
              <a:solidFill>
                <a:schemeClr val="bg1"/>
              </a:solidFill>
            </a:endParaRPr>
          </a:p>
        </p:txBody>
      </p:sp>
    </p:spTree>
    <p:extLst>
      <p:ext uri="{BB962C8B-B14F-4D97-AF65-F5344CB8AC3E}">
        <p14:creationId xmlns:p14="http://schemas.microsoft.com/office/powerpoint/2010/main" val="1942494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dirty="0" smtClean="0">
                <a:solidFill>
                  <a:srgbClr val="FFFF00"/>
                </a:solidFill>
              </a:rPr>
              <a:t>Tk3:</a:t>
            </a:r>
            <a:r>
              <a:rPr lang="en-US" sz="6000" dirty="0">
                <a:solidFill>
                  <a:schemeClr val="bg1"/>
                </a:solidFill>
              </a:rPr>
              <a:t> </a:t>
            </a:r>
            <a:r>
              <a:rPr lang="vi-VN" sz="6000" dirty="0" smtClean="0">
                <a:solidFill>
                  <a:schemeClr val="bg1"/>
                </a:solidFill>
              </a:rPr>
              <a:t>Hãy chú tâm hôm nay nghe lời Chúa, chớ cứng lòng giống    lúc   ở  Mas-sa,   tại Mê-ri-ba, xem bao việc Ta làm, tổ tiên xưa manh tâm dám thử Ta.</a:t>
            </a:r>
          </a:p>
        </p:txBody>
      </p:sp>
    </p:spTree>
    <p:extLst>
      <p:ext uri="{BB962C8B-B14F-4D97-AF65-F5344CB8AC3E}">
        <p14:creationId xmlns:p14="http://schemas.microsoft.com/office/powerpoint/2010/main" val="3639436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Rô-ma</a:t>
            </a:r>
            <a:r>
              <a:rPr lang="vi-VN" sz="3600" smtClean="0">
                <a:solidFill>
                  <a:srgbClr val="A50021"/>
                </a:solidFill>
              </a:rPr>
              <a:t>.</a:t>
            </a:r>
            <a:endParaRPr lang="vi-VN" sz="3600">
              <a:solidFill>
                <a:srgbClr val="A50021"/>
              </a:solidFill>
            </a:endParaRPr>
          </a:p>
          <a:p>
            <a:r>
              <a:rPr lang="en-US" sz="3600" smtClean="0">
                <a:solidFill>
                  <a:srgbClr val="A50021"/>
                </a:solidFill>
              </a:rPr>
              <a:t>Yêu thương là chu toàn lề luật</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smtClean="0">
                <a:solidFill>
                  <a:srgbClr val="FFFF00"/>
                </a:solidFill>
              </a:rPr>
              <a:t>Alleluia-alleluia:  </a:t>
            </a:r>
            <a:r>
              <a:rPr lang="vi-VN" sz="5400" dirty="0" smtClean="0">
                <a:solidFill>
                  <a:schemeClr val="bg1"/>
                </a:solidFill>
              </a:rPr>
              <a:t>Trong Đức  Ki-tô, Thiên Chúa đã làm cho thế gian được giao hoà với Ngài, và trao cho chúng tôi công bố lời giao hoà. </a:t>
            </a:r>
            <a:r>
              <a:rPr lang="vi-VN" sz="5400" dirty="0" smtClean="0">
                <a:solidFill>
                  <a:srgbClr val="FFFF00"/>
                </a:solidFill>
              </a:rPr>
              <a:t>Alleluia.</a:t>
            </a:r>
            <a:endParaRPr lang="en-US" sz="5400" dirty="0">
              <a:solidFill>
                <a:srgbClr val="FFFF00"/>
              </a:solidFill>
            </a:endParaRPr>
          </a:p>
        </p:txBody>
      </p:sp>
    </p:spTree>
    <p:extLst>
      <p:ext uri="{BB962C8B-B14F-4D97-AF65-F5344CB8AC3E}">
        <p14:creationId xmlns:p14="http://schemas.microsoft.com/office/powerpoint/2010/main" val="3584592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smtClean="0">
                <a:solidFill>
                  <a:srgbClr val="FFFF00"/>
                </a:solidFill>
              </a:rPr>
              <a:t>Alleluia-alleluia:  </a:t>
            </a:r>
            <a:r>
              <a:rPr lang="vi-VN" sz="5400" dirty="0" smtClean="0">
                <a:solidFill>
                  <a:schemeClr val="bg1"/>
                </a:solidFill>
              </a:rPr>
              <a:t>Trong Đức  Ki-tô, Thiên Chúa đã làm cho thế gian được giao hoà với Ngài, và trao cho chúng </a:t>
            </a:r>
            <a:r>
              <a:rPr lang="vi-VN" sz="5400" dirty="0" smtClean="0">
                <a:solidFill>
                  <a:schemeClr val="bg1"/>
                </a:solidFill>
              </a:rPr>
              <a:t>tôi, </a:t>
            </a:r>
            <a:r>
              <a:rPr lang="vi-VN" sz="5400" dirty="0" smtClean="0">
                <a:solidFill>
                  <a:schemeClr val="bg1"/>
                </a:solidFill>
              </a:rPr>
              <a:t>công bố lời giao hoà. </a:t>
            </a:r>
            <a:r>
              <a:rPr lang="vi-VN" sz="5400" dirty="0" smtClean="0">
                <a:solidFill>
                  <a:srgbClr val="FFFF00"/>
                </a:solidFill>
              </a:rPr>
              <a:t>Alleluia.</a:t>
            </a:r>
            <a:endParaRPr lang="en-US" sz="5400" dirty="0">
              <a:solidFill>
                <a:srgbClr val="FFFF00"/>
              </a:solidFill>
            </a:endParaRPr>
          </a:p>
        </p:txBody>
      </p:sp>
    </p:spTree>
    <p:extLst>
      <p:ext uri="{BB962C8B-B14F-4D97-AF65-F5344CB8AC3E}">
        <p14:creationId xmlns:p14="http://schemas.microsoft.com/office/powerpoint/2010/main" val="1382260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416320"/>
          </a:xfrm>
          <a:prstGeom prst="rect">
            <a:avLst/>
          </a:prstGeom>
        </p:spPr>
        <p:txBody>
          <a:bodyPr>
            <a:spAutoFit/>
          </a:bodyPr>
          <a:lstStyle/>
          <a:p>
            <a:pPr algn="just"/>
            <a:r>
              <a:rPr lang="vi-VN" sz="3600"/>
              <a:t>Thánh Phaolô dạy : “Anh em đừng mắc nợ gì ai, ngoài món nợ tương thân tương ái. Vì ai yêu người thì đã chu toàn lề luật”.</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i="1" dirty="0" err="1" smtClean="0">
                <a:solidFill>
                  <a:srgbClr val="FFFF00"/>
                </a:solidFill>
              </a:rPr>
              <a:t>Bánh</a:t>
            </a:r>
            <a:r>
              <a:rPr lang="en-US" sz="4000" b="1" i="1" dirty="0" smtClean="0">
                <a:solidFill>
                  <a:srgbClr val="FFFF00"/>
                </a:solidFill>
              </a:rPr>
              <a:t> </a:t>
            </a:r>
            <a:r>
              <a:rPr lang="en-US" sz="4000" b="1" i="1" dirty="0" err="1" smtClean="0">
                <a:solidFill>
                  <a:srgbClr val="FFFF00"/>
                </a:solidFill>
              </a:rPr>
              <a:t>Trắng</a:t>
            </a:r>
            <a:r>
              <a:rPr lang="en-US" sz="4000" b="1" i="1" dirty="0" smtClean="0">
                <a:solidFill>
                  <a:srgbClr val="FFFF00"/>
                </a:solidFill>
              </a:rPr>
              <a:t> </a:t>
            </a:r>
            <a:r>
              <a:rPr lang="en-US" sz="4000" b="1" i="1" dirty="0" err="1" smtClean="0">
                <a:solidFill>
                  <a:srgbClr val="FFFF00"/>
                </a:solidFill>
              </a:rPr>
              <a:t>Rượu</a:t>
            </a:r>
            <a:r>
              <a:rPr lang="en-US" sz="4000" b="1" i="1" dirty="0" smtClean="0">
                <a:solidFill>
                  <a:srgbClr val="FFFF00"/>
                </a:solidFill>
              </a:rPr>
              <a:t> </a:t>
            </a:r>
            <a:r>
              <a:rPr lang="en-US" sz="4000" b="1" i="1" dirty="0" err="1" smtClean="0">
                <a:solidFill>
                  <a:srgbClr val="FFFF00"/>
                </a:solidFill>
              </a:rPr>
              <a:t>Ngon</a:t>
            </a:r>
            <a:endParaRPr lang="en-US" sz="4000" b="1" i="1" dirty="0">
              <a:solidFill>
                <a:srgbClr val="FFFF00"/>
              </a:solidFill>
            </a:endParaRPr>
          </a:p>
          <a:p>
            <a:pPr algn="ctr"/>
            <a:r>
              <a:rPr lang="en-US" sz="4000" b="1" i="1" dirty="0" err="1" smtClean="0">
                <a:solidFill>
                  <a:schemeClr val="bg1"/>
                </a:solidFill>
              </a:rPr>
              <a:t>Đinh</a:t>
            </a:r>
            <a:r>
              <a:rPr lang="en-US" sz="4000" b="1" i="1" dirty="0" smtClean="0">
                <a:solidFill>
                  <a:schemeClr val="bg1"/>
                </a:solidFill>
              </a:rPr>
              <a:t> </a:t>
            </a:r>
            <a:r>
              <a:rPr lang="en-US" sz="4000" b="1" i="1" dirty="0" err="1" smtClean="0">
                <a:solidFill>
                  <a:schemeClr val="bg1"/>
                </a:solidFill>
              </a:rPr>
              <a:t>Công</a:t>
            </a:r>
            <a:r>
              <a:rPr lang="en-US" sz="4000" b="1" i="1" dirty="0" smtClean="0">
                <a:solidFill>
                  <a:schemeClr val="bg1"/>
                </a:solidFill>
              </a:rPr>
              <a:t> </a:t>
            </a:r>
            <a:r>
              <a:rPr lang="en-US" sz="4000" b="1" i="1" dirty="0" err="1" smtClean="0">
                <a:solidFill>
                  <a:schemeClr val="bg1"/>
                </a:solidFill>
              </a:rPr>
              <a:t>Huỳnh</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smtClean="0">
                <a:solidFill>
                  <a:schemeClr val="bg1"/>
                </a:solidFill>
              </a:rPr>
              <a:t>Từ </a:t>
            </a:r>
            <a:r>
              <a:rPr lang="vi-VN" sz="4800" dirty="0">
                <a:solidFill>
                  <a:schemeClr val="bg1"/>
                </a:solidFill>
              </a:rPr>
              <a:t>bàn tay nhân </a:t>
            </a:r>
            <a:r>
              <a:rPr lang="vi-VN" sz="4800" dirty="0" smtClean="0">
                <a:solidFill>
                  <a:schemeClr val="bg1"/>
                </a:solidFill>
              </a:rPr>
              <a:t>thế, </a:t>
            </a:r>
            <a:r>
              <a:rPr lang="vi-VN" sz="4800" dirty="0">
                <a:solidFill>
                  <a:schemeClr val="bg1"/>
                </a:solidFill>
              </a:rPr>
              <a:t>đoàn con hướng lên trời cao, tiến dâng Cha của lễ vẹn tuyền. Này là hạt lúa </a:t>
            </a:r>
            <a:r>
              <a:rPr lang="vi-VN" sz="4800" dirty="0" smtClean="0">
                <a:solidFill>
                  <a:schemeClr val="bg1"/>
                </a:solidFill>
              </a:rPr>
              <a:t>thơm, </a:t>
            </a:r>
            <a:r>
              <a:rPr lang="vi-VN" sz="4800" dirty="0">
                <a:solidFill>
                  <a:schemeClr val="bg1"/>
                </a:solidFill>
              </a:rPr>
              <a:t>làm nên ngàn muôn bánh trắng, cùng tiến dâng lên Cha rượu ngon.</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Xin Ngài thương nhận lấy (í a) bánh vẹn tuyền, rượu ngon đoàn con vất vả nắng mưa dãi dầu góp công. Xin trở nên lễ vật, đượm tình yêu thiết tha vừa nở, tựa mùa xuân thơm ngát thiên hương dâng về tòa Cha.</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a:solidFill>
                  <a:schemeClr val="bg1"/>
                </a:solidFill>
              </a:rPr>
              <a:t>Giọt mồ hôi hôm </a:t>
            </a:r>
            <a:r>
              <a:rPr lang="vi-VN" sz="4800" dirty="0" smtClean="0">
                <a:solidFill>
                  <a:schemeClr val="bg1"/>
                </a:solidFill>
              </a:rPr>
              <a:t>sớm, </a:t>
            </a:r>
            <a:r>
              <a:rPr lang="vi-VN" sz="4800" dirty="0">
                <a:solidFill>
                  <a:schemeClr val="bg1"/>
                </a:solidFill>
              </a:rPr>
              <a:t>đoàn con góp chung bàn tay, những lao công thành kính dâng Ngài. Phận mọn hèn lấy </a:t>
            </a:r>
            <a:r>
              <a:rPr lang="vi-VN" sz="4800" dirty="0" smtClean="0">
                <a:solidFill>
                  <a:schemeClr val="bg1"/>
                </a:solidFill>
              </a:rPr>
              <a:t>chi, </a:t>
            </a:r>
            <a:r>
              <a:rPr lang="vi-VN" sz="4800" dirty="0">
                <a:solidFill>
                  <a:schemeClr val="bg1"/>
                </a:solidFill>
              </a:rPr>
              <a:t>để dâng về ngai chí thánh, chỉ biết dâng con tim thành tâm.</a:t>
            </a:r>
          </a:p>
        </p:txBody>
      </p:sp>
    </p:spTree>
    <p:extLst>
      <p:ext uri="{BB962C8B-B14F-4D97-AF65-F5344CB8AC3E}">
        <p14:creationId xmlns:p14="http://schemas.microsoft.com/office/powerpoint/2010/main" val="2199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Xin Ngài thương nhận lấy (í a) bánh vẹn tuyền, rượu ngon đoàn con vất vả nắng mưa dãi dầu góp công. Xin trở nên lễ vật, đượm tình yêu thiết tha vừa nở, tựa mùa xuân thơm ngát thiên hương dâng về tòa Cha.</a:t>
            </a:r>
            <a:endParaRPr lang="en-US" sz="4800" b="0" dirty="0">
              <a:solidFill>
                <a:schemeClr val="bg1"/>
              </a:solidFill>
              <a:effectLst/>
            </a:endParaRPr>
          </a:p>
        </p:txBody>
      </p:sp>
    </p:spTree>
    <p:extLst>
      <p:ext uri="{BB962C8B-B14F-4D97-AF65-F5344CB8AC3E}">
        <p14:creationId xmlns:p14="http://schemas.microsoft.com/office/powerpoint/2010/main" val="1377080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Ca </a:t>
            </a:r>
            <a:r>
              <a:rPr lang="en-US" sz="6000" b="0" dirty="0" err="1">
                <a:solidFill>
                  <a:srgbClr val="FFFF00"/>
                </a:solidFill>
                <a:effectLst/>
                <a:latin typeface="+mj-lt"/>
              </a:rPr>
              <a:t>Nguyện</a:t>
            </a:r>
            <a:r>
              <a:rPr lang="en-US" sz="6000" b="0" dirty="0">
                <a:solidFill>
                  <a:srgbClr val="FFFF00"/>
                </a:solidFill>
                <a:effectLst/>
                <a:latin typeface="+mj-lt"/>
              </a:rPr>
              <a:t> </a:t>
            </a:r>
            <a:r>
              <a:rPr lang="en-US" sz="6000" b="0" dirty="0" err="1">
                <a:solidFill>
                  <a:srgbClr val="FFFF00"/>
                </a:solidFill>
                <a:effectLst/>
                <a:latin typeface="+mj-lt"/>
              </a:rPr>
              <a:t>Hiệp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6000" b="0" dirty="0" smtClean="0">
                <a:solidFill>
                  <a:srgbClr val="FFFF00"/>
                </a:solidFill>
                <a:effectLst/>
                <a:latin typeface="+mj-lt"/>
              </a:rPr>
              <a:t>Cho Con </a:t>
            </a:r>
            <a:r>
              <a:rPr lang="en-US" sz="6000" b="0" dirty="0" err="1" smtClean="0">
                <a:solidFill>
                  <a:srgbClr val="FFFF00"/>
                </a:solidFill>
                <a:effectLst/>
                <a:latin typeface="+mj-lt"/>
              </a:rPr>
              <a:t>Biết</a:t>
            </a:r>
            <a:r>
              <a:rPr lang="en-US" sz="6000" b="0" dirty="0" smtClean="0">
                <a:solidFill>
                  <a:srgbClr val="FFFF00"/>
                </a:solidFill>
                <a:effectLst/>
                <a:latin typeface="+mj-lt"/>
              </a:rPr>
              <a:t> </a:t>
            </a:r>
            <a:r>
              <a:rPr lang="en-US" sz="6000" b="0" dirty="0" err="1" smtClean="0">
                <a:solidFill>
                  <a:srgbClr val="FFFF00"/>
                </a:solidFill>
                <a:effectLst/>
                <a:latin typeface="+mj-lt"/>
              </a:rPr>
              <a:t>Yêu</a:t>
            </a:r>
            <a:r>
              <a:rPr lang="en-US" sz="6000" b="0" dirty="0" smtClean="0">
                <a:solidFill>
                  <a:srgbClr val="FFFF00"/>
                </a:solidFill>
                <a:effectLst/>
                <a:latin typeface="+mj-lt"/>
              </a:rPr>
              <a:t> </a:t>
            </a:r>
            <a:r>
              <a:rPr lang="en-US" sz="6000" b="0" dirty="0" err="1" smtClean="0">
                <a:solidFill>
                  <a:srgbClr val="FFFF00"/>
                </a:solidFill>
                <a:effectLst/>
                <a:latin typeface="+mj-lt"/>
              </a:rPr>
              <a:t>Thương</a:t>
            </a:r>
            <a:r>
              <a:rPr lang="en-US" sz="6600" b="0" dirty="0" smtClean="0">
                <a:solidFill>
                  <a:srgbClr val="FFFF00"/>
                </a:solidFill>
                <a:effectLst/>
                <a:latin typeface="+mj-lt"/>
              </a:rPr>
              <a:t/>
            </a:r>
            <a:br>
              <a:rPr lang="en-US" sz="6600" b="0" dirty="0" smtClean="0">
                <a:solidFill>
                  <a:srgbClr val="FFFF00"/>
                </a:solidFill>
                <a:effectLst/>
                <a:latin typeface="+mj-lt"/>
              </a:rPr>
            </a:br>
            <a:r>
              <a:rPr lang="en-US" b="0" i="1" dirty="0" smtClean="0">
                <a:solidFill>
                  <a:schemeClr val="bg1"/>
                </a:solidFill>
                <a:effectLst/>
                <a:latin typeface="+mj-lt"/>
              </a:rPr>
              <a:t>Lm </a:t>
            </a:r>
            <a:r>
              <a:rPr lang="en-US" b="0" i="1" dirty="0" err="1" smtClean="0">
                <a:solidFill>
                  <a:schemeClr val="bg1"/>
                </a:solidFill>
                <a:effectLst/>
                <a:latin typeface="+mj-lt"/>
              </a:rPr>
              <a:t>Từ</a:t>
            </a:r>
            <a:r>
              <a:rPr lang="en-US" b="0" i="1" dirty="0" smtClean="0">
                <a:solidFill>
                  <a:schemeClr val="bg1"/>
                </a:solidFill>
                <a:effectLst/>
                <a:latin typeface="+mj-lt"/>
              </a:rPr>
              <a:t> </a:t>
            </a:r>
            <a:r>
              <a:rPr lang="en-US" b="0" i="1" dirty="0" err="1" smtClean="0">
                <a:solidFill>
                  <a:schemeClr val="bg1"/>
                </a:solidFill>
                <a:effectLst/>
                <a:latin typeface="+mj-lt"/>
              </a:rPr>
              <a:t>Duyên</a:t>
            </a:r>
            <a:endParaRPr lang="en-US"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FFFF00"/>
                </a:solidFill>
              </a:rPr>
              <a:t>Pk1</a:t>
            </a:r>
            <a:r>
              <a:rPr lang="vi-VN" sz="5400" dirty="0">
                <a:solidFill>
                  <a:srgbClr val="FFFF00"/>
                </a:solidFill>
              </a:rPr>
              <a:t>: </a:t>
            </a:r>
            <a:r>
              <a:rPr lang="vi-VN" sz="5400" dirty="0">
                <a:solidFill>
                  <a:schemeClr val="bg1"/>
                </a:solidFill>
              </a:rPr>
              <a:t>Cho </a:t>
            </a:r>
            <a:r>
              <a:rPr lang="vi-VN" sz="5400" dirty="0" smtClean="0">
                <a:solidFill>
                  <a:schemeClr val="bg1"/>
                </a:solidFill>
              </a:rPr>
              <a:t>con, </a:t>
            </a:r>
            <a:r>
              <a:rPr lang="vi-VN" sz="5400" dirty="0">
                <a:solidFill>
                  <a:schemeClr val="bg1"/>
                </a:solidFill>
              </a:rPr>
              <a:t>biết yêu thương trọn </a:t>
            </a:r>
            <a:r>
              <a:rPr lang="vi-VN" sz="5400" dirty="0" smtClean="0">
                <a:solidFill>
                  <a:schemeClr val="bg1"/>
                </a:solidFill>
              </a:rPr>
              <a:t>đời. Cho con, </a:t>
            </a:r>
            <a:r>
              <a:rPr lang="vi-VN" sz="5400" dirty="0">
                <a:solidFill>
                  <a:schemeClr val="bg1"/>
                </a:solidFill>
              </a:rPr>
              <a:t>biết yêu thương ngàn đời, yêu thương cả cuộc đời, yêu thương hết mọi </a:t>
            </a:r>
            <a:r>
              <a:rPr lang="vi-VN" sz="5400" dirty="0" smtClean="0">
                <a:solidFill>
                  <a:schemeClr val="bg1"/>
                </a:solidFill>
              </a:rPr>
              <a:t>người. Chúa </a:t>
            </a:r>
            <a:r>
              <a:rPr lang="vi-VN" sz="5400" dirty="0">
                <a:solidFill>
                  <a:schemeClr val="bg1"/>
                </a:solidFill>
              </a:rPr>
              <a:t>ơi. </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6000" dirty="0" smtClean="0">
                <a:solidFill>
                  <a:srgbClr val="FFFF00"/>
                </a:solidFill>
              </a:rPr>
              <a:t>**</a:t>
            </a:r>
            <a:r>
              <a:rPr lang="vi-VN" sz="6000" dirty="0" smtClean="0">
                <a:solidFill>
                  <a:schemeClr val="bg1"/>
                </a:solidFill>
              </a:rPr>
              <a:t> Cho con, </a:t>
            </a:r>
            <a:r>
              <a:rPr lang="vi-VN" sz="6000" dirty="0">
                <a:solidFill>
                  <a:schemeClr val="bg1"/>
                </a:solidFill>
              </a:rPr>
              <a:t>biết say mê tình Chúa, cho </a:t>
            </a:r>
            <a:r>
              <a:rPr lang="vi-VN" sz="6000" dirty="0" smtClean="0">
                <a:solidFill>
                  <a:schemeClr val="bg1"/>
                </a:solidFill>
              </a:rPr>
              <a:t>con, </a:t>
            </a:r>
            <a:r>
              <a:rPr lang="vi-VN" sz="6000" dirty="0">
                <a:solidFill>
                  <a:schemeClr val="bg1"/>
                </a:solidFill>
              </a:rPr>
              <a:t>biết say yêu tình Ngài, hy sinh cả cuộc </a:t>
            </a:r>
            <a:r>
              <a:rPr lang="vi-VN" sz="6000" dirty="0" smtClean="0">
                <a:solidFill>
                  <a:schemeClr val="bg1"/>
                </a:solidFill>
              </a:rPr>
              <a:t>đời, </a:t>
            </a:r>
            <a:r>
              <a:rPr lang="vi-VN" sz="6000" dirty="0">
                <a:solidFill>
                  <a:schemeClr val="bg1"/>
                </a:solidFill>
              </a:rPr>
              <a:t>vì lòng yêu Chúa thôi.</a:t>
            </a:r>
            <a:endParaRPr lang="vi-VN" sz="6000" b="0" dirty="0">
              <a:solidFill>
                <a:schemeClr val="bg1"/>
              </a:solidFill>
              <a:effectLst/>
            </a:endParaRPr>
          </a:p>
        </p:txBody>
      </p:sp>
    </p:spTree>
    <p:extLst>
      <p:ext uri="{BB962C8B-B14F-4D97-AF65-F5344CB8AC3E}">
        <p14:creationId xmlns:p14="http://schemas.microsoft.com/office/powerpoint/2010/main" val="4013954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ĐK: </a:t>
            </a:r>
            <a:r>
              <a:rPr lang="vi-VN" sz="4600" dirty="0">
                <a:solidFill>
                  <a:schemeClr val="bg1"/>
                </a:solidFill>
              </a:rPr>
              <a:t>Lạy Chúa, </a:t>
            </a:r>
            <a:r>
              <a:rPr lang="vi-VN" sz="4600" dirty="0" smtClean="0">
                <a:solidFill>
                  <a:schemeClr val="bg1"/>
                </a:solidFill>
              </a:rPr>
              <a:t>chính </a:t>
            </a:r>
            <a:r>
              <a:rPr lang="vi-VN" sz="4600" dirty="0">
                <a:solidFill>
                  <a:schemeClr val="bg1"/>
                </a:solidFill>
              </a:rPr>
              <a:t>Ngài là tình yêu, tình yêu con tôn thờ, tình yêu ôi cao </a:t>
            </a:r>
            <a:r>
              <a:rPr lang="vi-VN" sz="4600" dirty="0" smtClean="0">
                <a:solidFill>
                  <a:schemeClr val="bg1"/>
                </a:solidFill>
              </a:rPr>
              <a:t>vời, </a:t>
            </a:r>
            <a:r>
              <a:rPr lang="vi-VN" sz="4600" dirty="0">
                <a:solidFill>
                  <a:schemeClr val="bg1"/>
                </a:solidFill>
              </a:rPr>
              <a:t>vượt trên muôn núi đồi. Lạy Chúa, chính Ngài là tình yêu, đời con luôn cậy nhờ, dù gian nguy trong đời tình con vẫn rạng ngời.</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FFFF00"/>
                </a:solidFill>
              </a:rPr>
              <a:t>Pk2</a:t>
            </a:r>
            <a:r>
              <a:rPr lang="vi-VN" sz="5400" dirty="0">
                <a:solidFill>
                  <a:srgbClr val="FFFF00"/>
                </a:solidFill>
              </a:rPr>
              <a:t>: </a:t>
            </a:r>
            <a:r>
              <a:rPr lang="vi-VN" sz="5400" dirty="0" smtClean="0">
                <a:solidFill>
                  <a:schemeClr val="bg1"/>
                </a:solidFill>
              </a:rPr>
              <a:t>Cho con, </a:t>
            </a:r>
            <a:r>
              <a:rPr lang="vi-VN" sz="5400" dirty="0">
                <a:solidFill>
                  <a:schemeClr val="bg1"/>
                </a:solidFill>
              </a:rPr>
              <a:t>mãi trung kiên ngàn đời. Cho </a:t>
            </a:r>
            <a:r>
              <a:rPr lang="vi-VN" sz="5400" dirty="0" smtClean="0">
                <a:solidFill>
                  <a:schemeClr val="bg1"/>
                </a:solidFill>
              </a:rPr>
              <a:t>con, </a:t>
            </a:r>
            <a:r>
              <a:rPr lang="vi-VN" sz="5400" dirty="0">
                <a:solidFill>
                  <a:schemeClr val="bg1"/>
                </a:solidFill>
              </a:rPr>
              <a:t>chẳng khi nào phụ tình, tim luôn mở rộng </a:t>
            </a:r>
            <a:r>
              <a:rPr lang="vi-VN" sz="5400" dirty="0" smtClean="0">
                <a:solidFill>
                  <a:schemeClr val="bg1"/>
                </a:solidFill>
              </a:rPr>
              <a:t>mời, </a:t>
            </a:r>
            <a:r>
              <a:rPr lang="vi-VN" sz="5400" dirty="0">
                <a:solidFill>
                  <a:schemeClr val="bg1"/>
                </a:solidFill>
              </a:rPr>
              <a:t>trong say đắm tình </a:t>
            </a:r>
            <a:r>
              <a:rPr lang="vi-VN" sz="5400" dirty="0" smtClean="0">
                <a:solidFill>
                  <a:schemeClr val="bg1"/>
                </a:solidFill>
              </a:rPr>
              <a:t>Ngài, </a:t>
            </a:r>
            <a:r>
              <a:rPr lang="vi-VN" sz="5400" dirty="0">
                <a:solidFill>
                  <a:schemeClr val="bg1"/>
                </a:solidFill>
              </a:rPr>
              <a:t>thiết tha.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6000" dirty="0" smtClean="0">
                <a:solidFill>
                  <a:srgbClr val="FFFF00"/>
                </a:solidFill>
              </a:rPr>
              <a:t>**</a:t>
            </a:r>
            <a:r>
              <a:rPr lang="vi-VN" sz="6000" dirty="0" smtClean="0">
                <a:solidFill>
                  <a:schemeClr val="bg1"/>
                </a:solidFill>
              </a:rPr>
              <a:t> Cho con, </a:t>
            </a:r>
            <a:r>
              <a:rPr lang="vi-VN" sz="6000" dirty="0">
                <a:solidFill>
                  <a:schemeClr val="bg1"/>
                </a:solidFill>
              </a:rPr>
              <a:t>vẫn tin yêu một đời, cho </a:t>
            </a:r>
            <a:r>
              <a:rPr lang="vi-VN" sz="6000" dirty="0" smtClean="0">
                <a:solidFill>
                  <a:schemeClr val="bg1"/>
                </a:solidFill>
              </a:rPr>
              <a:t>con, </a:t>
            </a:r>
            <a:r>
              <a:rPr lang="vi-VN" sz="6000" dirty="0">
                <a:solidFill>
                  <a:schemeClr val="bg1"/>
                </a:solidFill>
              </a:rPr>
              <a:t>biết thứ tha thật nhiều, quên đi cả khổ </a:t>
            </a:r>
            <a:r>
              <a:rPr lang="vi-VN" sz="6000" dirty="0" smtClean="0">
                <a:solidFill>
                  <a:schemeClr val="bg1"/>
                </a:solidFill>
              </a:rPr>
              <a:t>sầu, </a:t>
            </a:r>
            <a:r>
              <a:rPr lang="vi-VN" sz="6000" dirty="0">
                <a:solidFill>
                  <a:schemeClr val="bg1"/>
                </a:solidFill>
              </a:rPr>
              <a:t>vì lòng yêu Chúa thôi.</a:t>
            </a:r>
            <a:endParaRPr lang="en-US" sz="6000" b="0" dirty="0">
              <a:solidFill>
                <a:schemeClr val="bg1"/>
              </a:solidFill>
              <a:effectLst/>
            </a:endParaRPr>
          </a:p>
        </p:txBody>
      </p:sp>
    </p:spTree>
    <p:extLst>
      <p:ext uri="{BB962C8B-B14F-4D97-AF65-F5344CB8AC3E}">
        <p14:creationId xmlns:p14="http://schemas.microsoft.com/office/powerpoint/2010/main" val="12317910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ĐK: </a:t>
            </a:r>
            <a:r>
              <a:rPr lang="vi-VN" sz="4600" dirty="0">
                <a:solidFill>
                  <a:schemeClr val="bg1"/>
                </a:solidFill>
              </a:rPr>
              <a:t>Lạy Chúa, </a:t>
            </a:r>
            <a:r>
              <a:rPr lang="vi-VN" sz="4600" dirty="0" smtClean="0">
                <a:solidFill>
                  <a:schemeClr val="bg1"/>
                </a:solidFill>
              </a:rPr>
              <a:t>chính </a:t>
            </a:r>
            <a:r>
              <a:rPr lang="vi-VN" sz="4600" dirty="0">
                <a:solidFill>
                  <a:schemeClr val="bg1"/>
                </a:solidFill>
              </a:rPr>
              <a:t>Ngài là tình yêu, tình yêu con tôn thờ, tình yêu ôi cao </a:t>
            </a:r>
            <a:r>
              <a:rPr lang="vi-VN" sz="4600" dirty="0" smtClean="0">
                <a:solidFill>
                  <a:schemeClr val="bg1"/>
                </a:solidFill>
              </a:rPr>
              <a:t>vời, </a:t>
            </a:r>
            <a:r>
              <a:rPr lang="vi-VN" sz="4600" dirty="0">
                <a:solidFill>
                  <a:schemeClr val="bg1"/>
                </a:solidFill>
              </a:rPr>
              <a:t>vượt trên muôn núi đồi. Lạy Chúa, chính Ngài là tình yêu, đời con luôn cậy nhờ, dù gian nguy trong đời tình con vẫn rạng ngời.</a:t>
            </a:r>
            <a:endParaRPr lang="en-US" sz="4600" b="0" dirty="0">
              <a:solidFill>
                <a:schemeClr val="bg1"/>
              </a:solidFill>
              <a:effectLst/>
            </a:endParaRPr>
          </a:p>
        </p:txBody>
      </p:sp>
    </p:spTree>
    <p:extLst>
      <p:ext uri="{BB962C8B-B14F-4D97-AF65-F5344CB8AC3E}">
        <p14:creationId xmlns:p14="http://schemas.microsoft.com/office/powerpoint/2010/main" val="391064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Pk3</a:t>
            </a:r>
            <a:r>
              <a:rPr lang="vi-VN" sz="5400" dirty="0">
                <a:solidFill>
                  <a:srgbClr val="FFFF00"/>
                </a:solidFill>
              </a:rPr>
              <a:t>: </a:t>
            </a:r>
            <a:r>
              <a:rPr lang="vi-VN" sz="5400" dirty="0">
                <a:solidFill>
                  <a:schemeClr val="bg1"/>
                </a:solidFill>
              </a:rPr>
              <a:t>Cho </a:t>
            </a:r>
            <a:r>
              <a:rPr lang="vi-VN" sz="5400" dirty="0" smtClean="0">
                <a:solidFill>
                  <a:schemeClr val="bg1"/>
                </a:solidFill>
              </a:rPr>
              <a:t>con, </a:t>
            </a:r>
            <a:r>
              <a:rPr lang="vi-VN" sz="5400" dirty="0">
                <a:solidFill>
                  <a:schemeClr val="bg1"/>
                </a:solidFill>
              </a:rPr>
              <a:t>mãi ghi sâu tình Chúa, cho </a:t>
            </a:r>
            <a:r>
              <a:rPr lang="vi-VN" sz="5400" dirty="0" smtClean="0">
                <a:solidFill>
                  <a:schemeClr val="bg1"/>
                </a:solidFill>
              </a:rPr>
              <a:t>con, </a:t>
            </a:r>
            <a:r>
              <a:rPr lang="vi-VN" sz="5400" dirty="0">
                <a:solidFill>
                  <a:schemeClr val="bg1"/>
                </a:solidFill>
              </a:rPr>
              <a:t>mãi yêu thương mọi người, thân </a:t>
            </a:r>
            <a:r>
              <a:rPr lang="vi-VN" sz="5400" dirty="0" smtClean="0">
                <a:solidFill>
                  <a:schemeClr val="bg1"/>
                </a:solidFill>
              </a:rPr>
              <a:t>con </a:t>
            </a:r>
            <a:r>
              <a:rPr lang="vi-VN" sz="5400" dirty="0">
                <a:solidFill>
                  <a:schemeClr val="bg1"/>
                </a:solidFill>
              </a:rPr>
              <a:t>đã thiệt thòi, nhưng con vẫn trọn tình Chúa ơi.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Thân con, </a:t>
            </a:r>
            <a:r>
              <a:rPr lang="vi-VN" sz="5400" dirty="0">
                <a:solidFill>
                  <a:schemeClr val="bg1"/>
                </a:solidFill>
              </a:rPr>
              <a:t>dẫu bao nhiêu khổ đau, thân </a:t>
            </a:r>
            <a:r>
              <a:rPr lang="vi-VN" sz="5400" dirty="0" smtClean="0">
                <a:solidFill>
                  <a:schemeClr val="bg1"/>
                </a:solidFill>
              </a:rPr>
              <a:t>con, </a:t>
            </a:r>
            <a:r>
              <a:rPr lang="vi-VN" sz="5400" dirty="0">
                <a:solidFill>
                  <a:schemeClr val="bg1"/>
                </a:solidFill>
              </a:rPr>
              <a:t>dẫu bao nhiêu muộn phiền, con xin Ngài dủ tình, và Ngài luôn đỡ nâng.</a:t>
            </a:r>
            <a:endParaRPr lang="en-US" sz="5400" b="0" dirty="0">
              <a:solidFill>
                <a:schemeClr val="bg1"/>
              </a:solidFill>
              <a:effectLst/>
            </a:endParaRPr>
          </a:p>
        </p:txBody>
      </p:sp>
    </p:spTree>
    <p:extLst>
      <p:ext uri="{BB962C8B-B14F-4D97-AF65-F5344CB8AC3E}">
        <p14:creationId xmlns:p14="http://schemas.microsoft.com/office/powerpoint/2010/main" val="402998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ĐK: </a:t>
            </a:r>
            <a:r>
              <a:rPr lang="vi-VN" sz="4600" dirty="0">
                <a:solidFill>
                  <a:schemeClr val="bg1"/>
                </a:solidFill>
              </a:rPr>
              <a:t>Lạy Chúa, </a:t>
            </a:r>
            <a:r>
              <a:rPr lang="vi-VN" sz="4600" dirty="0" smtClean="0">
                <a:solidFill>
                  <a:schemeClr val="bg1"/>
                </a:solidFill>
              </a:rPr>
              <a:t>chính </a:t>
            </a:r>
            <a:r>
              <a:rPr lang="vi-VN" sz="4600" dirty="0">
                <a:solidFill>
                  <a:schemeClr val="bg1"/>
                </a:solidFill>
              </a:rPr>
              <a:t>Ngài là tình yêu, tình yêu con tôn thờ, tình yêu ôi cao </a:t>
            </a:r>
            <a:r>
              <a:rPr lang="vi-VN" sz="4600" dirty="0" smtClean="0">
                <a:solidFill>
                  <a:schemeClr val="bg1"/>
                </a:solidFill>
              </a:rPr>
              <a:t>vời, </a:t>
            </a:r>
            <a:r>
              <a:rPr lang="vi-VN" sz="4600" dirty="0">
                <a:solidFill>
                  <a:schemeClr val="bg1"/>
                </a:solidFill>
              </a:rPr>
              <a:t>vượt trên muôn núi đồi. Lạy Chúa, chính Ngài là tình yêu, đời con luôn cậy nhờ, dù gian nguy trong đời tình con vẫn rạng ngời.</a:t>
            </a:r>
            <a:endParaRPr lang="en-US" sz="4600" b="0" dirty="0">
              <a:solidFill>
                <a:schemeClr val="bg1"/>
              </a:solidFill>
              <a:effectLst/>
            </a:endParaRPr>
          </a:p>
        </p:txBody>
      </p:sp>
    </p:spTree>
    <p:extLst>
      <p:ext uri="{BB962C8B-B14F-4D97-AF65-F5344CB8AC3E}">
        <p14:creationId xmlns:p14="http://schemas.microsoft.com/office/powerpoint/2010/main" val="582950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smtClean="0">
                <a:solidFill>
                  <a:srgbClr val="FFFF00"/>
                </a:solidFill>
                <a:effectLst/>
                <a:latin typeface="+mj-lt"/>
              </a:rPr>
              <a:t>Hoa</a:t>
            </a:r>
            <a:r>
              <a:rPr lang="en-US" sz="6600" b="0" dirty="0" smtClean="0">
                <a:solidFill>
                  <a:srgbClr val="FFFF00"/>
                </a:solidFill>
                <a:effectLst/>
                <a:latin typeface="+mj-lt"/>
              </a:rPr>
              <a:t> </a:t>
            </a:r>
            <a:r>
              <a:rPr lang="en-US" sz="6600" b="0" dirty="0" err="1" smtClean="0">
                <a:solidFill>
                  <a:srgbClr val="FFFF00"/>
                </a:solidFill>
                <a:effectLst/>
                <a:latin typeface="+mj-lt"/>
              </a:rPr>
              <a:t>Mân</a:t>
            </a:r>
            <a:r>
              <a:rPr lang="en-US" sz="6600" b="0" dirty="0" smtClean="0">
                <a:solidFill>
                  <a:srgbClr val="FFFF00"/>
                </a:solidFill>
                <a:effectLst/>
                <a:latin typeface="+mj-lt"/>
              </a:rPr>
              <a:t> </a:t>
            </a:r>
            <a:r>
              <a:rPr lang="en-US" sz="6600" b="0" dirty="0" err="1" smtClean="0">
                <a:solidFill>
                  <a:srgbClr val="FFFF00"/>
                </a:solidFill>
                <a:effectLst/>
                <a:latin typeface="+mj-lt"/>
              </a:rPr>
              <a:t>Côi</a:t>
            </a:r>
            <a:r>
              <a:rPr lang="en-US" sz="5400" b="0" dirty="0">
                <a:solidFill>
                  <a:srgbClr val="FFFF00"/>
                </a:solidFill>
                <a:effectLst/>
                <a:latin typeface="+mj-lt"/>
              </a:rPr>
              <a:t/>
            </a:r>
            <a:br>
              <a:rPr lang="en-US" sz="5400" b="0" dirty="0">
                <a:solidFill>
                  <a:srgbClr val="FFFF00"/>
                </a:solidFill>
                <a:effectLst/>
                <a:latin typeface="+mj-lt"/>
              </a:rPr>
            </a:br>
            <a:r>
              <a:rPr lang="en-US" sz="4800" i="1" dirty="0" smtClean="0">
                <a:solidFill>
                  <a:schemeClr val="bg1"/>
                </a:solidFill>
              </a:rPr>
              <a:t>Lm Kim Long</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Một tràng hoa Mân </a:t>
            </a:r>
            <a:r>
              <a:rPr lang="vi-VN" sz="5400" dirty="0" smtClean="0">
                <a:solidFill>
                  <a:schemeClr val="bg1"/>
                </a:solidFill>
              </a:rPr>
              <a:t>Côi, </a:t>
            </a:r>
            <a:r>
              <a:rPr lang="vi-VN" sz="5400" dirty="0">
                <a:solidFill>
                  <a:schemeClr val="bg1"/>
                </a:solidFill>
              </a:rPr>
              <a:t>hương thơm ngào ngạt thắm ân tình, từng lời kinh </a:t>
            </a:r>
            <a:r>
              <a:rPr lang="vi-VN" sz="5400" dirty="0" smtClean="0">
                <a:solidFill>
                  <a:schemeClr val="bg1"/>
                </a:solidFill>
              </a:rPr>
              <a:t>sốt mến, </a:t>
            </a:r>
            <a:r>
              <a:rPr lang="vi-VN" sz="5400" dirty="0">
                <a:solidFill>
                  <a:schemeClr val="bg1"/>
                </a:solidFill>
              </a:rPr>
              <a:t>xin dâng về Nữ Vương hiển vinh.</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FFFF00"/>
                </a:solidFill>
              </a:rPr>
              <a:t>Pk1</a:t>
            </a:r>
            <a:r>
              <a:rPr lang="vi-VN" sz="5200" dirty="0">
                <a:solidFill>
                  <a:srgbClr val="FFFF00"/>
                </a:solidFill>
              </a:rPr>
              <a:t>:  </a:t>
            </a:r>
            <a:r>
              <a:rPr lang="vi-VN" sz="5200" dirty="0">
                <a:solidFill>
                  <a:schemeClr val="bg1"/>
                </a:solidFill>
              </a:rPr>
              <a:t>Khi an vui thái hòa, như </a:t>
            </a:r>
            <a:r>
              <a:rPr lang="vi-VN" sz="5200" dirty="0" smtClean="0">
                <a:solidFill>
                  <a:schemeClr val="bg1"/>
                </a:solidFill>
              </a:rPr>
              <a:t>ngày </a:t>
            </a:r>
            <a:r>
              <a:rPr lang="vi-VN" sz="5200" dirty="0">
                <a:solidFill>
                  <a:schemeClr val="bg1"/>
                </a:solidFill>
              </a:rPr>
              <a:t>Thiên Sứ truyền tin, như trong đêm Ngôi Lời giáng trần, như khi Mẹ gặp lại Con Chúa, kết hoa kinh để dâng Mẹ.</a:t>
            </a:r>
            <a:endParaRPr lang="en-US" sz="52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Một tràng hoa Mân </a:t>
            </a:r>
            <a:r>
              <a:rPr lang="vi-VN" sz="5400" dirty="0" smtClean="0">
                <a:solidFill>
                  <a:schemeClr val="bg1"/>
                </a:solidFill>
              </a:rPr>
              <a:t>Côi, </a:t>
            </a:r>
            <a:r>
              <a:rPr lang="vi-VN" sz="5400" dirty="0">
                <a:solidFill>
                  <a:schemeClr val="bg1"/>
                </a:solidFill>
              </a:rPr>
              <a:t>hương thơm ngào ngạt thắm ân tình, từng lời kinh </a:t>
            </a:r>
            <a:r>
              <a:rPr lang="vi-VN" sz="5400" dirty="0" smtClean="0">
                <a:solidFill>
                  <a:schemeClr val="bg1"/>
                </a:solidFill>
              </a:rPr>
              <a:t>sốt mến, </a:t>
            </a:r>
            <a:r>
              <a:rPr lang="vi-VN" sz="5400" dirty="0">
                <a:solidFill>
                  <a:schemeClr val="bg1"/>
                </a:solidFill>
              </a:rPr>
              <a:t>xin dâng về Nữ Vương hiển vinh.</a:t>
            </a:r>
            <a:endParaRPr lang="vi-VN" sz="5400" b="0" dirty="0">
              <a:solidFill>
                <a:schemeClr val="bg1"/>
              </a:solidFill>
              <a:effectLst/>
            </a:endParaRPr>
          </a:p>
        </p:txBody>
      </p:sp>
    </p:spTree>
    <p:extLst>
      <p:ext uri="{BB962C8B-B14F-4D97-AF65-F5344CB8AC3E}">
        <p14:creationId xmlns:p14="http://schemas.microsoft.com/office/powerpoint/2010/main" val="5935854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Khi đau thương ắp đầy, như vườn loang máu mồ hôi, như gai đâm như chịu nát đòn, như khi nhận Thập Tự hy tế, kết hoa kinh để dâng Mẹ. </a:t>
            </a:r>
            <a:endParaRPr lang="vi-VN" sz="5400" b="0" dirty="0">
              <a:solidFill>
                <a:schemeClr val="bg1"/>
              </a:solidFill>
              <a:effectLst/>
            </a:endParaRPr>
          </a:p>
        </p:txBody>
      </p:sp>
    </p:spTree>
    <p:extLst>
      <p:ext uri="{BB962C8B-B14F-4D97-AF65-F5344CB8AC3E}">
        <p14:creationId xmlns:p14="http://schemas.microsoft.com/office/powerpoint/2010/main" val="259683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Một tràng hoa Mân </a:t>
            </a:r>
            <a:r>
              <a:rPr lang="vi-VN" sz="5400" dirty="0" smtClean="0">
                <a:solidFill>
                  <a:schemeClr val="bg1"/>
                </a:solidFill>
              </a:rPr>
              <a:t>Côi, </a:t>
            </a:r>
            <a:r>
              <a:rPr lang="vi-VN" sz="5400" dirty="0">
                <a:solidFill>
                  <a:schemeClr val="bg1"/>
                </a:solidFill>
              </a:rPr>
              <a:t>hương thơm ngào ngạt thắm ân tình, từng lời kinh </a:t>
            </a:r>
            <a:r>
              <a:rPr lang="vi-VN" sz="5400" dirty="0" smtClean="0">
                <a:solidFill>
                  <a:schemeClr val="bg1"/>
                </a:solidFill>
              </a:rPr>
              <a:t>sốt mến, </a:t>
            </a:r>
            <a:r>
              <a:rPr lang="vi-VN" sz="5400" dirty="0">
                <a:solidFill>
                  <a:schemeClr val="bg1"/>
                </a:solidFill>
              </a:rPr>
              <a:t>xin dâng về Nữ Vương hiển vinh.</a:t>
            </a:r>
            <a:endParaRPr lang="vi-VN" sz="5400" b="0" dirty="0">
              <a:solidFill>
                <a:schemeClr val="bg1"/>
              </a:solidFill>
              <a:effectLst/>
            </a:endParaRPr>
          </a:p>
        </p:txBody>
      </p:sp>
    </p:spTree>
    <p:extLst>
      <p:ext uri="{BB962C8B-B14F-4D97-AF65-F5344CB8AC3E}">
        <p14:creationId xmlns:p14="http://schemas.microsoft.com/office/powerpoint/2010/main" val="13675020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1873</Words>
  <Application>Microsoft Office PowerPoint</Application>
  <PresentationFormat>On-screen Show (16:9)</PresentationFormat>
  <Paragraphs>94</Paragraphs>
  <Slides>81</Slides>
  <Notes>2</Notes>
  <HiddenSlides>0</HiddenSlides>
  <MMClips>0</MMClips>
  <ScaleCrop>false</ScaleCrop>
  <HeadingPairs>
    <vt:vector size="4" baseType="variant">
      <vt:variant>
        <vt:lpstr>Theme</vt:lpstr>
      </vt:variant>
      <vt:variant>
        <vt:i4>12</vt:i4>
      </vt:variant>
      <vt:variant>
        <vt:lpstr>Slide Titles</vt:lpstr>
      </vt:variant>
      <vt:variant>
        <vt:i4>81</vt:i4>
      </vt:variant>
    </vt:vector>
  </HeadingPairs>
  <TitlesOfParts>
    <vt:vector size="93"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5_Office Theme</vt:lpstr>
      <vt:lpstr>2_Office Theme</vt:lpstr>
      <vt:lpstr>3_Office Theme</vt:lpstr>
      <vt:lpstr>PowerPoint Presentation</vt:lpstr>
      <vt:lpstr>TẬP HÁT CỘNG ĐOÀN</vt:lpstr>
      <vt:lpstr>Đk: Hôm nay ước gì anh em, nghe tiếng Chúa phán: Các ngươi chớ cứng lòng.</vt:lpstr>
      <vt:lpstr>Alleluia-alleluia:  Trong Đức  Ki-tô, Thiên Chúa đã làm cho thế gian được giao hoà với Ngài, và trao cho chúng tôi, công bố lời giao hoà. Alleluia.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Ca Lên Đi 10 Lm Kim Long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94 Chúa Nhật XXIII Thường Niên Năm A - 3 câu Lm Kim Long</vt:lpstr>
      <vt:lpstr>Đk: Hôm nay ước gì anh em nghe tiếng Chúa phán: Các ngươi chớ cứng lòng.</vt:lpstr>
      <vt:lpstr>Tk1: Hãy đến đây ta reo mừng Chúa, tung hô Ngài, Núi đá độ trì ta. Vào trước Thánh Nhan ta dâng lời cảm tạ, cùng tung hô theo muôn tiếng đàn ca.</vt:lpstr>
      <vt:lpstr>Đk: Hôm nay ước gì anh em nghe tiếng Chúa phán: Các ngươi chớ cứng lòng.</vt:lpstr>
      <vt:lpstr>Tk2: Hãy cung cúc nơi Tôn Nhan phục bái, tiến bước vào kính Đấng tạo thành ta, là Đức Chúa ta, ta đây thuộc dân Ngài, Ngài canh coi như chăn dắt đàn chiên.</vt:lpstr>
      <vt:lpstr>Đk: Hôm nay ước gì anh em nghe tiếng Chúa phán: Các ngươi chớ cứng lòng.</vt:lpstr>
      <vt:lpstr>Tk3: Hãy chú tâm hôm nay nghe lời Chúa, chớ cứng lòng giống    lúc   ở  Mas-sa,   tại Mê-ri-ba, xem bao việc Ta làm, tổ tiên xưa manh tâm dám thử Ta.</vt:lpstr>
      <vt:lpstr>Đk: Hôm nay ước gì anh em nghe tiếng Chúa phán: Các ngươi chớ cứng lòng.</vt:lpstr>
      <vt:lpstr>PowerPoint Presentation</vt:lpstr>
      <vt:lpstr>Alleluia-alleluia:  Trong Đức  Ki-tô, Thiên Chúa đã làm cho thế gian được giao hoà với Ngài, và trao cho chúng tôi công bố lời giao hoà.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Từ bàn tay nhân thế, đoàn con hướng lên trời cao, tiến dâng Cha của lễ vẹn tuyền. Này là hạt lúa thơm, làm nên ngàn muôn bánh trắng, cùng tiến dâng lên Cha rượu ngon.</vt:lpstr>
      <vt:lpstr>ĐK:  Xin Ngài thương nhận lấy (í a) bánh vẹn tuyền, rượu ngon đoàn con vất vả nắng mưa dãi dầu góp công. Xin trở nên lễ vật, đượm tình yêu thiết tha vừa nở, tựa mùa xuân thơm ngát thiên hương dâng về tòa Cha.</vt:lpstr>
      <vt:lpstr>Pk2:  Giọt mồ hôi hôm sớm, đoàn con góp chung bàn tay, những lao công thành kính dâng Ngài. Phận mọn hèn lấy chi, để dâng về ngai chí thánh, chỉ biết dâng con tim thành tâm.</vt:lpstr>
      <vt:lpstr>ĐK:  Xin Ngài thương nhận lấy (í a) bánh vẹn tuyền, rượu ngon đoàn con vất vả nắng mưa dãi dầu góp công. Xin trở nên lễ vật, đượm tình yêu thiết tha vừa nở, tựa mùa xuân thơm ngát thiên hương dâng về tòa Cha.</vt:lpstr>
      <vt:lpstr>PowerPoint Presentation</vt:lpstr>
      <vt:lpstr>PowerPoint Presentation</vt:lpstr>
      <vt:lpstr>Ca Nguyện Hiệp Lễ Cho Con Biết Yêu Thương Lm Từ Duyên</vt:lpstr>
      <vt:lpstr>Pk1: Cho con, biết yêu thương trọn đời. Cho con, biết yêu thương ngàn đời, yêu thương cả cuộc đời, yêu thương hết mọi người. Chúa ơi. </vt:lpstr>
      <vt:lpstr>** Cho con, biết say mê tình Chúa, cho con, biết say yêu tình Ngài, hy sinh cả cuộc đời, vì lòng yêu Chúa thôi.</vt:lpstr>
      <vt:lpstr>ĐK: Lạy Chúa, chính Ngài là tình yêu, tình yêu con tôn thờ, tình yêu ôi cao vời, vượt trên muôn núi đồi. Lạy Chúa, chính Ngài là tình yêu, đời con luôn cậy nhờ, dù gian nguy trong đời tình con vẫn rạng ngời.</vt:lpstr>
      <vt:lpstr>Pk2: Cho con, mãi trung kiên ngàn đời. Cho con, chẳng khi nào phụ tình, tim luôn mở rộng mời, trong say đắm tình Ngài, thiết tha. </vt:lpstr>
      <vt:lpstr>** Cho con, vẫn tin yêu một đời, cho con, biết thứ tha thật nhiều, quên đi cả khổ sầu, vì lòng yêu Chúa thôi.</vt:lpstr>
      <vt:lpstr>ĐK: Lạy Chúa, chính Ngài là tình yêu, tình yêu con tôn thờ, tình yêu ôi cao vời, vượt trên muôn núi đồi. Lạy Chúa, chính Ngài là tình yêu, đời con luôn cậy nhờ, dù gian nguy trong đời tình con vẫn rạng ngời.</vt:lpstr>
      <vt:lpstr>Pk3: Cho con, mãi ghi sâu tình Chúa, cho con, mãi yêu thương mọi người, thân con đã thiệt thòi, nhưng con vẫn trọn tình Chúa ơi. </vt:lpstr>
      <vt:lpstr>** Thân con, dẫu bao nhiêu khổ đau, thân con, dẫu bao nhiêu muộn phiền, con xin Ngài dủ tình, và Ngài luôn đỡ nâng.</vt:lpstr>
      <vt:lpstr>ĐK: Lạy Chúa, chính Ngài là tình yêu, tình yêu con tôn thờ, tình yêu ôi cao vời, vượt trên muôn núi đồi. Lạy Chúa, chính Ngài là tình yêu, đời con luôn cậy nhờ, dù gian nguy trong đời tình con vẫn rạng ngời.</vt:lpstr>
      <vt:lpstr>PowerPoint Presentation</vt:lpstr>
      <vt:lpstr>PowerPoint Presentation</vt:lpstr>
      <vt:lpstr>Ca Kết Lễ Hoa Mân Côi Lm Kim Long</vt:lpstr>
      <vt:lpstr>ĐK: Một tràng hoa Mân Côi, hương thơm ngào ngạt thắm ân tình, từng lời kinh sốt mến, xin dâng về Nữ Vương hiển vinh.</vt:lpstr>
      <vt:lpstr>Pk1:  Khi an vui thái hòa, như ngày Thiên Sứ truyền tin, như trong đêm Ngôi Lời giáng trần, như khi Mẹ gặp lại Con Chúa, kết hoa kinh để dâng Mẹ.</vt:lpstr>
      <vt:lpstr>ĐK: Một tràng hoa Mân Côi, hương thơm ngào ngạt thắm ân tình, từng lời kinh sốt mến, xin dâng về Nữ Vương hiển vinh.</vt:lpstr>
      <vt:lpstr>Pk2: Khi đau thương ắp đầy, như vườn loang máu mồ hôi, như gai đâm như chịu nát đòn, như khi nhận Thập Tự hy tế, kết hoa kinh để dâng Mẹ. </vt:lpstr>
      <vt:lpstr>ĐK: Một tràng hoa Mân Côi, hương thơm ngào ngạt thắm ân tình, từng lời kinh sốt mến, xin dâng về Nữ Vương hiển vinh.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116</cp:revision>
  <dcterms:created xsi:type="dcterms:W3CDTF">2023-05-21T07:25:42Z</dcterms:created>
  <dcterms:modified xsi:type="dcterms:W3CDTF">2023-09-07T06:51:49Z</dcterms:modified>
</cp:coreProperties>
</file>