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 id="2147484168" r:id="rId12"/>
    <p:sldMasterId id="2147484192" r:id="rId13"/>
    <p:sldMasterId id="2147484204" r:id="rId14"/>
    <p:sldMasterId id="2147484216" r:id="rId15"/>
    <p:sldMasterId id="2147484228" r:id="rId16"/>
  </p:sldMasterIdLst>
  <p:notesMasterIdLst>
    <p:notesMasterId r:id="rId99"/>
  </p:notesMasterIdLst>
  <p:sldIdLst>
    <p:sldId id="376" r:id="rId17"/>
    <p:sldId id="717" r:id="rId18"/>
    <p:sldId id="719" r:id="rId19"/>
    <p:sldId id="367" r:id="rId20"/>
    <p:sldId id="368" r:id="rId21"/>
    <p:sldId id="369" r:id="rId22"/>
    <p:sldId id="370" r:id="rId23"/>
    <p:sldId id="371" r:id="rId24"/>
    <p:sldId id="372" r:id="rId25"/>
    <p:sldId id="373" r:id="rId26"/>
    <p:sldId id="374" r:id="rId27"/>
    <p:sldId id="720" r:id="rId28"/>
    <p:sldId id="553" r:id="rId29"/>
    <p:sldId id="443" r:id="rId30"/>
    <p:sldId id="585" r:id="rId31"/>
    <p:sldId id="726" r:id="rId32"/>
    <p:sldId id="738" r:id="rId33"/>
    <p:sldId id="721" r:id="rId34"/>
    <p:sldId id="392" r:id="rId35"/>
    <p:sldId id="393" r:id="rId36"/>
    <p:sldId id="394" r:id="rId37"/>
    <p:sldId id="395" r:id="rId38"/>
    <p:sldId id="396" r:id="rId39"/>
    <p:sldId id="397" r:id="rId40"/>
    <p:sldId id="398" r:id="rId41"/>
    <p:sldId id="399" r:id="rId42"/>
    <p:sldId id="647" r:id="rId43"/>
    <p:sldId id="649" r:id="rId44"/>
    <p:sldId id="701" r:id="rId45"/>
    <p:sldId id="737" r:id="rId46"/>
    <p:sldId id="703" r:id="rId47"/>
    <p:sldId id="736" r:id="rId48"/>
    <p:sldId id="704" r:id="rId49"/>
    <p:sldId id="735" r:id="rId50"/>
    <p:sldId id="705" r:id="rId51"/>
    <p:sldId id="734" r:id="rId52"/>
    <p:sldId id="706" r:id="rId53"/>
    <p:sldId id="733" r:id="rId54"/>
    <p:sldId id="653" r:id="rId55"/>
    <p:sldId id="732" r:id="rId56"/>
    <p:sldId id="723" r:id="rId57"/>
    <p:sldId id="54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550" r:id="rId72"/>
    <p:sldId id="558" r:id="rId73"/>
    <p:sldId id="559" r:id="rId74"/>
    <p:sldId id="561" r:id="rId75"/>
    <p:sldId id="729" r:id="rId76"/>
    <p:sldId id="614" r:id="rId77"/>
    <p:sldId id="276" r:id="rId78"/>
    <p:sldId id="724" r:id="rId79"/>
    <p:sldId id="277" r:id="rId80"/>
    <p:sldId id="279" r:id="rId81"/>
    <p:sldId id="278" r:id="rId82"/>
    <p:sldId id="632" r:id="rId83"/>
    <p:sldId id="290" r:id="rId84"/>
    <p:sldId id="739" r:id="rId85"/>
    <p:sldId id="740" r:id="rId86"/>
    <p:sldId id="291" r:id="rId87"/>
    <p:sldId id="741" r:id="rId88"/>
    <p:sldId id="742" r:id="rId89"/>
    <p:sldId id="292" r:id="rId90"/>
    <p:sldId id="698" r:id="rId91"/>
    <p:sldId id="293" r:id="rId92"/>
    <p:sldId id="564" r:id="rId93"/>
    <p:sldId id="563" r:id="rId94"/>
    <p:sldId id="743" r:id="rId95"/>
    <p:sldId id="710" r:id="rId96"/>
    <p:sldId id="744" r:id="rId97"/>
    <p:sldId id="69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7343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7925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867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785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3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5582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9868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124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92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565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064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307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907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66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49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78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250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144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3143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559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3900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0478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632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8605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03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4043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2444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091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955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3786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4471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4269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2743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06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88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056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188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745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7628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8127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4113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309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0714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621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991187"/>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641328"/>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60109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66945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Hồng</a:t>
            </a:r>
            <a:r>
              <a:rPr lang="en-US" sz="6600" dirty="0" smtClean="0">
                <a:solidFill>
                  <a:srgbClr val="FFFF00"/>
                </a:solidFill>
              </a:rPr>
              <a:t> </a:t>
            </a:r>
            <a:r>
              <a:rPr lang="en-US" sz="6600" dirty="0" err="1" smtClean="0">
                <a:solidFill>
                  <a:srgbClr val="FFFF00"/>
                </a:solidFill>
              </a:rPr>
              <a:t>Ân</a:t>
            </a:r>
            <a:r>
              <a:rPr lang="en-US" sz="6600" dirty="0" smtClean="0">
                <a:solidFill>
                  <a:srgbClr val="FFFF00"/>
                </a:solidFill>
              </a:rPr>
              <a:t> 1</a:t>
            </a:r>
            <a:r>
              <a:rPr lang="en-US" sz="6000" dirty="0" smtClean="0">
                <a:solidFill>
                  <a:srgbClr val="FFFF00"/>
                </a:solidFill>
              </a:rPr>
              <a:t/>
            </a:r>
            <a:br>
              <a:rPr lang="en-US" sz="6000" dirty="0" smtClean="0">
                <a:solidFill>
                  <a:srgbClr val="FFFF00"/>
                </a:solidFill>
              </a:rPr>
            </a:br>
            <a:r>
              <a:rPr lang="en-US" sz="4800" b="0" i="1" dirty="0" smtClean="0">
                <a:solidFill>
                  <a:schemeClr val="bg1"/>
                </a:solidFill>
                <a:effectLst/>
                <a:latin typeface="+mj-lt"/>
              </a:rPr>
              <a:t>Lm </a:t>
            </a:r>
            <a:r>
              <a:rPr lang="en-US" sz="4800" b="0" i="1" dirty="0" err="1" smtClean="0">
                <a:solidFill>
                  <a:schemeClr val="bg1"/>
                </a:solidFill>
                <a:effectLst/>
                <a:latin typeface="+mj-lt"/>
              </a:rPr>
              <a:t>Nguyễn</a:t>
            </a:r>
            <a:r>
              <a:rPr lang="en-US" sz="4800" b="0" i="1" dirty="0" smtClean="0">
                <a:solidFill>
                  <a:schemeClr val="bg1"/>
                </a:solidFill>
                <a:effectLst/>
                <a:latin typeface="+mj-lt"/>
              </a:rPr>
              <a:t> </a:t>
            </a:r>
            <a:r>
              <a:rPr lang="en-US" sz="4800" b="0" i="1" dirty="0" err="1" smtClean="0">
                <a:solidFill>
                  <a:schemeClr val="bg1"/>
                </a:solidFill>
                <a:effectLst/>
                <a:latin typeface="+mj-lt"/>
              </a:rPr>
              <a:t>Duy</a:t>
            </a:r>
            <a:endParaRPr lang="en-US" sz="48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Hân hoan lời tụng ca dâng Chúa khúc nhạc huyền mơ. Một bài thơ trìu mến ân tình đượm nét đơn sơ.</a:t>
            </a:r>
          </a:p>
        </p:txBody>
      </p:sp>
    </p:spTree>
    <p:extLst>
      <p:ext uri="{BB962C8B-B14F-4D97-AF65-F5344CB8AC3E}">
        <p14:creationId xmlns:p14="http://schemas.microsoft.com/office/powerpoint/2010/main" val="23150327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Hân hoan lời tụng ca đoàn con dâng Chúa đêm ngày. Hát cho muôn thế hệ hãy ngợi ca hồng ân Thiên Chúa. Muôn đời Chúa thương con người ôi tình Chúa chẳng nhạt phai. Trái tim thơ trả lại tình ca mến yêu muôn đời.</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a:solidFill>
                  <a:schemeClr val="bg1"/>
                </a:solidFill>
                <a:latin typeface="+mj-lt"/>
              </a:rPr>
              <a:t>Cho con mùa hồng ân yêu mến những ngày và đêm. Tình Ngài như trời sáng soi đường nhịp bước êm đềm.</a:t>
            </a:r>
          </a:p>
        </p:txBody>
      </p:sp>
    </p:spTree>
    <p:extLst>
      <p:ext uri="{BB962C8B-B14F-4D97-AF65-F5344CB8AC3E}">
        <p14:creationId xmlns:p14="http://schemas.microsoft.com/office/powerpoint/2010/main" val="23783585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Hân hoan lời tụng ca đoàn con dâng Chúa đêm ngày. Hát cho muôn thế hệ hãy ngợi ca hồng ân Thiên Chúa. Muôn đời Chúa thương con người ôi tình Chúa chẳng nhạt phai. Trái tim thơ trả lại tình ca mến yêu muôn đời.</a:t>
            </a:r>
          </a:p>
        </p:txBody>
      </p:sp>
    </p:spTree>
    <p:extLst>
      <p:ext uri="{BB962C8B-B14F-4D97-AF65-F5344CB8AC3E}">
        <p14:creationId xmlns:p14="http://schemas.microsoft.com/office/powerpoint/2010/main" val="26457453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a:t>
            </a:r>
            <a:r>
              <a:rPr lang="en-US" sz="3200" b="1" smtClean="0">
                <a:ln w="1905"/>
                <a:solidFill>
                  <a:srgbClr val="A50021"/>
                </a:solidFill>
                <a:effectLst>
                  <a:innerShdw blurRad="69850" dist="43180" dir="5400000">
                    <a:srgbClr val="000000">
                      <a:alpha val="65000"/>
                    </a:srgbClr>
                  </a:innerShdw>
                </a:effectLst>
              </a:rPr>
              <a:t>huấn ca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102</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XXIV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 – 4 </a:t>
            </a:r>
            <a:r>
              <a:rPr lang="en-US" sz="5400" dirty="0" err="1" smtClean="0">
                <a:solidFill>
                  <a:srgbClr val="FFFF00"/>
                </a:solidFill>
              </a:rPr>
              <a:t>câu</a:t>
            </a:r>
            <a:r>
              <a:rPr lang="en-US" dirty="0" smtClean="0">
                <a:solidFill>
                  <a:srgbClr val="FFFF00"/>
                </a:solidFill>
              </a:rPr>
              <a:t/>
            </a:r>
            <a:br>
              <a:rPr lang="en-US" dirty="0" smtClean="0">
                <a:solidFill>
                  <a:srgbClr val="FFFF00"/>
                </a:solidFill>
              </a:rPr>
            </a:br>
            <a:r>
              <a:rPr lang="en-US" i="1" dirty="0" smtClean="0">
                <a:solidFill>
                  <a:schemeClr val="bg1"/>
                </a:solidFill>
              </a:rPr>
              <a:t>Lm Kim Long</a:t>
            </a:r>
            <a:endParaRPr lang="en-US" i="1" dirty="0">
              <a:solidFill>
                <a:schemeClr val="bg1"/>
              </a:solidFill>
            </a:endParaRPr>
          </a:p>
        </p:txBody>
      </p:sp>
    </p:spTree>
    <p:extLst>
      <p:ext uri="{BB962C8B-B14F-4D97-AF65-F5344CB8AC3E}">
        <p14:creationId xmlns:p14="http://schemas.microsoft.com/office/powerpoint/2010/main" val="387116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Chúa nói: Thầy ban cho các con một điều răn mới là các con hãy yêu thương nhau, như Thầy yêu thương các con</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4036935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908811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71981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325182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Bao tội khiên ngươi Chúa dủ tình tha thứ và còn thương chữa khỏi tật nguyền. Tay Ngài đưa ngươi thoát mồ sâu tăm tối, và rộng ban nghĩa ân hải hà.</a:t>
            </a:r>
            <a:endParaRPr lang="en-US" sz="5400">
              <a:solidFill>
                <a:schemeClr val="bg1"/>
              </a:solidFill>
            </a:endParaRPr>
          </a:p>
        </p:txBody>
      </p:sp>
    </p:spTree>
    <p:extLst>
      <p:ext uri="{BB962C8B-B14F-4D97-AF65-F5344CB8AC3E}">
        <p14:creationId xmlns:p14="http://schemas.microsoft.com/office/powerpoint/2010/main" val="837800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2745788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42116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Tk4:</a:t>
            </a:r>
            <a:r>
              <a:rPr lang="en-US" sz="6000" smtClean="0">
                <a:solidFill>
                  <a:schemeClr val="bg1"/>
                </a:solidFill>
              </a:rPr>
              <a:t> </a:t>
            </a:r>
            <a:r>
              <a:rPr lang="vi-VN" sz="6000" smtClean="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2407342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Dù sống. Dù chết, chúng ta vẫn thuộc về chúa Giê-su-kitô</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smtClean="0">
                <a:solidFill>
                  <a:srgbClr val="FFFF00"/>
                </a:solidFill>
              </a:rPr>
              <a:t>Alleluia-Alleluia: </a:t>
            </a:r>
            <a:r>
              <a:rPr lang="vi-VN" sz="5400" dirty="0" smtClean="0">
                <a:solidFill>
                  <a:schemeClr val="bg1"/>
                </a:solidFill>
              </a:rPr>
              <a:t>Chúa nói: Thầy ban cho các con một điều răn mới là các con hãy yêu thương nhau, như Thầy yêu thương các con</a:t>
            </a:r>
            <a:r>
              <a:rPr lang="vi-VN" sz="5400" dirty="0">
                <a:solidFill>
                  <a:schemeClr val="bg1"/>
                </a:solidFill>
              </a:rPr>
              <a:t>. </a:t>
            </a:r>
            <a:r>
              <a:rPr lang="vi-VN" sz="5400" dirty="0" smtClean="0">
                <a:solidFill>
                  <a:schemeClr val="bg1"/>
                </a:solidFill>
              </a:rPr>
              <a:t> </a:t>
            </a:r>
            <a:r>
              <a:rPr lang="vi-VN" sz="5400" dirty="0" smtClean="0">
                <a:solidFill>
                  <a:srgbClr val="FFFF00"/>
                </a:solidFill>
              </a:rPr>
              <a:t>Alleluia…</a:t>
            </a:r>
            <a:endParaRPr lang="en-US" sz="5400" dirty="0">
              <a:solidFill>
                <a:srgbClr val="FFFF00"/>
              </a:solidFill>
            </a:endParaRPr>
          </a:p>
        </p:txBody>
      </p:sp>
    </p:spTree>
    <p:extLst>
      <p:ext uri="{BB962C8B-B14F-4D97-AF65-F5344CB8AC3E}">
        <p14:creationId xmlns:p14="http://schemas.microsoft.com/office/powerpoint/2010/main" val="1365518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31216"/>
          </a:xfrm>
          <a:prstGeom prst="rect">
            <a:avLst/>
          </a:prstGeom>
        </p:spPr>
        <p:txBody>
          <a:bodyPr wrap="square">
            <a:spAutoFit/>
          </a:bodyPr>
          <a:lstStyle/>
          <a:p>
            <a:pPr algn="ctr"/>
            <a:r>
              <a:rPr lang="en-US" sz="6000" b="1" dirty="0" err="1" smtClean="0">
                <a:solidFill>
                  <a:srgbClr val="FFFF00"/>
                </a:solidFill>
              </a:rPr>
              <a:t>Lễ</a:t>
            </a:r>
            <a:r>
              <a:rPr lang="en-US" sz="6000" b="1" dirty="0" smtClean="0">
                <a:solidFill>
                  <a:srgbClr val="FFFF00"/>
                </a:solidFill>
              </a:rPr>
              <a:t> </a:t>
            </a:r>
            <a:r>
              <a:rPr lang="en-US" sz="6000" b="1" dirty="0" err="1" smtClean="0">
                <a:solidFill>
                  <a:srgbClr val="FFFF00"/>
                </a:solidFill>
              </a:rPr>
              <a:t>Dâng</a:t>
            </a:r>
            <a:r>
              <a:rPr lang="en-US" sz="6000" b="1" dirty="0" smtClean="0">
                <a:solidFill>
                  <a:srgbClr val="FFFF00"/>
                </a:solidFill>
              </a:rPr>
              <a:t> 1</a:t>
            </a:r>
            <a:endParaRPr lang="en-US" sz="6000" b="1" dirty="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Mộng</a:t>
            </a:r>
            <a:r>
              <a:rPr lang="en-US" sz="4000" b="1" i="1" dirty="0" smtClean="0">
                <a:solidFill>
                  <a:schemeClr val="bg1"/>
                </a:solidFill>
              </a:rPr>
              <a:t> </a:t>
            </a:r>
            <a:r>
              <a:rPr lang="en-US" sz="4000" b="1" i="1" dirty="0" err="1" smtClean="0">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smtClean="0">
                <a:solidFill>
                  <a:schemeClr val="bg1"/>
                </a:solidFill>
              </a:rPr>
              <a:t>Con </a:t>
            </a:r>
            <a:r>
              <a:rPr lang="vi-VN" sz="5000" dirty="0">
                <a:solidFill>
                  <a:schemeClr val="bg1"/>
                </a:solidFill>
              </a:rPr>
              <a:t>dâng Chúa đôi tay này bao vất vả làm cho tê tái. Con dâng Chúa đôi bờ vai gánh gồng nặng trĩu bao ngày. Con dâng Chúa đôi chân này đi tìm hạnh phúc miệt mài. </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Vì ngày mai con lo hôm nay, vì tương lai con lo hiện tại, bởi trời đất mãi luôn vần xoay, và cuộc sống bon chen từng ngày.</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a:t>
            </a:r>
            <a:r>
              <a:rPr lang="vi-VN" sz="5000" dirty="0">
                <a:solidFill>
                  <a:srgbClr val="FFFF00"/>
                </a:solidFill>
              </a:rPr>
              <a:t>: </a:t>
            </a:r>
            <a:r>
              <a:rPr lang="vi-VN" sz="5000" dirty="0" smtClean="0">
                <a:solidFill>
                  <a:schemeClr val="bg1"/>
                </a:solidFill>
              </a:rPr>
              <a:t>Đây </a:t>
            </a:r>
            <a:r>
              <a:rPr lang="vi-VN" sz="5000" dirty="0">
                <a:solidFill>
                  <a:schemeClr val="bg1"/>
                </a:solidFill>
              </a:rPr>
              <a:t>đôi mắt trông lên Người khi nỗi sầu làm con chơi vơi. Đây đau đớn se bờ môi những lần gục ngã trong đời. Đây mơ ước trôi qua rồi đã làm sầu héo nụ cười. </a:t>
            </a:r>
            <a:endParaRPr lang="en-US" sz="50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Vì lạy Chúa con luôn tin yêu, dù băn khoăn âu lo mọi điều, dù ngàn tiếng khóc than đìu hiu, dù </a:t>
            </a:r>
            <a:r>
              <a:rPr lang="vi-VN" sz="5400" dirty="0" smtClean="0">
                <a:solidFill>
                  <a:schemeClr val="bg1"/>
                </a:solidFill>
              </a:rPr>
              <a:t>đời </a:t>
            </a:r>
            <a:r>
              <a:rPr lang="vi-VN" sz="5400" dirty="0">
                <a:solidFill>
                  <a:schemeClr val="bg1"/>
                </a:solidFill>
              </a:rPr>
              <a:t>sống </a:t>
            </a:r>
            <a:r>
              <a:rPr lang="vi-VN" sz="5400" dirty="0" smtClean="0">
                <a:solidFill>
                  <a:schemeClr val="bg1"/>
                </a:solidFill>
              </a:rPr>
              <a:t>đau thương còn nhiều.</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Hãy</a:t>
            </a:r>
            <a:r>
              <a:rPr lang="en-US" sz="6600" dirty="0" smtClean="0">
                <a:solidFill>
                  <a:srgbClr val="FFFF00"/>
                </a:solidFill>
              </a:rPr>
              <a:t> </a:t>
            </a:r>
            <a:r>
              <a:rPr lang="en-US" sz="6600" dirty="0" err="1" smtClean="0">
                <a:solidFill>
                  <a:srgbClr val="FFFF00"/>
                </a:solidFill>
              </a:rPr>
              <a:t>Tha</a:t>
            </a:r>
            <a:r>
              <a:rPr lang="en-US" sz="6600" dirty="0" smtClean="0">
                <a:solidFill>
                  <a:srgbClr val="FFFF00"/>
                </a:solidFill>
              </a:rPr>
              <a:t> </a:t>
            </a:r>
            <a:br>
              <a:rPr lang="en-US" sz="6600" dirty="0" smtClean="0">
                <a:solidFill>
                  <a:srgbClr val="FFFF00"/>
                </a:solidFill>
              </a:rPr>
            </a:br>
            <a:r>
              <a:rPr lang="en-US" sz="6600" dirty="0" err="1" smtClean="0">
                <a:solidFill>
                  <a:srgbClr val="FFFF00"/>
                </a:solidFill>
              </a:rPr>
              <a:t>bảy</a:t>
            </a:r>
            <a:r>
              <a:rPr lang="en-US" sz="6600" dirty="0" smtClean="0">
                <a:solidFill>
                  <a:srgbClr val="FFFF00"/>
                </a:solidFill>
              </a:rPr>
              <a:t> </a:t>
            </a:r>
            <a:r>
              <a:rPr lang="en-US" sz="6600" dirty="0" err="1" smtClean="0">
                <a:solidFill>
                  <a:srgbClr val="FFFF00"/>
                </a:solidFill>
              </a:rPr>
              <a:t>Mươi</a:t>
            </a:r>
            <a:r>
              <a:rPr lang="en-US" sz="6600" dirty="0" smtClean="0">
                <a:solidFill>
                  <a:srgbClr val="FFFF00"/>
                </a:solidFill>
              </a:rPr>
              <a:t> </a:t>
            </a:r>
            <a:r>
              <a:rPr lang="en-US" sz="6600" dirty="0" err="1" smtClean="0">
                <a:solidFill>
                  <a:srgbClr val="FFFF00"/>
                </a:solidFill>
              </a:rPr>
              <a:t>Lần</a:t>
            </a:r>
            <a:r>
              <a:rPr lang="en-US" sz="6600" dirty="0" smtClean="0">
                <a:solidFill>
                  <a:srgbClr val="FFFF00"/>
                </a:solidFill>
              </a:rPr>
              <a:t> </a:t>
            </a:r>
            <a:r>
              <a:rPr lang="en-US" sz="6600" dirty="0" err="1" smtClean="0">
                <a:solidFill>
                  <a:srgbClr val="FFFF00"/>
                </a:solidFill>
              </a:rPr>
              <a:t>Bảy</a:t>
            </a:r>
            <a:r>
              <a:rPr lang="en-US" sz="6600" b="0" dirty="0" smtClean="0">
                <a:solidFill>
                  <a:srgbClr val="FFFF00"/>
                </a:solidFill>
                <a:effectLst/>
                <a:latin typeface="+mj-lt"/>
              </a:rPr>
              <a:t/>
            </a:r>
            <a:br>
              <a:rPr lang="en-US" sz="6600" b="0" dirty="0" smtClean="0">
                <a:solidFill>
                  <a:srgbClr val="FFFF00"/>
                </a:solidFill>
                <a:effectLst/>
                <a:latin typeface="+mj-lt"/>
              </a:rPr>
            </a:br>
            <a:r>
              <a:rPr lang="en-US" b="0" i="1" dirty="0" err="1" smtClean="0">
                <a:solidFill>
                  <a:schemeClr val="bg1"/>
                </a:solidFill>
                <a:effectLst/>
                <a:latin typeface="+mj-lt"/>
              </a:rPr>
              <a:t>Huỳnh</a:t>
            </a:r>
            <a:r>
              <a:rPr lang="en-US" b="0" i="1" dirty="0" smtClean="0">
                <a:solidFill>
                  <a:schemeClr val="bg1"/>
                </a:solidFill>
                <a:effectLst/>
                <a:latin typeface="+mj-lt"/>
              </a:rPr>
              <a:t> Minh </a:t>
            </a:r>
            <a:r>
              <a:rPr lang="en-US" b="0" i="1" dirty="0" err="1" smtClean="0">
                <a:solidFill>
                  <a:schemeClr val="bg1"/>
                </a:solidFill>
                <a:effectLst/>
                <a:latin typeface="+mj-lt"/>
              </a:rPr>
              <a:t>Kỳ</a:t>
            </a:r>
            <a:r>
              <a:rPr lang="en-US" b="0" i="1" dirty="0" smtClean="0">
                <a:solidFill>
                  <a:schemeClr val="bg1"/>
                </a:solidFill>
                <a:effectLst/>
                <a:latin typeface="+mj-lt"/>
              </a:rPr>
              <a:t> &amp; </a:t>
            </a:r>
            <a:r>
              <a:rPr lang="en-US" b="0" i="1" dirty="0" err="1" smtClean="0">
                <a:solidFill>
                  <a:schemeClr val="bg1"/>
                </a:solidFill>
                <a:effectLst/>
                <a:latin typeface="+mj-lt"/>
              </a:rPr>
              <a:t>Đinh</a:t>
            </a:r>
            <a:r>
              <a:rPr lang="en-US" b="0" i="1" dirty="0" smtClean="0">
                <a:solidFill>
                  <a:schemeClr val="bg1"/>
                </a:solidFill>
                <a:effectLst/>
                <a:latin typeface="+mj-lt"/>
              </a:rPr>
              <a:t> </a:t>
            </a:r>
            <a:r>
              <a:rPr lang="en-US" b="0" i="1" dirty="0" err="1" smtClean="0">
                <a:solidFill>
                  <a:schemeClr val="bg1"/>
                </a:solidFill>
                <a:effectLst/>
                <a:latin typeface="+mj-lt"/>
              </a:rPr>
              <a:t>Công</a:t>
            </a:r>
            <a:r>
              <a:rPr lang="en-US" b="0" i="1" dirty="0" smtClean="0">
                <a:solidFill>
                  <a:schemeClr val="bg1"/>
                </a:solidFill>
                <a:effectLst/>
                <a:latin typeface="+mj-lt"/>
              </a:rPr>
              <a:t> </a:t>
            </a:r>
            <a:r>
              <a:rPr lang="en-US" b="0" i="1" dirty="0" err="1" smtClean="0">
                <a:solidFill>
                  <a:schemeClr val="bg1"/>
                </a:solidFill>
                <a:effectLst/>
                <a:latin typeface="+mj-lt"/>
              </a:rPr>
              <a:t>Huỳnh</a:t>
            </a:r>
            <a:endParaRPr lang="en-US"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smtClean="0">
                <a:solidFill>
                  <a:schemeClr val="bg1"/>
                </a:solidFill>
              </a:rPr>
              <a:t>Lạy Chúa, </a:t>
            </a:r>
            <a:r>
              <a:rPr lang="vi-VN" sz="5000" dirty="0">
                <a:solidFill>
                  <a:schemeClr val="bg1"/>
                </a:solidFill>
              </a:rPr>
              <a:t>Khi anh em xúc phạm đến con, thì </a:t>
            </a:r>
            <a:r>
              <a:rPr lang="vi-VN" sz="5000" dirty="0" smtClean="0">
                <a:solidFill>
                  <a:schemeClr val="bg1"/>
                </a:solidFill>
              </a:rPr>
              <a:t>con, </a:t>
            </a:r>
            <a:r>
              <a:rPr lang="vi-VN" sz="5000" dirty="0">
                <a:solidFill>
                  <a:schemeClr val="bg1"/>
                </a:solidFill>
              </a:rPr>
              <a:t>sẽ phải tha cho họ mấy lần. Lạy </a:t>
            </a:r>
            <a:r>
              <a:rPr lang="vi-VN" sz="5000" dirty="0" smtClean="0">
                <a:solidFill>
                  <a:schemeClr val="bg1"/>
                </a:solidFill>
              </a:rPr>
              <a:t>Chúa, </a:t>
            </a:r>
            <a:r>
              <a:rPr lang="vi-VN" sz="5000" dirty="0">
                <a:solidFill>
                  <a:schemeClr val="bg1"/>
                </a:solidFill>
              </a:rPr>
              <a:t>Khi anh em lỗi phạm đến con, thì </a:t>
            </a:r>
            <a:r>
              <a:rPr lang="vi-VN" sz="5000" dirty="0" smtClean="0">
                <a:solidFill>
                  <a:schemeClr val="bg1"/>
                </a:solidFill>
              </a:rPr>
              <a:t>con, </a:t>
            </a:r>
            <a:r>
              <a:rPr lang="vi-VN" sz="5000" dirty="0">
                <a:solidFill>
                  <a:schemeClr val="bg1"/>
                </a:solidFill>
              </a:rPr>
              <a:t>có phải tha đến bảy lần </a:t>
            </a:r>
            <a:r>
              <a:rPr lang="vi-VN" sz="5000" dirty="0" smtClean="0">
                <a:solidFill>
                  <a:schemeClr val="bg1"/>
                </a:solidFill>
              </a:rPr>
              <a:t>không. </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FFFF00"/>
                </a:solidFill>
              </a:rPr>
              <a:t>ĐK</a:t>
            </a:r>
            <a:r>
              <a:rPr lang="vi-VN" sz="5000" dirty="0">
                <a:solidFill>
                  <a:srgbClr val="FFFF00"/>
                </a:solidFill>
              </a:rPr>
              <a:t>:  </a:t>
            </a:r>
            <a:r>
              <a:rPr lang="vi-VN" sz="5000" dirty="0" smtClean="0">
                <a:solidFill>
                  <a:schemeClr val="bg1"/>
                </a:solidFill>
              </a:rPr>
              <a:t>Hãy </a:t>
            </a:r>
            <a:r>
              <a:rPr lang="vi-VN" sz="5000" dirty="0">
                <a:solidFill>
                  <a:schemeClr val="bg1"/>
                </a:solidFill>
              </a:rPr>
              <a:t>tha 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con sẽ phải tha bảy mươi lần bảy. </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a:t>
            </a:r>
            <a:r>
              <a:rPr lang="vi-VN" sz="5000" dirty="0" smtClean="0">
                <a:solidFill>
                  <a:schemeClr val="bg1"/>
                </a:solidFill>
              </a:rPr>
              <a:t> </a:t>
            </a:r>
            <a:r>
              <a:rPr lang="vi-VN" sz="5000" dirty="0">
                <a:solidFill>
                  <a:schemeClr val="bg1"/>
                </a:solidFill>
              </a:rPr>
              <a:t>Hãy </a:t>
            </a:r>
            <a:r>
              <a:rPr lang="vi-VN" sz="5000" dirty="0" smtClean="0">
                <a:solidFill>
                  <a:schemeClr val="bg1"/>
                </a:solidFill>
              </a:rPr>
              <a:t>tha, </a:t>
            </a:r>
            <a:r>
              <a:rPr lang="vi-VN" sz="5000" dirty="0">
                <a:solidFill>
                  <a:schemeClr val="bg1"/>
                </a:solidFill>
              </a:rPr>
              <a:t>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a:t>
            </a:r>
            <a:r>
              <a:rPr lang="vi-VN" sz="5000" dirty="0" smtClean="0">
                <a:solidFill>
                  <a:schemeClr val="bg1"/>
                </a:solidFill>
              </a:rPr>
              <a:t>con, </a:t>
            </a:r>
            <a:r>
              <a:rPr lang="vi-VN" sz="5000" dirty="0">
                <a:solidFill>
                  <a:schemeClr val="bg1"/>
                </a:solidFill>
              </a:rPr>
              <a:t>sẽ phải tha đến hết cuộc đời. </a:t>
            </a:r>
            <a:endParaRPr lang="en-US" sz="50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
            </a:r>
            <a:br>
              <a:rPr lang="vi-VN" sz="5400" dirty="0" smtClean="0">
                <a:solidFill>
                  <a:srgbClr val="FFFF00"/>
                </a:solidFill>
              </a:rPr>
            </a:br>
            <a:r>
              <a:rPr lang="vi-VN" sz="5400" dirty="0" smtClean="0">
                <a:solidFill>
                  <a:srgbClr val="FFFF00"/>
                </a:solidFill>
              </a:rPr>
              <a:t>Pk2:  </a:t>
            </a:r>
            <a:r>
              <a:rPr lang="vi-VN" sz="5400" dirty="0" smtClean="0">
                <a:solidFill>
                  <a:schemeClr val="bg1"/>
                </a:solidFill>
              </a:rPr>
              <a:t>Tình Chúa luôn bao dung sẵn sàng thứ tha, tội con, đã nhiều phen vấp phạm đến Ngài. Nhiều lúc, anh em con lỗi phạm đến nhau, nguyện xin, Chúa dạy con biết sống vị tha. </a:t>
            </a:r>
            <a:br>
              <a:rPr lang="vi-VN" sz="5400" dirty="0" smtClean="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FFFF00"/>
                </a:solidFill>
              </a:rPr>
              <a:t>ĐK</a:t>
            </a:r>
            <a:r>
              <a:rPr lang="vi-VN" sz="5000" dirty="0">
                <a:solidFill>
                  <a:srgbClr val="FFFF00"/>
                </a:solidFill>
              </a:rPr>
              <a:t>:  </a:t>
            </a:r>
            <a:r>
              <a:rPr lang="vi-VN" sz="5000" dirty="0" smtClean="0">
                <a:solidFill>
                  <a:schemeClr val="bg1"/>
                </a:solidFill>
              </a:rPr>
              <a:t>Hãy </a:t>
            </a:r>
            <a:r>
              <a:rPr lang="vi-VN" sz="5000" dirty="0">
                <a:solidFill>
                  <a:schemeClr val="bg1"/>
                </a:solidFill>
              </a:rPr>
              <a:t>tha 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con sẽ phải tha bảy mươi lần bảy. </a:t>
            </a:r>
            <a:endParaRPr lang="vi-VN" sz="5000" b="0" dirty="0">
              <a:solidFill>
                <a:schemeClr val="bg1"/>
              </a:solidFill>
              <a:effectLst/>
            </a:endParaRPr>
          </a:p>
        </p:txBody>
      </p:sp>
    </p:spTree>
    <p:extLst>
      <p:ext uri="{BB962C8B-B14F-4D97-AF65-F5344CB8AC3E}">
        <p14:creationId xmlns:p14="http://schemas.microsoft.com/office/powerpoint/2010/main" val="328212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a:t>
            </a:r>
            <a:r>
              <a:rPr lang="vi-VN" sz="5000" dirty="0" smtClean="0">
                <a:solidFill>
                  <a:schemeClr val="bg1"/>
                </a:solidFill>
              </a:rPr>
              <a:t> </a:t>
            </a:r>
            <a:r>
              <a:rPr lang="vi-VN" sz="5000" dirty="0">
                <a:solidFill>
                  <a:schemeClr val="bg1"/>
                </a:solidFill>
              </a:rPr>
              <a:t>Hãy </a:t>
            </a:r>
            <a:r>
              <a:rPr lang="vi-VN" sz="5000" dirty="0" smtClean="0">
                <a:solidFill>
                  <a:schemeClr val="bg1"/>
                </a:solidFill>
              </a:rPr>
              <a:t>tha, </a:t>
            </a:r>
            <a:r>
              <a:rPr lang="vi-VN" sz="5000" dirty="0">
                <a:solidFill>
                  <a:schemeClr val="bg1"/>
                </a:solidFill>
              </a:rPr>
              <a:t>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a:t>
            </a:r>
            <a:r>
              <a:rPr lang="vi-VN" sz="5000" dirty="0" smtClean="0">
                <a:solidFill>
                  <a:schemeClr val="bg1"/>
                </a:solidFill>
              </a:rPr>
              <a:t>con, </a:t>
            </a:r>
            <a:r>
              <a:rPr lang="vi-VN" sz="5000" dirty="0">
                <a:solidFill>
                  <a:schemeClr val="bg1"/>
                </a:solidFill>
              </a:rPr>
              <a:t>sẽ phải tha đến hết cuộc đời. </a:t>
            </a:r>
            <a:endParaRPr lang="en-US" sz="5000" b="0" dirty="0">
              <a:solidFill>
                <a:schemeClr val="bg1"/>
              </a:solidFill>
              <a:effectLst/>
            </a:endParaRPr>
          </a:p>
        </p:txBody>
      </p:sp>
    </p:spTree>
    <p:extLst>
      <p:ext uri="{BB962C8B-B14F-4D97-AF65-F5344CB8AC3E}">
        <p14:creationId xmlns:p14="http://schemas.microsoft.com/office/powerpoint/2010/main" val="825546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Pk3</a:t>
            </a:r>
            <a:r>
              <a:rPr lang="vi-VN" sz="5000" dirty="0">
                <a:solidFill>
                  <a:srgbClr val="FFFF00"/>
                </a:solidFill>
              </a:rPr>
              <a:t>: </a:t>
            </a:r>
            <a:r>
              <a:rPr lang="vi-VN" sz="5000" dirty="0" smtClean="0">
                <a:solidFill>
                  <a:schemeClr val="bg1"/>
                </a:solidFill>
              </a:rPr>
              <a:t>Nguyện Chúa, </a:t>
            </a:r>
            <a:r>
              <a:rPr lang="vi-VN" sz="5000" dirty="0">
                <a:solidFill>
                  <a:schemeClr val="bg1"/>
                </a:solidFill>
              </a:rPr>
              <a:t>cho con luôn mở rộng trái tim, vượt </a:t>
            </a:r>
            <a:r>
              <a:rPr lang="vi-VN" sz="5000" dirty="0" smtClean="0">
                <a:solidFill>
                  <a:schemeClr val="bg1"/>
                </a:solidFill>
              </a:rPr>
              <a:t>lên </a:t>
            </a:r>
            <a:r>
              <a:rPr lang="vi-VN" sz="5000" dirty="0">
                <a:solidFill>
                  <a:schemeClr val="bg1"/>
                </a:solidFill>
              </a:rPr>
              <a:t>chính bản thân mang nhiều yếu hèn. Vì chính khi bao dung cõi lòng nở hoa, vị tha chính bình an Chúa hứa tặng </a:t>
            </a:r>
            <a:r>
              <a:rPr lang="vi-VN" sz="5000" dirty="0" smtClean="0">
                <a:solidFill>
                  <a:schemeClr val="bg1"/>
                </a:solidFill>
              </a:rPr>
              <a:t>ban.</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FFFF00"/>
                </a:solidFill>
              </a:rPr>
              <a:t>ĐK</a:t>
            </a:r>
            <a:r>
              <a:rPr lang="vi-VN" sz="5000" dirty="0">
                <a:solidFill>
                  <a:srgbClr val="FFFF00"/>
                </a:solidFill>
              </a:rPr>
              <a:t>:  </a:t>
            </a:r>
            <a:r>
              <a:rPr lang="vi-VN" sz="5000" dirty="0" smtClean="0">
                <a:solidFill>
                  <a:schemeClr val="bg1"/>
                </a:solidFill>
              </a:rPr>
              <a:t>Hãy </a:t>
            </a:r>
            <a:r>
              <a:rPr lang="vi-VN" sz="5000" dirty="0">
                <a:solidFill>
                  <a:schemeClr val="bg1"/>
                </a:solidFill>
              </a:rPr>
              <a:t>tha 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con sẽ phải tha bảy mươi lần bảy. </a:t>
            </a:r>
            <a:endParaRPr lang="vi-VN" sz="5000" b="0" dirty="0">
              <a:solidFill>
                <a:schemeClr val="bg1"/>
              </a:solidFill>
              <a:effectLst/>
            </a:endParaRPr>
          </a:p>
        </p:txBody>
      </p:sp>
    </p:spTree>
    <p:extLst>
      <p:ext uri="{BB962C8B-B14F-4D97-AF65-F5344CB8AC3E}">
        <p14:creationId xmlns:p14="http://schemas.microsoft.com/office/powerpoint/2010/main" val="1395227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a:t>
            </a:r>
            <a:r>
              <a:rPr lang="vi-VN" sz="5000" dirty="0" smtClean="0">
                <a:solidFill>
                  <a:schemeClr val="bg1"/>
                </a:solidFill>
              </a:rPr>
              <a:t> </a:t>
            </a:r>
            <a:r>
              <a:rPr lang="vi-VN" sz="5000" dirty="0">
                <a:solidFill>
                  <a:schemeClr val="bg1"/>
                </a:solidFill>
              </a:rPr>
              <a:t>Hãy </a:t>
            </a:r>
            <a:r>
              <a:rPr lang="vi-VN" sz="5000" dirty="0" smtClean="0">
                <a:solidFill>
                  <a:schemeClr val="bg1"/>
                </a:solidFill>
              </a:rPr>
              <a:t>tha, </a:t>
            </a:r>
            <a:r>
              <a:rPr lang="vi-VN" sz="5000" dirty="0">
                <a:solidFill>
                  <a:schemeClr val="bg1"/>
                </a:solidFill>
              </a:rPr>
              <a:t>cho những ai xúc phạm đến con. Hãy </a:t>
            </a:r>
            <a:r>
              <a:rPr lang="vi-VN" sz="5000" dirty="0" smtClean="0">
                <a:solidFill>
                  <a:schemeClr val="bg1"/>
                </a:solidFill>
              </a:rPr>
              <a:t>tha, </a:t>
            </a:r>
            <a:r>
              <a:rPr lang="vi-VN" sz="5000" dirty="0">
                <a:solidFill>
                  <a:schemeClr val="bg1"/>
                </a:solidFill>
              </a:rPr>
              <a:t>cho những ai lỗi phạm đến con. Và </a:t>
            </a:r>
            <a:r>
              <a:rPr lang="vi-VN" sz="5000" dirty="0" smtClean="0">
                <a:solidFill>
                  <a:schemeClr val="bg1"/>
                </a:solidFill>
              </a:rPr>
              <a:t>con, </a:t>
            </a:r>
            <a:r>
              <a:rPr lang="vi-VN" sz="5000" dirty="0">
                <a:solidFill>
                  <a:schemeClr val="bg1"/>
                </a:solidFill>
              </a:rPr>
              <a:t>không phải tha chỉ bảy lần thôi, nhưng </a:t>
            </a:r>
            <a:r>
              <a:rPr lang="vi-VN" sz="5000" dirty="0" smtClean="0">
                <a:solidFill>
                  <a:schemeClr val="bg1"/>
                </a:solidFill>
              </a:rPr>
              <a:t>con, </a:t>
            </a:r>
            <a:r>
              <a:rPr lang="vi-VN" sz="5000" dirty="0">
                <a:solidFill>
                  <a:schemeClr val="bg1"/>
                </a:solidFill>
              </a:rPr>
              <a:t>sẽ phải tha đến hết cuộc đời. </a:t>
            </a:r>
            <a:endParaRPr lang="en-US" sz="5000" b="0" dirty="0">
              <a:solidFill>
                <a:schemeClr val="bg1"/>
              </a:solidFill>
              <a:effectLst/>
            </a:endParaRPr>
          </a:p>
        </p:txBody>
      </p:sp>
    </p:spTree>
    <p:extLst>
      <p:ext uri="{BB962C8B-B14F-4D97-AF65-F5344CB8AC3E}">
        <p14:creationId xmlns:p14="http://schemas.microsoft.com/office/powerpoint/2010/main" val="1794903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Cầu</a:t>
            </a:r>
            <a:r>
              <a:rPr lang="en-US" sz="6600" b="0" dirty="0" smtClean="0">
                <a:solidFill>
                  <a:srgbClr val="FFFF00"/>
                </a:solidFill>
                <a:effectLst/>
                <a:latin typeface="+mj-lt"/>
              </a:rPr>
              <a:t> </a:t>
            </a:r>
            <a:r>
              <a:rPr lang="en-US" sz="6600" b="0" dirty="0" err="1" smtClean="0">
                <a:solidFill>
                  <a:srgbClr val="FFFF00"/>
                </a:solidFill>
                <a:effectLst/>
                <a:latin typeface="+mj-lt"/>
              </a:rPr>
              <a:t>Mẹ</a:t>
            </a:r>
            <a:r>
              <a:rPr lang="en-US" sz="6600" b="0" dirty="0" smtClean="0">
                <a:solidFill>
                  <a:srgbClr val="FFFF00"/>
                </a:solidFill>
                <a:effectLst/>
                <a:latin typeface="+mj-lt"/>
              </a:rPr>
              <a:t> </a:t>
            </a:r>
            <a:r>
              <a:rPr lang="en-US" sz="6600" b="0" dirty="0" err="1" smtClean="0">
                <a:solidFill>
                  <a:srgbClr val="FFFF00"/>
                </a:solidFill>
                <a:effectLst/>
                <a:latin typeface="+mj-lt"/>
              </a:rPr>
              <a:t>Thương</a:t>
            </a:r>
            <a:r>
              <a:rPr lang="en-US" sz="6600" b="0" dirty="0" smtClean="0">
                <a:solidFill>
                  <a:srgbClr val="FFFF00"/>
                </a:solidFill>
                <a:effectLst/>
                <a:latin typeface="+mj-lt"/>
              </a:rPr>
              <a:t> </a:t>
            </a:r>
            <a:br>
              <a:rPr lang="en-US" sz="6600" b="0" dirty="0" smtClean="0">
                <a:solidFill>
                  <a:srgbClr val="FFFF00"/>
                </a:solidFill>
                <a:effectLst/>
                <a:latin typeface="+mj-lt"/>
              </a:rPr>
            </a:br>
            <a:r>
              <a:rPr lang="en-US" sz="6600" b="0" dirty="0" err="1" smtClean="0">
                <a:solidFill>
                  <a:srgbClr val="FFFF00"/>
                </a:solidFill>
                <a:effectLst/>
                <a:latin typeface="+mj-lt"/>
              </a:rPr>
              <a:t>Xứ</a:t>
            </a:r>
            <a:r>
              <a:rPr lang="en-US" sz="6600" b="0" dirty="0" smtClean="0">
                <a:solidFill>
                  <a:srgbClr val="FFFF00"/>
                </a:solidFill>
                <a:effectLst/>
                <a:latin typeface="+mj-lt"/>
              </a:rPr>
              <a:t> </a:t>
            </a:r>
            <a:r>
              <a:rPr lang="en-US" sz="6600" b="0" dirty="0" err="1" smtClean="0">
                <a:solidFill>
                  <a:srgbClr val="FFFF00"/>
                </a:solidFill>
                <a:effectLst/>
                <a:latin typeface="+mj-lt"/>
              </a:rPr>
              <a:t>Đạo</a:t>
            </a:r>
            <a:r>
              <a:rPr lang="en-US" sz="6600" b="0" dirty="0" smtClean="0">
                <a:solidFill>
                  <a:srgbClr val="FFFF00"/>
                </a:solidFill>
                <a:effectLst/>
                <a:latin typeface="+mj-lt"/>
              </a:rPr>
              <a:t> Con</a:t>
            </a:r>
            <a:br>
              <a:rPr lang="en-US" sz="6600" b="0" dirty="0" smtClean="0">
                <a:solidFill>
                  <a:srgbClr val="FFFF00"/>
                </a:solidFill>
                <a:effectLst/>
                <a:latin typeface="+mj-lt"/>
              </a:rPr>
            </a:br>
            <a:r>
              <a:rPr lang="en-US" i="1" dirty="0" smtClean="0">
                <a:solidFill>
                  <a:schemeClr val="bg1"/>
                </a:solidFill>
              </a:rPr>
              <a:t>Lm </a:t>
            </a:r>
            <a:r>
              <a:rPr lang="en-US" i="1" dirty="0" err="1" smtClean="0">
                <a:solidFill>
                  <a:schemeClr val="bg1"/>
                </a:solidFill>
              </a:rPr>
              <a:t>Nguyễn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Cường</a:t>
            </a:r>
            <a:endParaRPr lang="en-US"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
            </a:r>
            <a:br>
              <a:rPr lang="vi-VN" sz="5400" dirty="0">
                <a:solidFill>
                  <a:srgbClr val="FFFF00"/>
                </a:solidFill>
              </a:rPr>
            </a:br>
            <a:r>
              <a:rPr lang="vi-VN" sz="5400" dirty="0">
                <a:solidFill>
                  <a:srgbClr val="FFFF00"/>
                </a:solidFill>
              </a:rPr>
              <a:t>ĐK: </a:t>
            </a:r>
            <a:r>
              <a:rPr lang="vi-VN" sz="5400" dirty="0">
                <a:solidFill>
                  <a:schemeClr val="bg1"/>
                </a:solidFill>
              </a:rPr>
              <a:t>Xin Mẹ thương gìn giữ xứ đạo con. Ban ơn an bình gia đình hạnh phúc. Xin Mẹ thương dìu dắt xứ đạo con. Hiệp nhất yêu thương nên chứng nhân Tin Mừng.</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 </a:t>
            </a:r>
            <a:r>
              <a:rPr lang="vi-VN" sz="5000" dirty="0" smtClean="0">
                <a:solidFill>
                  <a:schemeClr val="bg1"/>
                </a:solidFill>
              </a:rPr>
              <a:t>Với </a:t>
            </a:r>
            <a:r>
              <a:rPr lang="vi-VN" sz="5000" dirty="0">
                <a:solidFill>
                  <a:schemeClr val="bg1"/>
                </a:solidFill>
              </a:rPr>
              <a:t>tình Mẹ thương con </a:t>
            </a:r>
            <a:r>
              <a:rPr lang="vi-VN" sz="5000" dirty="0" smtClean="0">
                <a:solidFill>
                  <a:schemeClr val="bg1"/>
                </a:solidFill>
              </a:rPr>
              <a:t>bước, </a:t>
            </a:r>
            <a:r>
              <a:rPr lang="vi-VN" sz="5000" dirty="0">
                <a:solidFill>
                  <a:schemeClr val="bg1"/>
                </a:solidFill>
              </a:rPr>
              <a:t>đi vào đời. Đem tình yêu </a:t>
            </a:r>
            <a:r>
              <a:rPr lang="vi-VN" sz="5000" dirty="0" smtClean="0">
                <a:solidFill>
                  <a:schemeClr val="bg1"/>
                </a:solidFill>
              </a:rPr>
              <a:t>thương, </a:t>
            </a:r>
            <a:r>
              <a:rPr lang="vi-VN" sz="5000" dirty="0">
                <a:solidFill>
                  <a:schemeClr val="bg1"/>
                </a:solidFill>
              </a:rPr>
              <a:t>Thiên Chúa đến mọi nơi. Cho dù gian nan sầu </a:t>
            </a:r>
            <a:r>
              <a:rPr lang="vi-VN" sz="5000" dirty="0" smtClean="0">
                <a:solidFill>
                  <a:schemeClr val="bg1"/>
                </a:solidFill>
              </a:rPr>
              <a:t>thương, </a:t>
            </a:r>
            <a:r>
              <a:rPr lang="vi-VN" sz="5000" dirty="0">
                <a:solidFill>
                  <a:schemeClr val="bg1"/>
                </a:solidFill>
              </a:rPr>
              <a:t>dâng ngập lối. Có Mẹ chở che con vững tin trong đời.</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
            </a:r>
            <a:br>
              <a:rPr lang="vi-VN" sz="5400" dirty="0">
                <a:solidFill>
                  <a:srgbClr val="FFFF00"/>
                </a:solidFill>
              </a:rPr>
            </a:br>
            <a:r>
              <a:rPr lang="vi-VN" sz="5400" dirty="0">
                <a:solidFill>
                  <a:srgbClr val="FFFF00"/>
                </a:solidFill>
              </a:rPr>
              <a:t>ĐK: </a:t>
            </a:r>
            <a:r>
              <a:rPr lang="vi-VN" sz="5400" dirty="0">
                <a:solidFill>
                  <a:schemeClr val="bg1"/>
                </a:solidFill>
              </a:rPr>
              <a:t>Xin Mẹ thương gìn giữ xứ đạo con. Ban ơn an bình gia đình hạnh phúc. Xin Mẹ thương dìu dắt xứ đạo con. Hiệp nhất yêu thương nên chứng nhân Tin Mừng.</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28445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 </a:t>
            </a:r>
            <a:r>
              <a:rPr lang="vi-VN" sz="5000" dirty="0" smtClean="0">
                <a:solidFill>
                  <a:schemeClr val="bg1"/>
                </a:solidFill>
              </a:rPr>
              <a:t>Nắng </a:t>
            </a:r>
            <a:r>
              <a:rPr lang="vi-VN" sz="5000" dirty="0">
                <a:solidFill>
                  <a:schemeClr val="bg1"/>
                </a:solidFill>
              </a:rPr>
              <a:t>chiều nhẹ buông đêm tối bao rợn rùng. </a:t>
            </a:r>
            <a:r>
              <a:rPr lang="vi-VN" sz="5000" dirty="0" smtClean="0">
                <a:solidFill>
                  <a:schemeClr val="bg1"/>
                </a:solidFill>
              </a:rPr>
              <a:t>Suốt </a:t>
            </a:r>
            <a:r>
              <a:rPr lang="vi-VN" sz="5000" dirty="0">
                <a:solidFill>
                  <a:schemeClr val="bg1"/>
                </a:solidFill>
              </a:rPr>
              <a:t>đời con đây xin phó thác Mẹ yêu. Xin Mẹ dủ thương và giơ tay phù giúp. Để cuộc đời con theo Chúa mãi đến cùng.</a:t>
            </a:r>
            <a:endParaRPr lang="en-US" sz="5000" b="0" dirty="0">
              <a:solidFill>
                <a:schemeClr val="bg1"/>
              </a:solidFill>
              <a:effectLst/>
            </a:endParaRPr>
          </a:p>
        </p:txBody>
      </p:sp>
    </p:spTree>
    <p:extLst>
      <p:ext uri="{BB962C8B-B14F-4D97-AF65-F5344CB8AC3E}">
        <p14:creationId xmlns:p14="http://schemas.microsoft.com/office/powerpoint/2010/main" val="4242884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a:solidFill>
                  <a:srgbClr val="FFFF00"/>
                </a:solidFill>
              </a:rPr>
              <a:t/>
            </a:r>
            <a:br>
              <a:rPr lang="vi-VN" sz="5400" dirty="0">
                <a:solidFill>
                  <a:srgbClr val="FFFF00"/>
                </a:solidFill>
              </a:rPr>
            </a:br>
            <a:r>
              <a:rPr lang="vi-VN" sz="5400" dirty="0">
                <a:solidFill>
                  <a:srgbClr val="FFFF00"/>
                </a:solidFill>
              </a:rPr>
              <a:t>ĐK: </a:t>
            </a:r>
            <a:r>
              <a:rPr lang="vi-VN" sz="5400" dirty="0">
                <a:solidFill>
                  <a:schemeClr val="bg1"/>
                </a:solidFill>
              </a:rPr>
              <a:t>Xin Mẹ thương gìn giữ xứ đạo con. Ban ơn an bình gia đình hạnh phúc. Xin Mẹ thương dìu dắt xứ đạo con. Hiệp nhất yêu thương nên chứng nhân Tin Mừng.</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727474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1808</Words>
  <Application>Microsoft Office PowerPoint</Application>
  <PresentationFormat>On-screen Show (16:9)</PresentationFormat>
  <Paragraphs>94</Paragraphs>
  <Slides>82</Slides>
  <Notes>1</Notes>
  <HiddenSlides>0</HiddenSlides>
  <MMClips>0</MMClips>
  <ScaleCrop>false</ScaleCrop>
  <HeadingPairs>
    <vt:vector size="4" baseType="variant">
      <vt:variant>
        <vt:lpstr>Theme</vt:lpstr>
      </vt:variant>
      <vt:variant>
        <vt:i4>16</vt:i4>
      </vt:variant>
      <vt:variant>
        <vt:lpstr>Slide Titles</vt:lpstr>
      </vt:variant>
      <vt:variant>
        <vt:i4>82</vt:i4>
      </vt:variant>
    </vt:vector>
  </HeadingPairs>
  <TitlesOfParts>
    <vt:vector size="98"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5_Office Theme</vt:lpstr>
      <vt:lpstr>2_Office Theme</vt:lpstr>
      <vt:lpstr>1_Office Theme</vt:lpstr>
      <vt:lpstr>4_Office Theme</vt:lpstr>
      <vt:lpstr>11_Office Theme</vt:lpstr>
      <vt:lpstr>13_Office Theme</vt:lpstr>
      <vt:lpstr>14_Office Theme</vt:lpstr>
      <vt:lpstr>TẬP HÁT CỘNG ĐOÀN</vt:lpstr>
      <vt:lpstr>Đk: Chúa là Đấng từ bi nhân ái, Ngài chậm giận và rất giàu tình thương.</vt:lpstr>
      <vt:lpstr>Alleluia-Alleluia: Chúa nói: Thầy ban cho các con một điều răn mới là các con hãy yêu thương nhau, như Thầy yêu thương các con.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Ca Khúc Hồng Ân 1 Lm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 – 4 câu Lm Kim Long</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Alleluia-Alleluia: Chúa nói: Thầy ban cho các con một điều răn mới là các con hãy yêu thương nhau, như Thầy yêu thương các con.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Con dâng Chúa đôi tay này bao vất vả làm cho tê tái. Con dâng Chúa đôi bờ vai gánh gồng nặng trĩu bao ngày. Con dâng Chúa đôi chân này đi tìm hạnh phúc miệt mài. </vt:lpstr>
      <vt:lpstr>ĐK: Vì ngày mai con lo hôm nay, vì tương lai con lo hiện tại, bởi trời đất mãi luôn vần xoay, và cuộc sống bon chen từng ngày.</vt:lpstr>
      <vt:lpstr>Pk2: Đây đôi mắt trông lên Người khi nỗi sầu làm con chơi vơi. Đây đau đớn se bờ môi những lần gục ngã trong đời. Đây mơ ước trôi qua rồi đã làm sầu héo nụ cười. </vt:lpstr>
      <vt:lpstr>ĐK: Vì lạy Chúa con luôn tin yêu, dù băn khoăn âu lo mọi điều, dù ngàn tiếng khóc than đìu hiu, dù đời sống đau thương còn nhiều.</vt:lpstr>
      <vt:lpstr>PowerPoint Presentation</vt:lpstr>
      <vt:lpstr>PowerPoint Presentation</vt:lpstr>
      <vt:lpstr>Ca Nguyện Hiệp Lễ Hãy Tha  bảy Mươi Lần Bảy Huỳnh Minh Kỳ &amp; Đinh Công Huỳnh</vt:lpstr>
      <vt:lpstr>Pk1: Lạy Chúa, Khi anh em xúc phạm đến con, thì con, sẽ phải tha cho họ mấy lần. Lạy Chúa, Khi anh em lỗi phạm đến con, thì con, có phải tha đến bảy lần không. </vt:lpstr>
      <vt:lpstr>ĐK:  Hãy tha cho những ai xúc phạm đến con. Hãy tha, cho những ai lỗi phạm đến con. Và con, không phải tha chỉ bảy lần thôi, nhưng con sẽ phải tha bảy mươi lần bảy. </vt:lpstr>
      <vt:lpstr>** Hãy tha, cho những ai xúc phạm đến con. Hãy tha, cho những ai lỗi phạm đến con. Và con, không phải tha chỉ bảy lần thôi, nhưng con, sẽ phải tha đến hết cuộc đời. </vt:lpstr>
      <vt:lpstr> Pk2:  Tình Chúa luôn bao dung sẵn sàng thứ tha, tội con, đã nhiều phen vấp phạm đến Ngài. Nhiều lúc, anh em con lỗi phạm đến nhau, nguyện xin, Chúa dạy con biết sống vị tha.  </vt:lpstr>
      <vt:lpstr>ĐK:  Hãy tha cho những ai xúc phạm đến con. Hãy tha, cho những ai lỗi phạm đến con. Và con, không phải tha chỉ bảy lần thôi, nhưng con sẽ phải tha bảy mươi lần bảy. </vt:lpstr>
      <vt:lpstr>** Hãy tha, cho những ai xúc phạm đến con. Hãy tha, cho những ai lỗi phạm đến con. Và con, không phải tha chỉ bảy lần thôi, nhưng con, sẽ phải tha đến hết cuộc đời. </vt:lpstr>
      <vt:lpstr>Pk3: Nguyện Chúa, cho con luôn mở rộng trái tim, vượt lên chính bản thân mang nhiều yếu hèn. Vì chính khi bao dung cõi lòng nở hoa, vị tha chính bình an Chúa hứa tặng ban.</vt:lpstr>
      <vt:lpstr>ĐK:  Hãy tha cho những ai xúc phạm đến con. Hãy tha, cho những ai lỗi phạm đến con. Và con, không phải tha chỉ bảy lần thôi, nhưng con sẽ phải tha bảy mươi lần bảy. </vt:lpstr>
      <vt:lpstr>** Hãy tha, cho những ai xúc phạm đến con. Hãy tha, cho những ai lỗi phạm đến con. Và con, không phải tha chỉ bảy lần thôi, nhưng con, sẽ phải tha đến hết cuộc đời. </vt:lpstr>
      <vt:lpstr>PowerPoint Presentation</vt:lpstr>
      <vt:lpstr>PowerPoint Presentation</vt:lpstr>
      <vt:lpstr>Ca Kết Lễ Cầu Mẹ Thương  Xứ Đạo Con Lm Nguyễn Hùng Cường</vt:lpstr>
      <vt:lpstr> ĐK: Xin Mẹ thương gìn giữ xứ đạo con. Ban ơn an bình gia đình hạnh phúc. Xin Mẹ thương dìu dắt xứ đạo con. Hiệp nhất yêu thương nên chứng nhân Tin Mừng. </vt:lpstr>
      <vt:lpstr>Pk1: Với tình Mẹ thương con bước, đi vào đời. Đem tình yêu thương, Thiên Chúa đến mọi nơi. Cho dù gian nan sầu thương, dâng ngập lối. Có Mẹ chở che con vững tin trong đời.</vt:lpstr>
      <vt:lpstr> ĐK: Xin Mẹ thương gìn giữ xứ đạo con. Ban ơn an bình gia đình hạnh phúc. Xin Mẹ thương dìu dắt xứ đạo con. Hiệp nhất yêu thương nên chứng nhân Tin Mừng. </vt:lpstr>
      <vt:lpstr>Pk2: Nắng chiều nhẹ buông đêm tối bao rợn rùng. Suốt đời con đây xin phó thác Mẹ yêu. Xin Mẹ dủ thương và giơ tay phù giúp. Để cuộc đời con theo Chúa mãi đến cùng.</vt:lpstr>
      <vt:lpstr> ĐK: Xin Mẹ thương gìn giữ xứ đạo con. Ban ơn an bình gia đình hạnh phúc. Xin Mẹ thương dìu dắt xứ đạo con. Hiệp nhất yêu thương nên chứng nhân Tin Mừng.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123</cp:revision>
  <dcterms:created xsi:type="dcterms:W3CDTF">2023-05-21T07:25:42Z</dcterms:created>
  <dcterms:modified xsi:type="dcterms:W3CDTF">2023-09-14T08:15:11Z</dcterms:modified>
</cp:coreProperties>
</file>