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7.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8.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9.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0.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1.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2.xml" ContentType="application/vnd.openxmlformats-officedocument.theme+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13.xml" ContentType="application/vnd.openxmlformats-officedocument.theme+xml"/>
  <Override PartName="/ppt/theme/theme1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4" r:id="rId3"/>
    <p:sldMasterId id="2147483692" r:id="rId4"/>
    <p:sldMasterId id="2147483704" r:id="rId5"/>
    <p:sldMasterId id="2147483928" r:id="rId6"/>
    <p:sldMasterId id="2147484012" r:id="rId7"/>
    <p:sldMasterId id="2147484312" r:id="rId8"/>
    <p:sldMasterId id="2147484336" r:id="rId9"/>
    <p:sldMasterId id="2147484348" r:id="rId10"/>
    <p:sldMasterId id="2147484360" r:id="rId11"/>
    <p:sldMasterId id="2147484372" r:id="rId12"/>
    <p:sldMasterId id="2147484384" r:id="rId13"/>
  </p:sldMasterIdLst>
  <p:notesMasterIdLst>
    <p:notesMasterId r:id="rId97"/>
  </p:notesMasterIdLst>
  <p:sldIdLst>
    <p:sldId id="507" r:id="rId14"/>
    <p:sldId id="376" r:id="rId15"/>
    <p:sldId id="808" r:id="rId16"/>
    <p:sldId id="834" r:id="rId17"/>
    <p:sldId id="845" r:id="rId18"/>
    <p:sldId id="846" r:id="rId19"/>
    <p:sldId id="847" r:id="rId20"/>
    <p:sldId id="848" r:id="rId21"/>
    <p:sldId id="849" r:id="rId22"/>
    <p:sldId id="850" r:id="rId23"/>
    <p:sldId id="824" r:id="rId24"/>
    <p:sldId id="553" r:id="rId25"/>
    <p:sldId id="443" r:id="rId26"/>
    <p:sldId id="819" r:id="rId27"/>
    <p:sldId id="585" r:id="rId28"/>
    <p:sldId id="830" r:id="rId29"/>
    <p:sldId id="831" r:id="rId30"/>
    <p:sldId id="676" r:id="rId31"/>
    <p:sldId id="832" r:id="rId32"/>
    <p:sldId id="833" r:id="rId33"/>
    <p:sldId id="825" r:id="rId34"/>
    <p:sldId id="384" r:id="rId35"/>
    <p:sldId id="386" r:id="rId36"/>
    <p:sldId id="387" r:id="rId37"/>
    <p:sldId id="388" r:id="rId38"/>
    <p:sldId id="389" r:id="rId39"/>
    <p:sldId id="390" r:id="rId40"/>
    <p:sldId id="391" r:id="rId41"/>
    <p:sldId id="826" r:id="rId42"/>
    <p:sldId id="647" r:id="rId43"/>
    <p:sldId id="794" r:id="rId44"/>
    <p:sldId id="814" r:id="rId45"/>
    <p:sldId id="796" r:id="rId46"/>
    <p:sldId id="816" r:id="rId47"/>
    <p:sldId id="797" r:id="rId48"/>
    <p:sldId id="817" r:id="rId49"/>
    <p:sldId id="653" r:id="rId50"/>
    <p:sldId id="829" r:id="rId51"/>
    <p:sldId id="728" r:id="rId52"/>
    <p:sldId id="549" r:id="rId53"/>
    <p:sldId id="400" r:id="rId54"/>
    <p:sldId id="401" r:id="rId55"/>
    <p:sldId id="402" r:id="rId56"/>
    <p:sldId id="403" r:id="rId57"/>
    <p:sldId id="404" r:id="rId58"/>
    <p:sldId id="405" r:id="rId59"/>
    <p:sldId id="406" r:id="rId60"/>
    <p:sldId id="407" r:id="rId61"/>
    <p:sldId id="408" r:id="rId62"/>
    <p:sldId id="409" r:id="rId63"/>
    <p:sldId id="410" r:id="rId64"/>
    <p:sldId id="411" r:id="rId65"/>
    <p:sldId id="412" r:id="rId66"/>
    <p:sldId id="550" r:id="rId67"/>
    <p:sldId id="558" r:id="rId68"/>
    <p:sldId id="559" r:id="rId69"/>
    <p:sldId id="561" r:id="rId70"/>
    <p:sldId id="835" r:id="rId71"/>
    <p:sldId id="614" r:id="rId72"/>
    <p:sldId id="836" r:id="rId73"/>
    <p:sldId id="745" r:id="rId74"/>
    <p:sldId id="837" r:id="rId75"/>
    <p:sldId id="276" r:id="rId76"/>
    <p:sldId id="828" r:id="rId77"/>
    <p:sldId id="729" r:id="rId78"/>
    <p:sldId id="277" r:id="rId79"/>
    <p:sldId id="278" r:id="rId80"/>
    <p:sldId id="838" r:id="rId81"/>
    <p:sldId id="279" r:id="rId82"/>
    <p:sldId id="290" r:id="rId83"/>
    <p:sldId id="839" r:id="rId84"/>
    <p:sldId id="840" r:id="rId85"/>
    <p:sldId id="632" r:id="rId86"/>
    <p:sldId id="841" r:id="rId87"/>
    <p:sldId id="842" r:id="rId88"/>
    <p:sldId id="291" r:id="rId89"/>
    <p:sldId id="843" r:id="rId90"/>
    <p:sldId id="844" r:id="rId91"/>
    <p:sldId id="292" r:id="rId92"/>
    <p:sldId id="698" r:id="rId93"/>
    <p:sldId id="293" r:id="rId94"/>
    <p:sldId id="563" r:id="rId95"/>
    <p:sldId id="827" r:id="rId96"/>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0021"/>
    <a:srgbClr val="990000"/>
    <a:srgbClr val="33CC33"/>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3" autoAdjust="0"/>
    <p:restoredTop sz="94693" autoAdjust="0"/>
  </p:normalViewPr>
  <p:slideViewPr>
    <p:cSldViewPr>
      <p:cViewPr>
        <p:scale>
          <a:sx n="125" d="100"/>
          <a:sy n="125" d="100"/>
        </p:scale>
        <p:origin x="-1618" y="-672"/>
      </p:cViewPr>
      <p:guideLst>
        <p:guide orient="horz" pos="1620"/>
        <p:guide pos="2880"/>
      </p:guideLst>
    </p:cSldViewPr>
  </p:slideViewPr>
  <p:outlineViewPr>
    <p:cViewPr>
      <p:scale>
        <a:sx n="33" d="100"/>
        <a:sy n="33" d="100"/>
      </p:scale>
      <p:origin x="0" y="22378"/>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3.xml"/><Relationship Id="rId21" Type="http://schemas.openxmlformats.org/officeDocument/2006/relationships/slide" Target="slides/slide8.xml"/><Relationship Id="rId34" Type="http://schemas.openxmlformats.org/officeDocument/2006/relationships/slide" Target="slides/slide21.xml"/><Relationship Id="rId42" Type="http://schemas.openxmlformats.org/officeDocument/2006/relationships/slide" Target="slides/slide29.xml"/><Relationship Id="rId47" Type="http://schemas.openxmlformats.org/officeDocument/2006/relationships/slide" Target="slides/slide34.xml"/><Relationship Id="rId50" Type="http://schemas.openxmlformats.org/officeDocument/2006/relationships/slide" Target="slides/slide37.xml"/><Relationship Id="rId55" Type="http://schemas.openxmlformats.org/officeDocument/2006/relationships/slide" Target="slides/slide42.xml"/><Relationship Id="rId63" Type="http://schemas.openxmlformats.org/officeDocument/2006/relationships/slide" Target="slides/slide50.xml"/><Relationship Id="rId68" Type="http://schemas.openxmlformats.org/officeDocument/2006/relationships/slide" Target="slides/slide55.xml"/><Relationship Id="rId76" Type="http://schemas.openxmlformats.org/officeDocument/2006/relationships/slide" Target="slides/slide63.xml"/><Relationship Id="rId84" Type="http://schemas.openxmlformats.org/officeDocument/2006/relationships/slide" Target="slides/slide71.xml"/><Relationship Id="rId89" Type="http://schemas.openxmlformats.org/officeDocument/2006/relationships/slide" Target="slides/slide76.xml"/><Relationship Id="rId97" Type="http://schemas.openxmlformats.org/officeDocument/2006/relationships/notesMaster" Target="notesMasters/notesMaster1.xml"/><Relationship Id="rId7" Type="http://schemas.openxmlformats.org/officeDocument/2006/relationships/slideMaster" Target="slideMasters/slideMaster7.xml"/><Relationship Id="rId71" Type="http://schemas.openxmlformats.org/officeDocument/2006/relationships/slide" Target="slides/slide58.xml"/><Relationship Id="rId92" Type="http://schemas.openxmlformats.org/officeDocument/2006/relationships/slide" Target="slides/slide79.xml"/><Relationship Id="rId2" Type="http://schemas.openxmlformats.org/officeDocument/2006/relationships/slideMaster" Target="slideMasters/slideMaster2.xml"/><Relationship Id="rId16" Type="http://schemas.openxmlformats.org/officeDocument/2006/relationships/slide" Target="slides/slide3.xml"/><Relationship Id="rId29" Type="http://schemas.openxmlformats.org/officeDocument/2006/relationships/slide" Target="slides/slide16.xml"/><Relationship Id="rId11" Type="http://schemas.openxmlformats.org/officeDocument/2006/relationships/slideMaster" Target="slideMasters/slideMaster11.xml"/><Relationship Id="rId24" Type="http://schemas.openxmlformats.org/officeDocument/2006/relationships/slide" Target="slides/slide11.xml"/><Relationship Id="rId32" Type="http://schemas.openxmlformats.org/officeDocument/2006/relationships/slide" Target="slides/slide19.xml"/><Relationship Id="rId37" Type="http://schemas.openxmlformats.org/officeDocument/2006/relationships/slide" Target="slides/slide24.xml"/><Relationship Id="rId40" Type="http://schemas.openxmlformats.org/officeDocument/2006/relationships/slide" Target="slides/slide27.xml"/><Relationship Id="rId45" Type="http://schemas.openxmlformats.org/officeDocument/2006/relationships/slide" Target="slides/slide32.xml"/><Relationship Id="rId53" Type="http://schemas.openxmlformats.org/officeDocument/2006/relationships/slide" Target="slides/slide40.xml"/><Relationship Id="rId58" Type="http://schemas.openxmlformats.org/officeDocument/2006/relationships/slide" Target="slides/slide45.xml"/><Relationship Id="rId66" Type="http://schemas.openxmlformats.org/officeDocument/2006/relationships/slide" Target="slides/slide53.xml"/><Relationship Id="rId74" Type="http://schemas.openxmlformats.org/officeDocument/2006/relationships/slide" Target="slides/slide61.xml"/><Relationship Id="rId79" Type="http://schemas.openxmlformats.org/officeDocument/2006/relationships/slide" Target="slides/slide66.xml"/><Relationship Id="rId87" Type="http://schemas.openxmlformats.org/officeDocument/2006/relationships/slide" Target="slides/slide74.xml"/><Relationship Id="rId5" Type="http://schemas.openxmlformats.org/officeDocument/2006/relationships/slideMaster" Target="slideMasters/slideMaster5.xml"/><Relationship Id="rId61" Type="http://schemas.openxmlformats.org/officeDocument/2006/relationships/slide" Target="slides/slide48.xml"/><Relationship Id="rId82" Type="http://schemas.openxmlformats.org/officeDocument/2006/relationships/slide" Target="slides/slide69.xml"/><Relationship Id="rId90" Type="http://schemas.openxmlformats.org/officeDocument/2006/relationships/slide" Target="slides/slide77.xml"/><Relationship Id="rId95" Type="http://schemas.openxmlformats.org/officeDocument/2006/relationships/slide" Target="slides/slide82.xml"/><Relationship Id="rId19" Type="http://schemas.openxmlformats.org/officeDocument/2006/relationships/slide" Target="slides/slide6.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slide" Target="slides/slide22.xml"/><Relationship Id="rId43" Type="http://schemas.openxmlformats.org/officeDocument/2006/relationships/slide" Target="slides/slide30.xml"/><Relationship Id="rId48" Type="http://schemas.openxmlformats.org/officeDocument/2006/relationships/slide" Target="slides/slide35.xml"/><Relationship Id="rId56" Type="http://schemas.openxmlformats.org/officeDocument/2006/relationships/slide" Target="slides/slide43.xml"/><Relationship Id="rId64" Type="http://schemas.openxmlformats.org/officeDocument/2006/relationships/slide" Target="slides/slide51.xml"/><Relationship Id="rId69" Type="http://schemas.openxmlformats.org/officeDocument/2006/relationships/slide" Target="slides/slide56.xml"/><Relationship Id="rId77" Type="http://schemas.openxmlformats.org/officeDocument/2006/relationships/slide" Target="slides/slide64.xml"/><Relationship Id="rId100" Type="http://schemas.openxmlformats.org/officeDocument/2006/relationships/theme" Target="theme/theme1.xml"/><Relationship Id="rId8" Type="http://schemas.openxmlformats.org/officeDocument/2006/relationships/slideMaster" Target="slideMasters/slideMaster8.xml"/><Relationship Id="rId51" Type="http://schemas.openxmlformats.org/officeDocument/2006/relationships/slide" Target="slides/slide38.xml"/><Relationship Id="rId72" Type="http://schemas.openxmlformats.org/officeDocument/2006/relationships/slide" Target="slides/slide59.xml"/><Relationship Id="rId80" Type="http://schemas.openxmlformats.org/officeDocument/2006/relationships/slide" Target="slides/slide67.xml"/><Relationship Id="rId85" Type="http://schemas.openxmlformats.org/officeDocument/2006/relationships/slide" Target="slides/slide72.xml"/><Relationship Id="rId93" Type="http://schemas.openxmlformats.org/officeDocument/2006/relationships/slide" Target="slides/slide80.xml"/><Relationship Id="rId98"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slide" Target="slides/slide25.xml"/><Relationship Id="rId46" Type="http://schemas.openxmlformats.org/officeDocument/2006/relationships/slide" Target="slides/slide33.xml"/><Relationship Id="rId59" Type="http://schemas.openxmlformats.org/officeDocument/2006/relationships/slide" Target="slides/slide46.xml"/><Relationship Id="rId67" Type="http://schemas.openxmlformats.org/officeDocument/2006/relationships/slide" Target="slides/slide54.xml"/><Relationship Id="rId20" Type="http://schemas.openxmlformats.org/officeDocument/2006/relationships/slide" Target="slides/slide7.xml"/><Relationship Id="rId41" Type="http://schemas.openxmlformats.org/officeDocument/2006/relationships/slide" Target="slides/slide28.xml"/><Relationship Id="rId54" Type="http://schemas.openxmlformats.org/officeDocument/2006/relationships/slide" Target="slides/slide41.xml"/><Relationship Id="rId62" Type="http://schemas.openxmlformats.org/officeDocument/2006/relationships/slide" Target="slides/slide49.xml"/><Relationship Id="rId70" Type="http://schemas.openxmlformats.org/officeDocument/2006/relationships/slide" Target="slides/slide57.xml"/><Relationship Id="rId75" Type="http://schemas.openxmlformats.org/officeDocument/2006/relationships/slide" Target="slides/slide62.xml"/><Relationship Id="rId83" Type="http://schemas.openxmlformats.org/officeDocument/2006/relationships/slide" Target="slides/slide70.xml"/><Relationship Id="rId88" Type="http://schemas.openxmlformats.org/officeDocument/2006/relationships/slide" Target="slides/slide75.xml"/><Relationship Id="rId91" Type="http://schemas.openxmlformats.org/officeDocument/2006/relationships/slide" Target="slides/slide78.xml"/><Relationship Id="rId96" Type="http://schemas.openxmlformats.org/officeDocument/2006/relationships/slide" Target="slides/slide83.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slide" Target="slides/slide23.xml"/><Relationship Id="rId49" Type="http://schemas.openxmlformats.org/officeDocument/2006/relationships/slide" Target="slides/slide36.xml"/><Relationship Id="rId57" Type="http://schemas.openxmlformats.org/officeDocument/2006/relationships/slide" Target="slides/slide44.xml"/><Relationship Id="rId10" Type="http://schemas.openxmlformats.org/officeDocument/2006/relationships/slideMaster" Target="slideMasters/slideMaster10.xml"/><Relationship Id="rId31" Type="http://schemas.openxmlformats.org/officeDocument/2006/relationships/slide" Target="slides/slide18.xml"/><Relationship Id="rId44" Type="http://schemas.openxmlformats.org/officeDocument/2006/relationships/slide" Target="slides/slide31.xml"/><Relationship Id="rId52" Type="http://schemas.openxmlformats.org/officeDocument/2006/relationships/slide" Target="slides/slide39.xml"/><Relationship Id="rId60" Type="http://schemas.openxmlformats.org/officeDocument/2006/relationships/slide" Target="slides/slide47.xml"/><Relationship Id="rId65" Type="http://schemas.openxmlformats.org/officeDocument/2006/relationships/slide" Target="slides/slide52.xml"/><Relationship Id="rId73" Type="http://schemas.openxmlformats.org/officeDocument/2006/relationships/slide" Target="slides/slide60.xml"/><Relationship Id="rId78" Type="http://schemas.openxmlformats.org/officeDocument/2006/relationships/slide" Target="slides/slide65.xml"/><Relationship Id="rId81" Type="http://schemas.openxmlformats.org/officeDocument/2006/relationships/slide" Target="slides/slide68.xml"/><Relationship Id="rId86" Type="http://schemas.openxmlformats.org/officeDocument/2006/relationships/slide" Target="slides/slide73.xml"/><Relationship Id="rId94" Type="http://schemas.openxmlformats.org/officeDocument/2006/relationships/slide" Target="slides/slide81.xml"/><Relationship Id="rId99" Type="http://schemas.openxmlformats.org/officeDocument/2006/relationships/viewProps" Target="viewProps.xml"/><Relationship Id="rId10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 Target="slides/slide5.xml"/><Relationship Id="rId39" Type="http://schemas.openxmlformats.org/officeDocument/2006/relationships/slide" Target="slides/slide2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3C0324E-2BF0-4F5E-8572-1634D72B40AD}" type="datetimeFigureOut">
              <a:rPr lang="en-US" smtClean="0"/>
              <a:t>10/19/2023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FEB0A7-AB1D-4D04-B523-39A6F4B83193}" type="slidenum">
              <a:rPr lang="en-US" smtClean="0"/>
              <a:t>‹#›</a:t>
            </a:fld>
            <a:endParaRPr lang="en-US"/>
          </a:p>
        </p:txBody>
      </p:sp>
    </p:spTree>
    <p:extLst>
      <p:ext uri="{BB962C8B-B14F-4D97-AF65-F5344CB8AC3E}">
        <p14:creationId xmlns:p14="http://schemas.microsoft.com/office/powerpoint/2010/main" val="5503658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FEB0A7-AB1D-4D04-B523-39A6F4B83193}" type="slidenum">
              <a:rPr lang="en-US" smtClean="0"/>
              <a:t>76</a:t>
            </a:fld>
            <a:endParaRPr lang="en-US"/>
          </a:p>
        </p:txBody>
      </p:sp>
    </p:spTree>
    <p:extLst>
      <p:ext uri="{BB962C8B-B14F-4D97-AF65-F5344CB8AC3E}">
        <p14:creationId xmlns:p14="http://schemas.microsoft.com/office/powerpoint/2010/main" val="8618471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FEB0A7-AB1D-4D04-B523-39A6F4B83193}" type="slidenum">
              <a:rPr lang="en-US" smtClean="0">
                <a:solidFill>
                  <a:prstClr val="black"/>
                </a:solidFill>
              </a:rPr>
              <a:pPr/>
              <a:t>77</a:t>
            </a:fld>
            <a:endParaRPr lang="en-US">
              <a:solidFill>
                <a:prstClr val="black"/>
              </a:solidFill>
            </a:endParaRPr>
          </a:p>
        </p:txBody>
      </p:sp>
    </p:spTree>
    <p:extLst>
      <p:ext uri="{BB962C8B-B14F-4D97-AF65-F5344CB8AC3E}">
        <p14:creationId xmlns:p14="http://schemas.microsoft.com/office/powerpoint/2010/main" val="8618471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t>10/19/2023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0812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10/19/2023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1618054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14862508"/>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5728893"/>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54613642"/>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79734402"/>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15068794"/>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07847305"/>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952830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10/19/2023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7017727"/>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10/19/2023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4005805"/>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10/19/2023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95271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10/19/2023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4647720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3410896"/>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14862508"/>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5728893"/>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54613642"/>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67558152"/>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53709007"/>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7926132"/>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5277539"/>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10/19/2023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39120563"/>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10/19/2023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2755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10/19/2023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5526643"/>
      </p:ext>
    </p:extLst>
  </p:cSld>
  <p:clrMapOvr>
    <a:masterClrMapping/>
  </p:clrMapOvr>
  <p:transition spd="slow" advClick="0"/>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10/19/2023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27500054"/>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511162"/>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9191312"/>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5457888"/>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8922311"/>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10/19/2023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30229170"/>
      </p:ext>
    </p:extLst>
  </p:cSld>
  <p:clrMapOvr>
    <a:masterClrMapping/>
  </p:clrMapOvr>
  <p:transition spd="slow" advClick="0"/>
</p:sldLayout>
</file>

<file path=ppt/slideLayouts/slideLayout1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10/19/2023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4296707"/>
      </p:ext>
    </p:extLst>
  </p:cSld>
  <p:clrMapOvr>
    <a:masterClrMapping/>
  </p:clrMapOvr>
  <p:transition spd="slow" advClick="0"/>
</p:sldLayout>
</file>

<file path=ppt/slideLayouts/slideLayout1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10/19/2023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765743"/>
      </p:ext>
    </p:extLst>
  </p:cSld>
  <p:clrMapOvr>
    <a:masterClrMapping/>
  </p:clrMapOvr>
  <p:transition spd="slow" advClick="0"/>
</p:sldLayout>
</file>

<file path=ppt/slideLayouts/slideLayout1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10/19/2023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95569344"/>
      </p:ext>
    </p:extLst>
  </p:cSld>
  <p:clrMapOvr>
    <a:masterClrMapping/>
  </p:clrMapOvr>
  <p:transition spd="slow" advClick="0"/>
</p:sldLayout>
</file>

<file path=ppt/slideLayouts/slideLayout1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10/19/2023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45283872"/>
      </p:ext>
    </p:extLst>
  </p:cSld>
  <p:clrMapOvr>
    <a:masterClrMapping/>
  </p:clrMapOvr>
  <p:transition spd="slow" advClick="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10/19/2023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1319383"/>
      </p:ext>
    </p:extLst>
  </p:cSld>
  <p:clrMapOvr>
    <a:masterClrMapping/>
  </p:clrMapOvr>
  <p:transition spd="slow" advClick="0"/>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10/19/2023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37868969"/>
      </p:ext>
    </p:extLst>
  </p:cSld>
  <p:clrMapOvr>
    <a:masterClrMapping/>
  </p:clrMapOvr>
  <p:transition spd="slow" advClick="0"/>
</p:sldLayout>
</file>

<file path=ppt/slideLayouts/slideLayout1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10/19/2023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2817968"/>
      </p:ext>
    </p:extLst>
  </p:cSld>
  <p:clrMapOvr>
    <a:masterClrMapping/>
  </p:clrMapOvr>
  <p:transition spd="slow" advClick="0"/>
</p:sldLayout>
</file>

<file path=ppt/slideLayouts/slideLayout1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10/19/2023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5563254"/>
      </p:ext>
    </p:extLst>
  </p:cSld>
  <p:clrMapOvr>
    <a:masterClrMapping/>
  </p:clrMapOvr>
  <p:transition spd="slow" advClick="0"/>
</p:sldLayout>
</file>

<file path=ppt/slideLayouts/slideLayout1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10/19/2023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41344992"/>
      </p:ext>
    </p:extLst>
  </p:cSld>
  <p:clrMapOvr>
    <a:masterClrMapping/>
  </p:clrMapOvr>
  <p:transition spd="slow" advClick="0"/>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10/19/2023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3274936"/>
      </p:ext>
    </p:extLst>
  </p:cSld>
  <p:clrMapOvr>
    <a:masterClrMapping/>
  </p:clrMapOvr>
  <p:transition spd="slow" advClick="0"/>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10/19/2023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0774387"/>
      </p:ext>
    </p:extLst>
  </p:cSld>
  <p:clrMapOvr>
    <a:masterClrMapping/>
  </p:clrMapOvr>
  <p:transition spd="slow" advClick="0"/>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10/19/2023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9365108"/>
      </p:ext>
    </p:extLst>
  </p:cSld>
  <p:clrMapOvr>
    <a:masterClrMapping/>
  </p:clrMapOvr>
  <p:transition spd="slow" advClick="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10/19/2023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0193730"/>
      </p:ext>
    </p:extLst>
  </p:cSld>
  <p:clrMapOvr>
    <a:masterClrMapping/>
  </p:clrMapOvr>
  <p:transition spd="slow" advClick="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10/19/2023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0216233"/>
      </p:ext>
    </p:extLst>
  </p:cSld>
  <p:clrMapOvr>
    <a:masterClrMapping/>
  </p:clrMapOvr>
  <p:transition spd="slow" advClick="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10/19/2023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806212"/>
      </p:ext>
    </p:extLst>
  </p:cSld>
  <p:clrMapOvr>
    <a:masterClrMapping/>
  </p:clrMapOvr>
  <p:transition spd="slow" advClick="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10/19/2023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3819458"/>
      </p:ext>
    </p:extLst>
  </p:cSld>
  <p:clrMapOvr>
    <a:masterClrMapping/>
  </p:clrMapOvr>
  <p:transition spd="slow" advClick="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10/19/2023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7205029"/>
      </p:ext>
    </p:extLst>
  </p:cSld>
  <p:clrMapOvr>
    <a:masterClrMapping/>
  </p:clrMapOvr>
  <p:transition spd="slow"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10/19/2023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628363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10/19/2023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08986"/>
      </p:ext>
    </p:extLst>
  </p:cSld>
  <p:clrMapOvr>
    <a:masterClrMapping/>
  </p:clrMapOvr>
  <p:transition spd="slow" advClick="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10/19/2023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5039423"/>
      </p:ext>
    </p:extLst>
  </p:cSld>
  <p:clrMapOvr>
    <a:masterClrMapping/>
  </p:clrMapOvr>
  <p:transition spd="slow" advClick="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10/19/2023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7237270"/>
      </p:ext>
    </p:extLst>
  </p:cSld>
  <p:clrMapOvr>
    <a:masterClrMapping/>
  </p:clrMapOvr>
  <p:transition spd="slow" advClick="0"/>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24134430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246565057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334417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58032719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415446244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18576382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5137380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t>10/19/2023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306415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10/19/2023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74044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10/19/2023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62972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10/19/2023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4868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10/19/2023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90309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10/19/2023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95266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10/19/2023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61020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10/19/2023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7857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10/19/2023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188267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10/19/2023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968302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10/19/2023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3465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t>10/19/2023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8583785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10/19/2023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559132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334270199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192764624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310228852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42964688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84838796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248879676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71960692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64729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49533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t>10/19/2023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2643585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499828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206813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10/19/2023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894151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10/19/2023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923801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10/19/2023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890583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687203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285311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102706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788672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85411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t>10/19/2023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02657638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753766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1651466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798942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10/19/2023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200312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10/19/2023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016078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10/19/2023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286551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662097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509644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153828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149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t>10/19/2023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2349463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10/19/2023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5618147"/>
      </p:ext>
    </p:extLst>
  </p:cSld>
  <p:clrMapOvr>
    <a:masterClrMapping/>
  </p:clrMapOvr>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10/19/2023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0849831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10/19/2023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7596392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10/19/2023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4119262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133ACE7-4E4E-45DC-ACC2-E4D9C78A23A2}" type="datetimeFigureOut">
              <a:rPr lang="en-US" smtClean="0">
                <a:solidFill>
                  <a:prstClr val="black">
                    <a:tint val="75000"/>
                  </a:prstClr>
                </a:solidFill>
              </a:rPr>
              <a:pPr/>
              <a:t>10/19/2023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914575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133ACE7-4E4E-45DC-ACC2-E4D9C78A23A2}" type="datetimeFigureOut">
              <a:rPr lang="en-US" smtClean="0">
                <a:solidFill>
                  <a:prstClr val="black">
                    <a:tint val="75000"/>
                  </a:prstClr>
                </a:solidFill>
              </a:rPr>
              <a:pPr/>
              <a:t>10/19/2023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944013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33ACE7-4E4E-45DC-ACC2-E4D9C78A23A2}" type="datetimeFigureOut">
              <a:rPr lang="en-US" smtClean="0">
                <a:solidFill>
                  <a:prstClr val="black">
                    <a:tint val="75000"/>
                  </a:prstClr>
                </a:solidFill>
              </a:rPr>
              <a:pPr/>
              <a:t>10/19/2023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227965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10/19/2023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413171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10/19/2023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9095830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10/19/2023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346332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10/19/2023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96442600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10/19/2023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50191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250493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41623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656746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460496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10/19/2023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713198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10/19/2023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577007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10/19/2023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890785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886379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48020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10/19/2023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27354484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813701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578103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79734402"/>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1506879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0784730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952830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10/19/2023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7017727"/>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10/19/2023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4005805"/>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10/19/2023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952713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34108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image" Target="../media/image1.jpg"/><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10.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image" Target="../media/image1.jpg"/><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11.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1.xml"/><Relationship Id="rId13" Type="http://schemas.openxmlformats.org/officeDocument/2006/relationships/image" Target="../media/image2.jpg"/><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theme" Target="../theme/theme12.xml"/><Relationship Id="rId2" Type="http://schemas.openxmlformats.org/officeDocument/2006/relationships/slideLayout" Target="../slideLayouts/slideLayout115.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0" Type="http://schemas.openxmlformats.org/officeDocument/2006/relationships/slideLayout" Target="../slideLayouts/slideLayout123.xml"/><Relationship Id="rId4" Type="http://schemas.openxmlformats.org/officeDocument/2006/relationships/slideLayout" Target="../slideLayouts/slideLayout117.xml"/><Relationship Id="rId9" Type="http://schemas.openxmlformats.org/officeDocument/2006/relationships/slideLayout" Target="../slideLayouts/slideLayout12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32.xml"/><Relationship Id="rId13" Type="http://schemas.openxmlformats.org/officeDocument/2006/relationships/image" Target="../media/image3.jpg"/><Relationship Id="rId3" Type="http://schemas.openxmlformats.org/officeDocument/2006/relationships/slideLayout" Target="../slideLayouts/slideLayout127.xml"/><Relationship Id="rId7" Type="http://schemas.openxmlformats.org/officeDocument/2006/relationships/slideLayout" Target="../slideLayouts/slideLayout131.xml"/><Relationship Id="rId12" Type="http://schemas.openxmlformats.org/officeDocument/2006/relationships/theme" Target="../theme/theme13.xml"/><Relationship Id="rId2" Type="http://schemas.openxmlformats.org/officeDocument/2006/relationships/slideLayout" Target="../slideLayouts/slideLayout126.xml"/><Relationship Id="rId1" Type="http://schemas.openxmlformats.org/officeDocument/2006/relationships/slideLayout" Target="../slideLayouts/slideLayout125.xml"/><Relationship Id="rId6" Type="http://schemas.openxmlformats.org/officeDocument/2006/relationships/slideLayout" Target="../slideLayouts/slideLayout130.xml"/><Relationship Id="rId11" Type="http://schemas.openxmlformats.org/officeDocument/2006/relationships/slideLayout" Target="../slideLayouts/slideLayout135.xml"/><Relationship Id="rId5" Type="http://schemas.openxmlformats.org/officeDocument/2006/relationships/slideLayout" Target="../slideLayouts/slideLayout129.xml"/><Relationship Id="rId10" Type="http://schemas.openxmlformats.org/officeDocument/2006/relationships/slideLayout" Target="../slideLayouts/slideLayout134.xml"/><Relationship Id="rId4" Type="http://schemas.openxmlformats.org/officeDocument/2006/relationships/slideLayout" Target="../slideLayouts/slideLayout128.xml"/><Relationship Id="rId9" Type="http://schemas.openxmlformats.org/officeDocument/2006/relationships/slideLayout" Target="../slideLayouts/slideLayout13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9" Type="http://schemas.openxmlformats.org/officeDocument/2006/relationships/image" Target="../media/image1.jp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image" Target="../media/image1.jpg"/><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4.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43.xml"/><Relationship Id="rId7" Type="http://schemas.openxmlformats.org/officeDocument/2006/relationships/slideLayout" Target="../slideLayouts/slideLayout47.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5" Type="http://schemas.openxmlformats.org/officeDocument/2006/relationships/slideLayout" Target="../slideLayouts/slideLayout45.xml"/><Relationship Id="rId4" Type="http://schemas.openxmlformats.org/officeDocument/2006/relationships/slideLayout" Target="../slideLayouts/slideLayout44.xml"/><Relationship Id="rId9" Type="http://schemas.openxmlformats.org/officeDocument/2006/relationships/image" Target="../media/image1.jp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1.jp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6.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image" Target="../media/image1.jp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7.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image" Target="../media/image1.jpg"/><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8.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image" Target="../media/image1.jpg"/><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9.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t>10/19/2023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t>‹#›</a:t>
            </a:fld>
            <a:endParaRPr lang="en-US"/>
          </a:p>
        </p:txBody>
      </p:sp>
    </p:spTree>
    <p:extLst>
      <p:ext uri="{BB962C8B-B14F-4D97-AF65-F5344CB8AC3E}">
        <p14:creationId xmlns:p14="http://schemas.microsoft.com/office/powerpoint/2010/main" val="20223431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10/19/2023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9392667"/>
      </p:ext>
    </p:extLst>
  </p:cSld>
  <p:clrMap bg1="lt1" tx1="dk1" bg2="lt2" tx2="dk2" accent1="accent1" accent2="accent2" accent3="accent3" accent4="accent4" accent5="accent5" accent6="accent6" hlink="hlink" folHlink="folHlink"/>
  <p:sldLayoutIdLst>
    <p:sldLayoutId id="2147484349" r:id="rId1"/>
    <p:sldLayoutId id="2147484350" r:id="rId2"/>
    <p:sldLayoutId id="2147484351" r:id="rId3"/>
    <p:sldLayoutId id="2147484352" r:id="rId4"/>
    <p:sldLayoutId id="2147484353" r:id="rId5"/>
    <p:sldLayoutId id="2147484354" r:id="rId6"/>
    <p:sldLayoutId id="2147484355" r:id="rId7"/>
    <p:sldLayoutId id="2147484356" r:id="rId8"/>
    <p:sldLayoutId id="2147484357" r:id="rId9"/>
    <p:sldLayoutId id="2147484358" r:id="rId10"/>
    <p:sldLayoutId id="21474843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10/19/2023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9392667"/>
      </p:ext>
    </p:extLst>
  </p:cSld>
  <p:clrMap bg1="lt1" tx1="dk1" bg2="lt2" tx2="dk2" accent1="accent1" accent2="accent2" accent3="accent3" accent4="accent4" accent5="accent5" accent6="accent6" hlink="hlink" folHlink="folHlink"/>
  <p:sldLayoutIdLst>
    <p:sldLayoutId id="2147484361" r:id="rId1"/>
    <p:sldLayoutId id="2147484362" r:id="rId2"/>
    <p:sldLayoutId id="2147484363" r:id="rId3"/>
    <p:sldLayoutId id="2147484364" r:id="rId4"/>
    <p:sldLayoutId id="2147484365" r:id="rId5"/>
    <p:sldLayoutId id="2147484366" r:id="rId6"/>
    <p:sldLayoutId id="2147484367" r:id="rId7"/>
    <p:sldLayoutId id="2147484368" r:id="rId8"/>
    <p:sldLayoutId id="2147484369" r:id="rId9"/>
    <p:sldLayoutId id="2147484370" r:id="rId10"/>
    <p:sldLayoutId id="21474843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10/19/2023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13906303"/>
      </p:ext>
    </p:extLst>
  </p:cSld>
  <p:clrMap bg1="lt1" tx1="dk1" bg2="lt2" tx2="dk2" accent1="accent1" accent2="accent2" accent3="accent3" accent4="accent4" accent5="accent5" accent6="accent6" hlink="hlink" folHlink="folHlink"/>
  <p:sldLayoutIdLst>
    <p:sldLayoutId id="2147484373" r:id="rId1"/>
    <p:sldLayoutId id="2147484374" r:id="rId2"/>
    <p:sldLayoutId id="2147484375" r:id="rId3"/>
    <p:sldLayoutId id="2147484376" r:id="rId4"/>
    <p:sldLayoutId id="2147484377" r:id="rId5"/>
    <p:sldLayoutId id="2147484378" r:id="rId6"/>
    <p:sldLayoutId id="2147484379" r:id="rId7"/>
    <p:sldLayoutId id="2147484380" r:id="rId8"/>
    <p:sldLayoutId id="2147484381" r:id="rId9"/>
    <p:sldLayoutId id="2147484382" r:id="rId10"/>
    <p:sldLayoutId id="21474843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10/19/2023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523175"/>
      </p:ext>
    </p:extLst>
  </p:cSld>
  <p:clrMap bg1="lt1" tx1="dk1" bg2="lt2" tx2="dk2" accent1="accent1" accent2="accent2" accent3="accent3" accent4="accent4" accent5="accent5" accent6="accent6" hlink="hlink" folHlink="folHlink"/>
  <p:sldLayoutIdLst>
    <p:sldLayoutId id="2147484385" r:id="rId1"/>
    <p:sldLayoutId id="2147484386" r:id="rId2"/>
    <p:sldLayoutId id="2147484387" r:id="rId3"/>
    <p:sldLayoutId id="2147484388" r:id="rId4"/>
    <p:sldLayoutId id="2147484389" r:id="rId5"/>
    <p:sldLayoutId id="2147484390" r:id="rId6"/>
    <p:sldLayoutId id="2147484391" r:id="rId7"/>
    <p:sldLayoutId id="2147484392" r:id="rId8"/>
    <p:sldLayoutId id="2147484393" r:id="rId9"/>
    <p:sldLayoutId id="2147484394" r:id="rId10"/>
    <p:sldLayoutId id="2147484395" r:id="rId11"/>
  </p:sldLayoutIdLst>
  <p:transition spd="slow" advClick="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10/19/2023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35489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advClick="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249205771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10/19/2023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9015726"/>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1683493516"/>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10/19/2023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7940846"/>
      </p:ext>
    </p:extLst>
  </p:cSld>
  <p:clrMap bg1="lt1" tx1="dk1" bg2="lt2" tx2="dk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 id="2147483938" r:id="rId10"/>
    <p:sldLayoutId id="21474839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10/19/2023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6564547"/>
      </p:ext>
    </p:extLst>
  </p:cSld>
  <p:clrMap bg1="lt1" tx1="dk1" bg2="lt2" tx2="dk2" accent1="accent1" accent2="accent2" accent3="accent3" accent4="accent4" accent5="accent5" accent6="accent6" hlink="hlink" folHlink="folHlink"/>
  <p:sldLayoutIdLst>
    <p:sldLayoutId id="2147484013" r:id="rId1"/>
    <p:sldLayoutId id="2147484014" r:id="rId2"/>
    <p:sldLayoutId id="2147484015" r:id="rId3"/>
    <p:sldLayoutId id="2147484016" r:id="rId4"/>
    <p:sldLayoutId id="2147484017" r:id="rId5"/>
    <p:sldLayoutId id="2147484018" r:id="rId6"/>
    <p:sldLayoutId id="2147484019" r:id="rId7"/>
    <p:sldLayoutId id="2147484020" r:id="rId8"/>
    <p:sldLayoutId id="2147484021" r:id="rId9"/>
    <p:sldLayoutId id="2147484022" r:id="rId10"/>
    <p:sldLayoutId id="21474840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B133ACE7-4E4E-45DC-ACC2-E4D9C78A23A2}" type="datetimeFigureOut">
              <a:rPr lang="en-US" smtClean="0">
                <a:solidFill>
                  <a:prstClr val="black">
                    <a:tint val="75000"/>
                  </a:prstClr>
                </a:solidFill>
              </a:rPr>
              <a:pPr/>
              <a:t>10/19/2023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3499073"/>
      </p:ext>
    </p:extLst>
  </p:cSld>
  <p:clrMap bg1="lt1" tx1="dk1" bg2="lt2" tx2="dk2" accent1="accent1" accent2="accent2" accent3="accent3" accent4="accent4" accent5="accent5" accent6="accent6" hlink="hlink" folHlink="folHlink"/>
  <p:sldLayoutIdLst>
    <p:sldLayoutId id="2147484313" r:id="rId1"/>
    <p:sldLayoutId id="2147484314" r:id="rId2"/>
    <p:sldLayoutId id="2147484315" r:id="rId3"/>
    <p:sldLayoutId id="2147484316" r:id="rId4"/>
    <p:sldLayoutId id="2147484317" r:id="rId5"/>
    <p:sldLayoutId id="2147484318" r:id="rId6"/>
    <p:sldLayoutId id="2147484319" r:id="rId7"/>
    <p:sldLayoutId id="2147484320" r:id="rId8"/>
    <p:sldLayoutId id="2147484321" r:id="rId9"/>
    <p:sldLayoutId id="2147484322" r:id="rId10"/>
    <p:sldLayoutId id="21474843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10/19/2023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14419"/>
      </p:ext>
    </p:extLst>
  </p:cSld>
  <p:clrMap bg1="lt1" tx1="dk1" bg2="lt2" tx2="dk2" accent1="accent1" accent2="accent2" accent3="accent3" accent4="accent4" accent5="accent5" accent6="accent6" hlink="hlink" folHlink="folHlink"/>
  <p:sldLayoutIdLst>
    <p:sldLayoutId id="2147484337" r:id="rId1"/>
    <p:sldLayoutId id="2147484338" r:id="rId2"/>
    <p:sldLayoutId id="2147484339" r:id="rId3"/>
    <p:sldLayoutId id="2147484340" r:id="rId4"/>
    <p:sldLayoutId id="2147484341" r:id="rId5"/>
    <p:sldLayoutId id="2147484342" r:id="rId6"/>
    <p:sldLayoutId id="2147484343" r:id="rId7"/>
    <p:sldLayoutId id="2147484344" r:id="rId8"/>
    <p:sldLayoutId id="2147484345" r:id="rId9"/>
    <p:sldLayoutId id="2147484346" r:id="rId10"/>
    <p:sldLayoutId id="214748434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5.xml"/></Relationships>
</file>

<file path=ppt/slides/_rels/slide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9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2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0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5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5.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114.xml"/></Relationships>
</file>

<file path=ppt/slides/_rels/slide6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5.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5.xml"/></Relationships>
</file>

<file path=ppt/slides/_rels/slide8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1860819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en-US" sz="4900" b="0" smtClean="0">
                <a:solidFill>
                  <a:srgbClr val="A50021"/>
                </a:solidFill>
                <a:effectLst/>
                <a:latin typeface="+mn-lt"/>
              </a:rPr>
              <a:t>biết góp phần vào việc mở mang nước Cha./ Nhờ lời chuyển cầu của Đức Mẹ Maria Lavang,/ xin Cha làm cho chúng con trở nên những chứng nhân Tin Mừng,/ hôm nay và mãi mãi </a:t>
            </a:r>
            <a:r>
              <a:rPr lang="en-US" sz="4900" b="0" smtClean="0">
                <a:solidFill>
                  <a:srgbClr val="003300"/>
                </a:solidFill>
                <a:effectLst/>
                <a:latin typeface="+mn-lt"/>
              </a:rPr>
              <a:t>Amen.</a:t>
            </a:r>
            <a:endParaRPr lang="en-US" sz="4900" b="0">
              <a:solidFill>
                <a:srgbClr val="003300"/>
              </a:solidFill>
              <a:effectLst/>
              <a:latin typeface="+mn-lt"/>
            </a:endParaRPr>
          </a:p>
        </p:txBody>
      </p:sp>
    </p:spTree>
    <p:extLst>
      <p:ext uri="{BB962C8B-B14F-4D97-AF65-F5344CB8AC3E}">
        <p14:creationId xmlns:p14="http://schemas.microsoft.com/office/powerpoint/2010/main" val="4118492097"/>
      </p:ext>
    </p:extLst>
  </p:cSld>
  <p:clrMapOvr>
    <a:masterClrMapping/>
  </p:clrMapOvr>
  <p:transition spd="slow" advClick="0"/>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722182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8000" b="0" smtClean="0">
                <a:solidFill>
                  <a:srgbClr val="990000"/>
                </a:solidFill>
                <a:effectLst/>
                <a:latin typeface="+mj-lt"/>
              </a:rPr>
              <a:t>Ca </a:t>
            </a:r>
            <a:r>
              <a:rPr lang="en-US" sz="8000" b="0" dirty="0" err="1">
                <a:solidFill>
                  <a:srgbClr val="990000"/>
                </a:solidFill>
                <a:effectLst/>
                <a:latin typeface="+mj-lt"/>
              </a:rPr>
              <a:t>Nhập</a:t>
            </a:r>
            <a:r>
              <a:rPr lang="en-US" sz="8000" b="0" dirty="0">
                <a:solidFill>
                  <a:srgbClr val="990000"/>
                </a:solidFill>
                <a:effectLst/>
                <a:latin typeface="+mj-lt"/>
              </a:rPr>
              <a:t> </a:t>
            </a:r>
            <a:r>
              <a:rPr lang="en-US" sz="8000" b="0" dirty="0" err="1">
                <a:solidFill>
                  <a:srgbClr val="990000"/>
                </a:solidFill>
                <a:effectLst/>
                <a:latin typeface="+mj-lt"/>
              </a:rPr>
              <a:t>Lễ</a:t>
            </a:r>
            <a:r>
              <a:rPr lang="en-US" sz="8000" b="0">
                <a:solidFill>
                  <a:srgbClr val="990000"/>
                </a:solidFill>
                <a:effectLst/>
                <a:latin typeface="+mj-lt"/>
              </a:rPr>
              <a:t/>
            </a:r>
            <a:br>
              <a:rPr lang="en-US" sz="8000" b="0">
                <a:solidFill>
                  <a:srgbClr val="990000"/>
                </a:solidFill>
                <a:effectLst/>
                <a:latin typeface="+mj-lt"/>
              </a:rPr>
            </a:br>
            <a:r>
              <a:rPr lang="en-US" sz="8000" smtClean="0">
                <a:solidFill>
                  <a:srgbClr val="990000"/>
                </a:solidFill>
              </a:rPr>
              <a:t>Đẹp Thay</a:t>
            </a:r>
            <a:r>
              <a:rPr lang="en-US" sz="8000" b="0" smtClean="0">
                <a:solidFill>
                  <a:srgbClr val="990000"/>
                </a:solidFill>
                <a:effectLst/>
                <a:latin typeface="+mj-lt"/>
              </a:rPr>
              <a:t/>
            </a:r>
            <a:br>
              <a:rPr lang="en-US" sz="8000" b="0" smtClean="0">
                <a:solidFill>
                  <a:srgbClr val="990000"/>
                </a:solidFill>
                <a:effectLst/>
                <a:latin typeface="+mj-lt"/>
              </a:rPr>
            </a:br>
            <a:r>
              <a:rPr lang="en-US" sz="5400" i="1" smtClean="0">
                <a:solidFill>
                  <a:srgbClr val="002060"/>
                </a:solidFill>
              </a:rPr>
              <a:t>Lm. Mi Trầm</a:t>
            </a:r>
            <a:endParaRPr lang="en-US" sz="6000" b="0" i="1" dirty="0">
              <a:solidFill>
                <a:srgbClr val="002060"/>
              </a:solidFill>
              <a:effectLst/>
            </a:endParaRPr>
          </a:p>
        </p:txBody>
      </p:sp>
    </p:spTree>
    <p:extLst>
      <p:ext uri="{BB962C8B-B14F-4D97-AF65-F5344CB8AC3E}">
        <p14:creationId xmlns:p14="http://schemas.microsoft.com/office/powerpoint/2010/main" val="11484157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4800" b="0" dirty="0" err="1" smtClean="0">
                <a:solidFill>
                  <a:srgbClr val="002060"/>
                </a:solidFill>
                <a:effectLst/>
                <a:latin typeface="+mj-lt"/>
              </a:rPr>
              <a:t>Đk</a:t>
            </a:r>
            <a:r>
              <a:rPr lang="vi-VN" sz="4800" b="0" dirty="0" smtClean="0">
                <a:solidFill>
                  <a:srgbClr val="002060"/>
                </a:solidFill>
                <a:effectLst/>
                <a:latin typeface="+mj-lt"/>
              </a:rPr>
              <a:t>:</a:t>
            </a:r>
            <a:r>
              <a:rPr lang="en-US" sz="4800" dirty="0">
                <a:solidFill>
                  <a:srgbClr val="990000"/>
                </a:solidFill>
                <a:latin typeface="+mj-lt"/>
              </a:rPr>
              <a:t> </a:t>
            </a:r>
            <a:r>
              <a:rPr lang="vi-VN" sz="4800" dirty="0" smtClean="0">
                <a:solidFill>
                  <a:srgbClr val="990000"/>
                </a:solidFill>
                <a:latin typeface="+mj-lt"/>
              </a:rPr>
              <a:t>(</a:t>
            </a:r>
            <a:r>
              <a:rPr lang="vi-VN" sz="4800" i="1" dirty="0">
                <a:solidFill>
                  <a:srgbClr val="990000"/>
                </a:solidFill>
                <a:latin typeface="+mj-lt"/>
              </a:rPr>
              <a:t>Đẹp thay</a:t>
            </a:r>
            <a:r>
              <a:rPr lang="vi-VN" sz="4800" dirty="0">
                <a:solidFill>
                  <a:srgbClr val="990000"/>
                </a:solidFill>
                <a:latin typeface="+mj-lt"/>
              </a:rPr>
              <a:t>) Ôi đẹp thay những bước chân gieo mầm cứu rỗi. (</a:t>
            </a:r>
            <a:r>
              <a:rPr lang="vi-VN" sz="4800" i="1" dirty="0">
                <a:solidFill>
                  <a:srgbClr val="990000"/>
                </a:solidFill>
                <a:latin typeface="+mj-lt"/>
              </a:rPr>
              <a:t>Đẹp thay</a:t>
            </a:r>
            <a:r>
              <a:rPr lang="vi-VN" sz="4800" dirty="0">
                <a:solidFill>
                  <a:srgbClr val="990000"/>
                </a:solidFill>
                <a:latin typeface="+mj-lt"/>
              </a:rPr>
              <a:t>) Ôi đẹp thay những bước chân rảo khắp đường đời. (</a:t>
            </a:r>
            <a:r>
              <a:rPr lang="vi-VN" sz="4800" i="1" dirty="0">
                <a:solidFill>
                  <a:srgbClr val="990000"/>
                </a:solidFill>
                <a:latin typeface="+mj-lt"/>
              </a:rPr>
              <a:t>Ai gieo trong lệ sầu</a:t>
            </a:r>
            <a:r>
              <a:rPr lang="vi-VN" sz="4800" dirty="0">
                <a:solidFill>
                  <a:srgbClr val="990000"/>
                </a:solidFill>
                <a:latin typeface="+mj-lt"/>
              </a:rPr>
              <a:t>) Sẽ gặt trong vui sướng. (</a:t>
            </a:r>
            <a:r>
              <a:rPr lang="vi-VN" sz="4800" i="1" dirty="0">
                <a:solidFill>
                  <a:srgbClr val="990000"/>
                </a:solidFill>
                <a:latin typeface="+mj-lt"/>
              </a:rPr>
              <a:t>Ai gieo trong nước mắt</a:t>
            </a:r>
            <a:r>
              <a:rPr lang="vi-VN" sz="4800" dirty="0">
                <a:solidFill>
                  <a:srgbClr val="990000"/>
                </a:solidFill>
                <a:latin typeface="+mj-lt"/>
              </a:rPr>
              <a:t>) Sẽ về giữa tiếng cười</a:t>
            </a:r>
            <a:r>
              <a:rPr lang="vi-VN" sz="4800" dirty="0" smtClean="0">
                <a:solidFill>
                  <a:srgbClr val="990000"/>
                </a:solidFill>
                <a:latin typeface="+mj-lt"/>
              </a:rPr>
              <a:t>.</a:t>
            </a:r>
            <a:endParaRPr lang="vi-VN" sz="4800" dirty="0">
              <a:solidFill>
                <a:srgbClr val="990000"/>
              </a:solidFill>
              <a:latin typeface="+mj-lt"/>
            </a:endParaRPr>
          </a:p>
        </p:txBody>
      </p:sp>
    </p:spTree>
    <p:extLst>
      <p:ext uri="{BB962C8B-B14F-4D97-AF65-F5344CB8AC3E}">
        <p14:creationId xmlns:p14="http://schemas.microsoft.com/office/powerpoint/2010/main" val="2315032721"/>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5400" dirty="0" smtClean="0">
                <a:solidFill>
                  <a:srgbClr val="002060"/>
                </a:solidFill>
                <a:latin typeface="+mj-lt"/>
              </a:rPr>
              <a:t>**</a:t>
            </a:r>
            <a:r>
              <a:rPr lang="vi-VN" sz="5400" b="0" dirty="0" smtClean="0">
                <a:solidFill>
                  <a:srgbClr val="002060"/>
                </a:solidFill>
                <a:effectLst/>
                <a:latin typeface="+mj-lt"/>
              </a:rPr>
              <a:t>:</a:t>
            </a:r>
            <a:r>
              <a:rPr lang="en-US" sz="5400" dirty="0" smtClean="0">
                <a:solidFill>
                  <a:srgbClr val="990000"/>
                </a:solidFill>
                <a:latin typeface="+mj-lt"/>
              </a:rPr>
              <a:t> </a:t>
            </a:r>
            <a:r>
              <a:rPr lang="vi-VN" sz="5400" dirty="0" smtClean="0">
                <a:solidFill>
                  <a:srgbClr val="990000"/>
                </a:solidFill>
                <a:latin typeface="+mj-lt"/>
              </a:rPr>
              <a:t>Ôi </a:t>
            </a:r>
            <a:r>
              <a:rPr lang="vi-VN" sz="5400" dirty="0">
                <a:solidFill>
                  <a:srgbClr val="990000"/>
                </a:solidFill>
                <a:latin typeface="+mj-lt"/>
              </a:rPr>
              <a:t>đẹp thay những bước chân tiến vào giữa lòng thế giới, loan tình thương, tình thương Chúa Trời, loan niềm vui, niềm vui cứu đời, cho mọi người và mọi nơi.</a:t>
            </a:r>
          </a:p>
        </p:txBody>
      </p:sp>
    </p:spTree>
    <p:extLst>
      <p:ext uri="{BB962C8B-B14F-4D97-AF65-F5344CB8AC3E}">
        <p14:creationId xmlns:p14="http://schemas.microsoft.com/office/powerpoint/2010/main" val="2845133735"/>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5200" dirty="0">
                <a:solidFill>
                  <a:srgbClr val="002060"/>
                </a:solidFill>
                <a:latin typeface="+mj-lt"/>
              </a:rPr>
              <a:t>P</a:t>
            </a:r>
            <a:r>
              <a:rPr lang="en-US" sz="5200" b="0" dirty="0" smtClean="0">
                <a:solidFill>
                  <a:srgbClr val="002060"/>
                </a:solidFill>
                <a:effectLst/>
                <a:latin typeface="+mj-lt"/>
              </a:rPr>
              <a:t>k1</a:t>
            </a:r>
            <a:r>
              <a:rPr lang="vi-VN" sz="5200" b="0" dirty="0">
                <a:solidFill>
                  <a:srgbClr val="002060"/>
                </a:solidFill>
                <a:effectLst/>
                <a:latin typeface="+mj-lt"/>
              </a:rPr>
              <a:t>:</a:t>
            </a:r>
            <a:r>
              <a:rPr lang="vi-VN" sz="5200" b="0" dirty="0">
                <a:solidFill>
                  <a:srgbClr val="990000"/>
                </a:solidFill>
                <a:effectLst/>
                <a:latin typeface="+mj-lt"/>
              </a:rPr>
              <a:t> </a:t>
            </a:r>
            <a:r>
              <a:rPr lang="vi-VN" sz="5200" dirty="0">
                <a:solidFill>
                  <a:srgbClr val="990000"/>
                </a:solidFill>
                <a:latin typeface="+mj-lt"/>
              </a:rPr>
              <a:t>Ôi đồng lúa mênh mông phơi mình dưới nắng hồng lúa đã trổ bông dâng ngàn sức sống. Người </a:t>
            </a:r>
            <a:r>
              <a:rPr lang="vi-VN" sz="5200" dirty="0" smtClean="0">
                <a:solidFill>
                  <a:srgbClr val="990000"/>
                </a:solidFill>
                <a:latin typeface="+mj-lt"/>
              </a:rPr>
              <a:t>đi, </a:t>
            </a:r>
            <a:r>
              <a:rPr lang="vi-VN" sz="5200" dirty="0">
                <a:solidFill>
                  <a:srgbClr val="990000"/>
                </a:solidFill>
                <a:latin typeface="+mj-lt"/>
              </a:rPr>
              <a:t>trong nước mắt, và người </a:t>
            </a:r>
            <a:r>
              <a:rPr lang="vi-VN" sz="5200" dirty="0" smtClean="0">
                <a:solidFill>
                  <a:srgbClr val="990000"/>
                </a:solidFill>
                <a:latin typeface="+mj-lt"/>
              </a:rPr>
              <a:t>về, </a:t>
            </a:r>
            <a:r>
              <a:rPr lang="vi-VN" sz="5200" dirty="0">
                <a:solidFill>
                  <a:srgbClr val="990000"/>
                </a:solidFill>
                <a:latin typeface="+mj-lt"/>
              </a:rPr>
              <a:t>trong câu ca, tay ôm bó lúa lòng mừng bao la.</a:t>
            </a:r>
          </a:p>
        </p:txBody>
      </p:sp>
    </p:spTree>
    <p:extLst>
      <p:ext uri="{BB962C8B-B14F-4D97-AF65-F5344CB8AC3E}">
        <p14:creationId xmlns:p14="http://schemas.microsoft.com/office/powerpoint/2010/main" val="1519906175"/>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4800" b="0" dirty="0" err="1" smtClean="0">
                <a:solidFill>
                  <a:srgbClr val="002060"/>
                </a:solidFill>
                <a:effectLst/>
                <a:latin typeface="+mj-lt"/>
              </a:rPr>
              <a:t>Đk</a:t>
            </a:r>
            <a:r>
              <a:rPr lang="vi-VN" sz="4800" b="0" dirty="0" smtClean="0">
                <a:solidFill>
                  <a:srgbClr val="002060"/>
                </a:solidFill>
                <a:effectLst/>
                <a:latin typeface="+mj-lt"/>
              </a:rPr>
              <a:t>:</a:t>
            </a:r>
            <a:r>
              <a:rPr lang="en-US" sz="4800" dirty="0">
                <a:solidFill>
                  <a:srgbClr val="990000"/>
                </a:solidFill>
                <a:latin typeface="+mj-lt"/>
              </a:rPr>
              <a:t> </a:t>
            </a:r>
            <a:r>
              <a:rPr lang="vi-VN" sz="4800" dirty="0" smtClean="0">
                <a:solidFill>
                  <a:srgbClr val="990000"/>
                </a:solidFill>
                <a:latin typeface="+mj-lt"/>
              </a:rPr>
              <a:t>(</a:t>
            </a:r>
            <a:r>
              <a:rPr lang="vi-VN" sz="4800" i="1" dirty="0">
                <a:solidFill>
                  <a:srgbClr val="990000"/>
                </a:solidFill>
                <a:latin typeface="+mj-lt"/>
              </a:rPr>
              <a:t>Đẹp thay</a:t>
            </a:r>
            <a:r>
              <a:rPr lang="vi-VN" sz="4800" dirty="0">
                <a:solidFill>
                  <a:srgbClr val="990000"/>
                </a:solidFill>
                <a:latin typeface="+mj-lt"/>
              </a:rPr>
              <a:t>) Ôi đẹp thay những bước chân gieo mầm cứu rỗi. (</a:t>
            </a:r>
            <a:r>
              <a:rPr lang="vi-VN" sz="4800" i="1" dirty="0">
                <a:solidFill>
                  <a:srgbClr val="990000"/>
                </a:solidFill>
                <a:latin typeface="+mj-lt"/>
              </a:rPr>
              <a:t>Đẹp thay</a:t>
            </a:r>
            <a:r>
              <a:rPr lang="vi-VN" sz="4800" dirty="0">
                <a:solidFill>
                  <a:srgbClr val="990000"/>
                </a:solidFill>
                <a:latin typeface="+mj-lt"/>
              </a:rPr>
              <a:t>) Ôi đẹp thay những bước chân rảo khắp đường đời. (</a:t>
            </a:r>
            <a:r>
              <a:rPr lang="vi-VN" sz="4800" i="1" dirty="0">
                <a:solidFill>
                  <a:srgbClr val="990000"/>
                </a:solidFill>
                <a:latin typeface="+mj-lt"/>
              </a:rPr>
              <a:t>Ai gieo trong lệ sầu</a:t>
            </a:r>
            <a:r>
              <a:rPr lang="vi-VN" sz="4800" dirty="0">
                <a:solidFill>
                  <a:srgbClr val="990000"/>
                </a:solidFill>
                <a:latin typeface="+mj-lt"/>
              </a:rPr>
              <a:t>) Sẽ gặt trong vui sướng. (</a:t>
            </a:r>
            <a:r>
              <a:rPr lang="vi-VN" sz="4800" i="1" dirty="0">
                <a:solidFill>
                  <a:srgbClr val="990000"/>
                </a:solidFill>
                <a:latin typeface="+mj-lt"/>
              </a:rPr>
              <a:t>Ai gieo trong nước mắt</a:t>
            </a:r>
            <a:r>
              <a:rPr lang="vi-VN" sz="4800" dirty="0">
                <a:solidFill>
                  <a:srgbClr val="990000"/>
                </a:solidFill>
                <a:latin typeface="+mj-lt"/>
              </a:rPr>
              <a:t>) Sẽ về giữa tiếng cười</a:t>
            </a:r>
            <a:r>
              <a:rPr lang="vi-VN" sz="4800" dirty="0" smtClean="0">
                <a:solidFill>
                  <a:srgbClr val="990000"/>
                </a:solidFill>
                <a:latin typeface="+mj-lt"/>
              </a:rPr>
              <a:t>.</a:t>
            </a:r>
            <a:endParaRPr lang="vi-VN" sz="4800" dirty="0">
              <a:solidFill>
                <a:srgbClr val="990000"/>
              </a:solidFill>
              <a:latin typeface="+mj-lt"/>
            </a:endParaRPr>
          </a:p>
        </p:txBody>
      </p:sp>
    </p:spTree>
    <p:extLst>
      <p:ext uri="{BB962C8B-B14F-4D97-AF65-F5344CB8AC3E}">
        <p14:creationId xmlns:p14="http://schemas.microsoft.com/office/powerpoint/2010/main" val="608477087"/>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5400" dirty="0" smtClean="0">
                <a:solidFill>
                  <a:srgbClr val="002060"/>
                </a:solidFill>
                <a:latin typeface="+mj-lt"/>
              </a:rPr>
              <a:t>**</a:t>
            </a:r>
            <a:r>
              <a:rPr lang="vi-VN" sz="5400" b="0" dirty="0" smtClean="0">
                <a:solidFill>
                  <a:srgbClr val="002060"/>
                </a:solidFill>
                <a:effectLst/>
                <a:latin typeface="+mj-lt"/>
              </a:rPr>
              <a:t>:</a:t>
            </a:r>
            <a:r>
              <a:rPr lang="en-US" sz="5400" dirty="0" smtClean="0">
                <a:solidFill>
                  <a:srgbClr val="990000"/>
                </a:solidFill>
                <a:latin typeface="+mj-lt"/>
              </a:rPr>
              <a:t> </a:t>
            </a:r>
            <a:r>
              <a:rPr lang="vi-VN" sz="5400" dirty="0" smtClean="0">
                <a:solidFill>
                  <a:srgbClr val="990000"/>
                </a:solidFill>
                <a:latin typeface="+mj-lt"/>
              </a:rPr>
              <a:t>Ôi </a:t>
            </a:r>
            <a:r>
              <a:rPr lang="vi-VN" sz="5400" dirty="0">
                <a:solidFill>
                  <a:srgbClr val="990000"/>
                </a:solidFill>
                <a:latin typeface="+mj-lt"/>
              </a:rPr>
              <a:t>đẹp thay những bước chân tiến vào giữa lòng thế giới, loan tình thương, tình thương Chúa Trời, loan niềm vui, niềm vui cứu đời, cho mọi người và mọi nơi.</a:t>
            </a:r>
          </a:p>
        </p:txBody>
      </p:sp>
    </p:spTree>
    <p:extLst>
      <p:ext uri="{BB962C8B-B14F-4D97-AF65-F5344CB8AC3E}">
        <p14:creationId xmlns:p14="http://schemas.microsoft.com/office/powerpoint/2010/main" val="2061107202"/>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5200" dirty="0">
                <a:solidFill>
                  <a:srgbClr val="002060"/>
                </a:solidFill>
                <a:latin typeface="+mj-lt"/>
              </a:rPr>
              <a:t>P</a:t>
            </a:r>
            <a:r>
              <a:rPr lang="en-US" sz="5200" b="0" dirty="0" smtClean="0">
                <a:solidFill>
                  <a:srgbClr val="002060"/>
                </a:solidFill>
                <a:effectLst/>
                <a:latin typeface="+mj-lt"/>
              </a:rPr>
              <a:t>k2</a:t>
            </a:r>
            <a:r>
              <a:rPr lang="vi-VN" sz="5200" b="0" dirty="0" smtClean="0">
                <a:solidFill>
                  <a:srgbClr val="002060"/>
                </a:solidFill>
                <a:effectLst/>
                <a:latin typeface="+mj-lt"/>
              </a:rPr>
              <a:t>:</a:t>
            </a:r>
            <a:r>
              <a:rPr lang="en-US" sz="5200" dirty="0">
                <a:solidFill>
                  <a:srgbClr val="990000"/>
                </a:solidFill>
                <a:latin typeface="+mj-lt"/>
              </a:rPr>
              <a:t> </a:t>
            </a:r>
            <a:r>
              <a:rPr lang="vi-VN" sz="5200" dirty="0">
                <a:solidFill>
                  <a:srgbClr val="990000"/>
                </a:solidFill>
                <a:latin typeface="+mj-lt"/>
              </a:rPr>
              <a:t>Bao người đã hy sinh say tình Chúa quên mình lý tưởng thần linh muôn đời tôn kính. Người </a:t>
            </a:r>
            <a:r>
              <a:rPr lang="vi-VN" sz="5200" dirty="0" smtClean="0">
                <a:solidFill>
                  <a:srgbClr val="990000"/>
                </a:solidFill>
                <a:latin typeface="+mj-lt"/>
              </a:rPr>
              <a:t>đi, </a:t>
            </a:r>
            <a:r>
              <a:rPr lang="vi-VN" sz="5200" dirty="0">
                <a:solidFill>
                  <a:srgbClr val="990000"/>
                </a:solidFill>
                <a:latin typeface="+mj-lt"/>
              </a:rPr>
              <a:t>trong nước mắt, và người </a:t>
            </a:r>
            <a:r>
              <a:rPr lang="vi-VN" sz="5200" dirty="0" smtClean="0">
                <a:solidFill>
                  <a:srgbClr val="990000"/>
                </a:solidFill>
                <a:latin typeface="+mj-lt"/>
              </a:rPr>
              <a:t>về, </a:t>
            </a:r>
            <a:r>
              <a:rPr lang="vi-VN" sz="5200" dirty="0">
                <a:solidFill>
                  <a:srgbClr val="990000"/>
                </a:solidFill>
                <a:latin typeface="+mj-lt"/>
              </a:rPr>
              <a:t>trong câu ca tay ôm bó lúa lòng mừng bao la.</a:t>
            </a:r>
          </a:p>
        </p:txBody>
      </p:sp>
    </p:spTree>
    <p:extLst>
      <p:ext uri="{BB962C8B-B14F-4D97-AF65-F5344CB8AC3E}">
        <p14:creationId xmlns:p14="http://schemas.microsoft.com/office/powerpoint/2010/main" val="2805845330"/>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4800" b="0" dirty="0" err="1" smtClean="0">
                <a:solidFill>
                  <a:srgbClr val="002060"/>
                </a:solidFill>
                <a:effectLst/>
                <a:latin typeface="+mj-lt"/>
              </a:rPr>
              <a:t>Đk</a:t>
            </a:r>
            <a:r>
              <a:rPr lang="vi-VN" sz="4800" b="0" dirty="0" smtClean="0">
                <a:solidFill>
                  <a:srgbClr val="002060"/>
                </a:solidFill>
                <a:effectLst/>
                <a:latin typeface="+mj-lt"/>
              </a:rPr>
              <a:t>:</a:t>
            </a:r>
            <a:r>
              <a:rPr lang="en-US" sz="4800" dirty="0">
                <a:solidFill>
                  <a:srgbClr val="990000"/>
                </a:solidFill>
                <a:latin typeface="+mj-lt"/>
              </a:rPr>
              <a:t> </a:t>
            </a:r>
            <a:r>
              <a:rPr lang="vi-VN" sz="4800" dirty="0" smtClean="0">
                <a:solidFill>
                  <a:srgbClr val="990000"/>
                </a:solidFill>
                <a:latin typeface="+mj-lt"/>
              </a:rPr>
              <a:t>(</a:t>
            </a:r>
            <a:r>
              <a:rPr lang="vi-VN" sz="4800" i="1" dirty="0">
                <a:solidFill>
                  <a:srgbClr val="990000"/>
                </a:solidFill>
                <a:latin typeface="+mj-lt"/>
              </a:rPr>
              <a:t>Đẹp thay</a:t>
            </a:r>
            <a:r>
              <a:rPr lang="vi-VN" sz="4800" dirty="0">
                <a:solidFill>
                  <a:srgbClr val="990000"/>
                </a:solidFill>
                <a:latin typeface="+mj-lt"/>
              </a:rPr>
              <a:t>) Ôi đẹp thay những bước chân gieo mầm cứu rỗi. (</a:t>
            </a:r>
            <a:r>
              <a:rPr lang="vi-VN" sz="4800" i="1" dirty="0">
                <a:solidFill>
                  <a:srgbClr val="990000"/>
                </a:solidFill>
                <a:latin typeface="+mj-lt"/>
              </a:rPr>
              <a:t>Đẹp thay</a:t>
            </a:r>
            <a:r>
              <a:rPr lang="vi-VN" sz="4800" dirty="0">
                <a:solidFill>
                  <a:srgbClr val="990000"/>
                </a:solidFill>
                <a:latin typeface="+mj-lt"/>
              </a:rPr>
              <a:t>) Ôi đẹp thay những bước chân rảo khắp đường đời. (</a:t>
            </a:r>
            <a:r>
              <a:rPr lang="vi-VN" sz="4800" i="1" dirty="0">
                <a:solidFill>
                  <a:srgbClr val="990000"/>
                </a:solidFill>
                <a:latin typeface="+mj-lt"/>
              </a:rPr>
              <a:t>Ai gieo trong lệ sầu</a:t>
            </a:r>
            <a:r>
              <a:rPr lang="vi-VN" sz="4800" dirty="0">
                <a:solidFill>
                  <a:srgbClr val="990000"/>
                </a:solidFill>
                <a:latin typeface="+mj-lt"/>
              </a:rPr>
              <a:t>) Sẽ gặt trong vui sướng. (</a:t>
            </a:r>
            <a:r>
              <a:rPr lang="vi-VN" sz="4800" i="1" dirty="0">
                <a:solidFill>
                  <a:srgbClr val="990000"/>
                </a:solidFill>
                <a:latin typeface="+mj-lt"/>
              </a:rPr>
              <a:t>Ai gieo trong nước mắt</a:t>
            </a:r>
            <a:r>
              <a:rPr lang="vi-VN" sz="4800" dirty="0">
                <a:solidFill>
                  <a:srgbClr val="990000"/>
                </a:solidFill>
                <a:latin typeface="+mj-lt"/>
              </a:rPr>
              <a:t>) Sẽ về giữa tiếng cười</a:t>
            </a:r>
            <a:r>
              <a:rPr lang="vi-VN" sz="4800" dirty="0" smtClean="0">
                <a:solidFill>
                  <a:srgbClr val="990000"/>
                </a:solidFill>
                <a:latin typeface="+mj-lt"/>
              </a:rPr>
              <a:t>.</a:t>
            </a:r>
            <a:endParaRPr lang="vi-VN" sz="4800" dirty="0">
              <a:solidFill>
                <a:srgbClr val="990000"/>
              </a:solidFill>
              <a:latin typeface="+mj-lt"/>
            </a:endParaRPr>
          </a:p>
        </p:txBody>
      </p:sp>
    </p:spTree>
    <p:extLst>
      <p:ext uri="{BB962C8B-B14F-4D97-AF65-F5344CB8AC3E}">
        <p14:creationId xmlns:p14="http://schemas.microsoft.com/office/powerpoint/2010/main" val="784413668"/>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000" b="0">
                <a:solidFill>
                  <a:srgbClr val="002060"/>
                </a:solidFill>
                <a:effectLst/>
                <a:latin typeface="+mj-lt"/>
              </a:rPr>
              <a:t>TẬP HÁT CỘNG ĐOÀN</a:t>
            </a:r>
          </a:p>
        </p:txBody>
      </p:sp>
    </p:spTree>
    <p:extLst>
      <p:ext uri="{BB962C8B-B14F-4D97-AF65-F5344CB8AC3E}">
        <p14:creationId xmlns:p14="http://schemas.microsoft.com/office/powerpoint/2010/main" val="6024125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5400" dirty="0" smtClean="0">
                <a:solidFill>
                  <a:srgbClr val="002060"/>
                </a:solidFill>
                <a:latin typeface="+mj-lt"/>
              </a:rPr>
              <a:t>**</a:t>
            </a:r>
            <a:r>
              <a:rPr lang="vi-VN" sz="5400" b="0" dirty="0" smtClean="0">
                <a:solidFill>
                  <a:srgbClr val="002060"/>
                </a:solidFill>
                <a:effectLst/>
                <a:latin typeface="+mj-lt"/>
              </a:rPr>
              <a:t>:</a:t>
            </a:r>
            <a:r>
              <a:rPr lang="en-US" sz="5400" dirty="0" smtClean="0">
                <a:solidFill>
                  <a:srgbClr val="990000"/>
                </a:solidFill>
                <a:latin typeface="+mj-lt"/>
              </a:rPr>
              <a:t> </a:t>
            </a:r>
            <a:r>
              <a:rPr lang="vi-VN" sz="5400" dirty="0" smtClean="0">
                <a:solidFill>
                  <a:srgbClr val="990000"/>
                </a:solidFill>
                <a:latin typeface="+mj-lt"/>
              </a:rPr>
              <a:t>Ôi </a:t>
            </a:r>
            <a:r>
              <a:rPr lang="vi-VN" sz="5400" dirty="0">
                <a:solidFill>
                  <a:srgbClr val="990000"/>
                </a:solidFill>
                <a:latin typeface="+mj-lt"/>
              </a:rPr>
              <a:t>đẹp thay những bước chân tiến vào giữa lòng thế giới, loan tình thương, tình thương Chúa Trời, loan niềm vui, niềm vui cứu đời, cho mọi người và mọi nơi.</a:t>
            </a:r>
          </a:p>
        </p:txBody>
      </p:sp>
    </p:spTree>
    <p:extLst>
      <p:ext uri="{BB962C8B-B14F-4D97-AF65-F5344CB8AC3E}">
        <p14:creationId xmlns:p14="http://schemas.microsoft.com/office/powerpoint/2010/main" val="624886089"/>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722182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rgbClr val="990000"/>
                </a:solidFill>
                <a:effectLst/>
                <a:latin typeface="+mj-lt"/>
              </a:rPr>
              <a:t/>
            </a:r>
            <a:br>
              <a:rPr lang="en-US" b="0">
                <a:solidFill>
                  <a:srgbClr val="990000"/>
                </a:solidFill>
                <a:effectLst/>
                <a:latin typeface="+mj-lt"/>
              </a:rPr>
            </a:br>
            <a:endParaRPr lang="en-US" b="0">
              <a:solidFill>
                <a:srgbClr val="990000"/>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dirty="0">
              <a:solidFill>
                <a:srgbClr val="002060"/>
              </a:solidFill>
              <a:effectLst/>
              <a:latin typeface="+mj-lt"/>
              <a:cs typeface="Times New Roman" panose="02020603050405020304" pitchFamily="18" charset="0"/>
            </a:endParaRPr>
          </a:p>
          <a:p>
            <a:pPr eaLnBrk="1" hangingPunct="1"/>
            <a:r>
              <a:rPr lang="en-US" sz="7200" b="0" i="1" dirty="0">
                <a:solidFill>
                  <a:srgbClr val="002060"/>
                </a:solidFill>
                <a:effectLst/>
                <a:latin typeface="+mj-lt"/>
                <a:cs typeface="Times New Roman" panose="02020603050405020304" pitchFamily="18" charset="0"/>
              </a:rPr>
              <a:t>KINH VINH DANH</a:t>
            </a:r>
          </a:p>
          <a:p>
            <a:pPr eaLnBrk="1" hangingPunct="1"/>
            <a:r>
              <a:rPr lang="en-US" sz="7200" b="0" i="1" dirty="0" err="1">
                <a:solidFill>
                  <a:srgbClr val="002060"/>
                </a:solidFill>
                <a:effectLst/>
                <a:latin typeface="+mj-lt"/>
                <a:cs typeface="Times New Roman" panose="02020603050405020304" pitchFamily="18" charset="0"/>
              </a:rPr>
              <a:t>Ca</a:t>
            </a:r>
            <a:r>
              <a:rPr lang="en-US" sz="7200" b="0" i="1" dirty="0">
                <a:solidFill>
                  <a:srgbClr val="002060"/>
                </a:solidFill>
                <a:effectLst/>
                <a:latin typeface="+mj-lt"/>
                <a:cs typeface="Times New Roman" panose="02020603050405020304" pitchFamily="18" charset="0"/>
              </a:rPr>
              <a:t> </a:t>
            </a:r>
            <a:r>
              <a:rPr lang="en-US" sz="7200" b="0" i="1" dirty="0" err="1">
                <a:solidFill>
                  <a:srgbClr val="002060"/>
                </a:solidFill>
                <a:effectLst/>
                <a:latin typeface="+mj-lt"/>
                <a:cs typeface="Times New Roman" panose="02020603050405020304" pitchFamily="18" charset="0"/>
              </a:rPr>
              <a:t>Lên</a:t>
            </a:r>
            <a:r>
              <a:rPr lang="en-US" sz="7200" b="0" i="1" dirty="0">
                <a:solidFill>
                  <a:srgbClr val="002060"/>
                </a:solidFill>
                <a:effectLst/>
                <a:latin typeface="+mj-lt"/>
                <a:cs typeface="Times New Roman" panose="02020603050405020304" pitchFamily="18" charset="0"/>
              </a:rPr>
              <a:t> </a:t>
            </a:r>
            <a:r>
              <a:rPr lang="en-US" sz="7200" b="0" i="1" dirty="0" err="1">
                <a:solidFill>
                  <a:srgbClr val="002060"/>
                </a:solidFill>
                <a:effectLst/>
                <a:latin typeface="+mj-lt"/>
                <a:cs typeface="Times New Roman" panose="02020603050405020304" pitchFamily="18" charset="0"/>
              </a:rPr>
              <a:t>Đi</a:t>
            </a:r>
            <a:r>
              <a:rPr lang="en-US" sz="7200" b="0" i="1" dirty="0">
                <a:solidFill>
                  <a:srgbClr val="002060"/>
                </a:solidFill>
                <a:effectLst/>
                <a:latin typeface="+mj-lt"/>
                <a:cs typeface="Times New Roman" panose="02020603050405020304" pitchFamily="18" charset="0"/>
              </a:rPr>
              <a:t> 2</a:t>
            </a:r>
            <a:endParaRPr lang="vi-VN" sz="7200" b="0" i="1" dirty="0">
              <a:solidFill>
                <a:srgbClr val="00206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06874473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rgbClr val="990000"/>
                </a:solidFill>
                <a:effectLst/>
                <a:latin typeface="+mj-lt"/>
              </a:rPr>
              <a:t/>
            </a:r>
            <a:br>
              <a:rPr lang="en-US" b="0">
                <a:solidFill>
                  <a:srgbClr val="990000"/>
                </a:solidFill>
                <a:effectLst/>
                <a:latin typeface="+mj-lt"/>
              </a:rPr>
            </a:br>
            <a:endParaRPr lang="en-US" b="0">
              <a:solidFill>
                <a:srgbClr val="990000"/>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just" eaLnBrk="1" hangingPunct="1">
              <a:lnSpc>
                <a:spcPct val="150000"/>
              </a:lnSpc>
            </a:pPr>
            <a:r>
              <a:rPr lang="vi-VN" sz="5400" b="0" i="1" u="sng">
                <a:solidFill>
                  <a:srgbClr val="002060"/>
                </a:solidFill>
                <a:effectLst/>
                <a:latin typeface="+mj-lt"/>
                <a:cs typeface="Times New Roman" panose="02020603050405020304" pitchFamily="18" charset="0"/>
              </a:rPr>
              <a:t>Chủ tế: </a:t>
            </a:r>
            <a:r>
              <a:rPr lang="vi-VN" sz="5400" b="0" i="1">
                <a:solidFill>
                  <a:srgbClr val="002060"/>
                </a:solidFill>
                <a:effectLst/>
                <a:latin typeface="+mj-lt"/>
                <a:cs typeface="Times New Roman" panose="02020603050405020304" pitchFamily="18" charset="0"/>
              </a:rPr>
              <a:t>Vinh danh Thiên Chúa trên các tầng trời. </a:t>
            </a:r>
            <a:r>
              <a:rPr lang="vi-VN" sz="5400" b="0">
                <a:solidFill>
                  <a:srgbClr val="990000"/>
                </a:solidFill>
                <a:effectLst/>
                <a:latin typeface="+mj-lt"/>
                <a:cs typeface="Times New Roman" panose="02020603050405020304" pitchFamily="18" charset="0"/>
              </a:rPr>
              <a:t>Và bình an dưới thế, bình an dưới thế cho người thiện tâm. </a:t>
            </a:r>
            <a:endParaRPr lang="vi-VN" sz="7200" b="0">
              <a:solidFill>
                <a:srgbClr val="9900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9327871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b="0">
                <a:solidFill>
                  <a:srgbClr val="990000"/>
                </a:solidFill>
                <a:effectLst/>
                <a:latin typeface="+mj-lt"/>
              </a:rPr>
              <a:t/>
            </a:r>
            <a:br>
              <a:rPr lang="en-US" b="0">
                <a:solidFill>
                  <a:srgbClr val="990000"/>
                </a:solidFill>
                <a:effectLst/>
                <a:latin typeface="+mj-lt"/>
              </a:rPr>
            </a:br>
            <a:endParaRPr lang="en-US" b="0">
              <a:solidFill>
                <a:srgbClr val="990000"/>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just" eaLnBrk="1" hangingPunct="1">
              <a:lnSpc>
                <a:spcPct val="140000"/>
              </a:lnSpc>
            </a:pPr>
            <a:r>
              <a:rPr lang="en-US" sz="4800" b="0">
                <a:solidFill>
                  <a:srgbClr val="990000"/>
                </a:solidFill>
                <a:effectLst/>
                <a:latin typeface="+mj-lt"/>
                <a:cs typeface="Times New Roman" panose="02020603050405020304" pitchFamily="18" charset="0"/>
              </a:rPr>
              <a:t>Chúng con ca ngợi Chúa. Chúng con chúc tụng Chúa. Chúng con thờ lạy Chúa. Chúng con tôn vinh Chúa. Chúng con cảm tạ Chúa vì vinh quang cao cả Chúa. </a:t>
            </a:r>
          </a:p>
        </p:txBody>
      </p:sp>
    </p:spTree>
    <p:extLst>
      <p:ext uri="{BB962C8B-B14F-4D97-AF65-F5344CB8AC3E}">
        <p14:creationId xmlns:p14="http://schemas.microsoft.com/office/powerpoint/2010/main" val="345309466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b="0">
                <a:solidFill>
                  <a:srgbClr val="990000"/>
                </a:solidFill>
                <a:effectLst/>
                <a:latin typeface="+mj-lt"/>
              </a:rPr>
              <a:t/>
            </a:r>
            <a:br>
              <a:rPr lang="en-US" sz="4000" b="0">
                <a:solidFill>
                  <a:srgbClr val="990000"/>
                </a:solidFill>
                <a:effectLst/>
                <a:latin typeface="+mj-lt"/>
              </a:rPr>
            </a:br>
            <a:endParaRPr lang="en-US" sz="4000" b="0">
              <a:solidFill>
                <a:srgbClr val="990000"/>
              </a:solidFill>
              <a:effectLst/>
              <a:latin typeface="+mj-lt"/>
            </a:endParaRPr>
          </a:p>
        </p:txBody>
      </p:sp>
      <p:sp>
        <p:nvSpPr>
          <p:cNvPr id="82947"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vi-VN" sz="5400" b="0">
                <a:solidFill>
                  <a:srgbClr val="990000"/>
                </a:solidFill>
                <a:effectLst/>
                <a:latin typeface="+mj-lt"/>
                <a:cs typeface="Times New Roman" panose="02020603050405020304" pitchFamily="18" charset="0"/>
              </a:rPr>
              <a:t>Lạy Chúa là Thiên Chúa, là Vua trên trời, là Chúa Cha toàn năng. Lạy Con Một Thiên Chúa, </a:t>
            </a:r>
            <a:r>
              <a:rPr lang="vi-VN" sz="5400" b="0">
                <a:solidFill>
                  <a:srgbClr val="002060"/>
                </a:solidFill>
                <a:effectLst/>
                <a:latin typeface="+mj-lt"/>
                <a:cs typeface="Times New Roman" panose="02020603050405020304" pitchFamily="18" charset="0"/>
              </a:rPr>
              <a:t>Chúa Giê-su Ki-tô. </a:t>
            </a:r>
          </a:p>
        </p:txBody>
      </p:sp>
    </p:spTree>
    <p:extLst>
      <p:ext uri="{BB962C8B-B14F-4D97-AF65-F5344CB8AC3E}">
        <p14:creationId xmlns:p14="http://schemas.microsoft.com/office/powerpoint/2010/main" val="13612673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b="0">
                <a:solidFill>
                  <a:srgbClr val="990000"/>
                </a:solidFill>
                <a:effectLst/>
                <a:latin typeface="+mj-lt"/>
              </a:rPr>
              <a:t/>
            </a:r>
            <a:br>
              <a:rPr lang="en-US" sz="4000" b="0">
                <a:solidFill>
                  <a:srgbClr val="990000"/>
                </a:solidFill>
                <a:effectLst/>
                <a:latin typeface="+mj-lt"/>
              </a:rPr>
            </a:br>
            <a:endParaRPr lang="en-US" sz="4000" b="0">
              <a:solidFill>
                <a:srgbClr val="990000"/>
              </a:solidFill>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vi-VN" sz="4800" b="0">
                <a:solidFill>
                  <a:srgbClr val="990000"/>
                </a:solidFill>
                <a:effectLst/>
                <a:latin typeface="+mj-lt"/>
                <a:cs typeface="Times New Roman" panose="02020603050405020304" pitchFamily="18" charset="0"/>
              </a:rPr>
              <a:t>Lạy Chúa là Thiên Chúa, là Chiên Thiên Chúa, là Con Đức Chúa Cha. Chúa xoá tội trần gian, xin thương, xin thương, xin thương xót chúng con.</a:t>
            </a:r>
          </a:p>
        </p:txBody>
      </p:sp>
    </p:spTree>
    <p:extLst>
      <p:ext uri="{BB962C8B-B14F-4D97-AF65-F5344CB8AC3E}">
        <p14:creationId xmlns:p14="http://schemas.microsoft.com/office/powerpoint/2010/main" val="393044910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b="0">
                <a:solidFill>
                  <a:srgbClr val="990000"/>
                </a:solidFill>
                <a:effectLst/>
                <a:latin typeface="+mj-lt"/>
              </a:rPr>
              <a:t/>
            </a:r>
            <a:br>
              <a:rPr lang="en-US" sz="4000" b="0">
                <a:solidFill>
                  <a:srgbClr val="990000"/>
                </a:solidFill>
                <a:effectLst/>
                <a:latin typeface="+mj-lt"/>
              </a:rPr>
            </a:br>
            <a:endParaRPr lang="en-US" sz="4000" b="0">
              <a:solidFill>
                <a:srgbClr val="990000"/>
              </a:solidFill>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vi-VN" sz="4800" b="0">
                <a:solidFill>
                  <a:srgbClr val="990000"/>
                </a:solidFill>
                <a:effectLst/>
                <a:latin typeface="+mj-lt"/>
                <a:cs typeface="Times New Roman" panose="02020603050405020304" pitchFamily="18" charset="0"/>
              </a:rPr>
              <a:t>Chúa xoá tội trần gian, Xin nhận lời chúng con cầu khẩn. Chúa ngự bên hữu Đức Chúa Cha, xin thương, xin thương, xin thương xót chúng con.</a:t>
            </a:r>
            <a:endParaRPr lang="en-US" sz="4800" b="0">
              <a:solidFill>
                <a:srgbClr val="9900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05550585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b="0">
                <a:solidFill>
                  <a:srgbClr val="990000"/>
                </a:solidFill>
                <a:effectLst/>
                <a:latin typeface="+mj-lt"/>
              </a:rPr>
              <a:t/>
            </a:r>
            <a:br>
              <a:rPr lang="en-US" sz="4000" b="0">
                <a:solidFill>
                  <a:srgbClr val="990000"/>
                </a:solidFill>
                <a:effectLst/>
                <a:latin typeface="+mj-lt"/>
              </a:rPr>
            </a:br>
            <a:endParaRPr lang="en-US" sz="4000" b="0">
              <a:solidFill>
                <a:srgbClr val="990000"/>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400" b="0">
                <a:solidFill>
                  <a:srgbClr val="990000"/>
                </a:solidFill>
                <a:effectLst/>
                <a:latin typeface="+mj-lt"/>
                <a:cs typeface="Times New Roman" panose="02020603050405020304" pitchFamily="18" charset="0"/>
              </a:rPr>
              <a:t>Vì lạy </a:t>
            </a:r>
            <a:r>
              <a:rPr lang="en-US" sz="4400" b="0">
                <a:solidFill>
                  <a:srgbClr val="002060"/>
                </a:solidFill>
                <a:effectLst/>
                <a:latin typeface="+mj-lt"/>
                <a:cs typeface="Times New Roman" panose="02020603050405020304" pitchFamily="18" charset="0"/>
              </a:rPr>
              <a:t>Chúa Giê-su Ki-tô, </a:t>
            </a:r>
            <a:r>
              <a:rPr lang="en-US" sz="4400" b="0">
                <a:solidFill>
                  <a:srgbClr val="990000"/>
                </a:solidFill>
                <a:effectLst/>
                <a:latin typeface="+mj-lt"/>
                <a:cs typeface="Times New Roman" panose="02020603050405020304" pitchFamily="18" charset="0"/>
              </a:rPr>
              <a:t>chỉ có Chúa là Đấng Thánh, chỉ có Chúa là Chúa, chỉ có Chúa là Đấng Tối Cao, cùng Đức Chúa Thánh Thần trong vinh quang Đức Chúa Cha. </a:t>
            </a:r>
            <a:r>
              <a:rPr lang="en-US" sz="4400" b="0" u="sng">
                <a:solidFill>
                  <a:srgbClr val="002060"/>
                </a:solidFill>
                <a:effectLst/>
                <a:latin typeface="+mj-lt"/>
                <a:cs typeface="Times New Roman" panose="02020603050405020304" pitchFamily="18" charset="0"/>
              </a:rPr>
              <a:t>A-men. A-men. </a:t>
            </a:r>
            <a:endParaRPr lang="vi-VN" sz="4400" b="0" u="sng">
              <a:solidFill>
                <a:srgbClr val="002060"/>
              </a:solidFill>
              <a:effectLst/>
              <a:latin typeface="+mj-lt"/>
              <a:cs typeface="Times New Roman" panose="02020603050405020304" pitchFamily="18" charset="0"/>
            </a:endParaRPr>
          </a:p>
        </p:txBody>
      </p:sp>
    </p:spTree>
    <p:extLst>
      <p:ext uri="{BB962C8B-B14F-4D97-AF65-F5344CB8AC3E}">
        <p14:creationId xmlns:p14="http://schemas.microsoft.com/office/powerpoint/2010/main" val="419559612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722182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lnSpc>
                <a:spcPct val="150000"/>
              </a:lnSpc>
            </a:pPr>
            <a:r>
              <a:rPr lang="en-US" sz="6600" u="sng" dirty="0" err="1" smtClean="0">
                <a:solidFill>
                  <a:srgbClr val="002060"/>
                </a:solidFill>
              </a:rPr>
              <a:t>Đk</a:t>
            </a:r>
            <a:r>
              <a:rPr lang="en-US" sz="6600" u="sng" dirty="0" smtClean="0">
                <a:solidFill>
                  <a:srgbClr val="002060"/>
                </a:solidFill>
              </a:rPr>
              <a:t>:</a:t>
            </a:r>
            <a:r>
              <a:rPr lang="en-US" sz="6600" dirty="0" smtClean="0">
                <a:solidFill>
                  <a:srgbClr val="990000"/>
                </a:solidFill>
              </a:rPr>
              <a:t> </a:t>
            </a:r>
            <a:r>
              <a:rPr lang="vi-VN" sz="6600" dirty="0" smtClean="0">
                <a:solidFill>
                  <a:srgbClr val="990000"/>
                </a:solidFill>
              </a:rPr>
              <a:t>Hãy </a:t>
            </a:r>
            <a:r>
              <a:rPr lang="en-US" sz="6600" dirty="0" err="1" smtClean="0">
                <a:solidFill>
                  <a:srgbClr val="990000"/>
                </a:solidFill>
              </a:rPr>
              <a:t>đi</a:t>
            </a:r>
            <a:r>
              <a:rPr lang="en-US" sz="6600" dirty="0" smtClean="0">
                <a:solidFill>
                  <a:srgbClr val="990000"/>
                </a:solidFill>
              </a:rPr>
              <a:t> </a:t>
            </a:r>
            <a:r>
              <a:rPr lang="en-US" sz="6600" dirty="0" err="1" smtClean="0">
                <a:solidFill>
                  <a:srgbClr val="990000"/>
                </a:solidFill>
              </a:rPr>
              <a:t>rao</a:t>
            </a:r>
            <a:r>
              <a:rPr lang="en-US" sz="6600" dirty="0" smtClean="0">
                <a:solidFill>
                  <a:srgbClr val="990000"/>
                </a:solidFill>
              </a:rPr>
              <a:t> </a:t>
            </a:r>
            <a:r>
              <a:rPr lang="en-US" sz="6600" dirty="0" err="1" smtClean="0">
                <a:solidFill>
                  <a:srgbClr val="990000"/>
                </a:solidFill>
              </a:rPr>
              <a:t>giảng</a:t>
            </a:r>
            <a:r>
              <a:rPr lang="en-US" sz="6600" dirty="0" smtClean="0">
                <a:solidFill>
                  <a:srgbClr val="990000"/>
                </a:solidFill>
              </a:rPr>
              <a:t> tin </a:t>
            </a:r>
            <a:r>
              <a:rPr lang="en-US" sz="6600" dirty="0" err="1" smtClean="0">
                <a:solidFill>
                  <a:srgbClr val="990000"/>
                </a:solidFill>
              </a:rPr>
              <a:t>mừng</a:t>
            </a:r>
            <a:r>
              <a:rPr lang="en-US" sz="6600" dirty="0" smtClean="0">
                <a:solidFill>
                  <a:srgbClr val="990000"/>
                </a:solidFill>
              </a:rPr>
              <a:t> </a:t>
            </a:r>
            <a:r>
              <a:rPr lang="en-US" sz="6600" dirty="0" err="1" smtClean="0">
                <a:solidFill>
                  <a:srgbClr val="990000"/>
                </a:solidFill>
              </a:rPr>
              <a:t>khắp</a:t>
            </a:r>
            <a:r>
              <a:rPr lang="en-US" sz="6600" dirty="0" smtClean="0">
                <a:solidFill>
                  <a:srgbClr val="990000"/>
                </a:solidFill>
              </a:rPr>
              <a:t> </a:t>
            </a:r>
            <a:r>
              <a:rPr lang="en-US" sz="6600" dirty="0" err="1" smtClean="0">
                <a:solidFill>
                  <a:srgbClr val="990000"/>
                </a:solidFill>
              </a:rPr>
              <a:t>thế</a:t>
            </a:r>
            <a:r>
              <a:rPr lang="en-US" sz="6600" dirty="0" smtClean="0">
                <a:solidFill>
                  <a:srgbClr val="990000"/>
                </a:solidFill>
              </a:rPr>
              <a:t> </a:t>
            </a:r>
            <a:r>
              <a:rPr lang="en-US" sz="6600" dirty="0" err="1" smtClean="0">
                <a:solidFill>
                  <a:srgbClr val="990000"/>
                </a:solidFill>
              </a:rPr>
              <a:t>gian</a:t>
            </a:r>
            <a:r>
              <a:rPr lang="vi-VN" sz="6600" dirty="0" smtClean="0">
                <a:solidFill>
                  <a:srgbClr val="990000"/>
                </a:solidFill>
              </a:rPr>
              <a:t>.</a:t>
            </a:r>
          </a:p>
        </p:txBody>
      </p:sp>
    </p:spTree>
    <p:extLst>
      <p:ext uri="{BB962C8B-B14F-4D97-AF65-F5344CB8AC3E}">
        <p14:creationId xmlns:p14="http://schemas.microsoft.com/office/powerpoint/2010/main" val="392191320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US">
              <a:solidFill>
                <a:srgbClr val="990000"/>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65" y="0"/>
            <a:ext cx="9136069" cy="5143500"/>
          </a:xfrm>
          <a:prstGeom prst="rect">
            <a:avLst/>
          </a:prstGeom>
        </p:spPr>
      </p:pic>
    </p:spTree>
    <p:extLst>
      <p:ext uri="{BB962C8B-B14F-4D97-AF65-F5344CB8AC3E}">
        <p14:creationId xmlns:p14="http://schemas.microsoft.com/office/powerpoint/2010/main" val="12871506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28601"/>
            <a:ext cx="9144000" cy="5086349"/>
          </a:xfrm>
        </p:spPr>
        <p:txBody>
          <a:bodyPr/>
          <a:lstStyle/>
          <a:p>
            <a:r>
              <a:rPr lang="en-US" dirty="0" err="1" smtClean="0">
                <a:solidFill>
                  <a:srgbClr val="990000"/>
                </a:solidFill>
              </a:rPr>
              <a:t>Thánh</a:t>
            </a:r>
            <a:r>
              <a:rPr lang="en-US" dirty="0" smtClean="0">
                <a:solidFill>
                  <a:srgbClr val="990000"/>
                </a:solidFill>
              </a:rPr>
              <a:t> </a:t>
            </a:r>
            <a:r>
              <a:rPr lang="en-US" dirty="0" err="1" smtClean="0">
                <a:solidFill>
                  <a:srgbClr val="990000"/>
                </a:solidFill>
              </a:rPr>
              <a:t>Vịnh</a:t>
            </a:r>
            <a:r>
              <a:rPr lang="en-US" dirty="0" smtClean="0">
                <a:solidFill>
                  <a:srgbClr val="990000"/>
                </a:solidFill>
              </a:rPr>
              <a:t> 116</a:t>
            </a:r>
            <a:br>
              <a:rPr lang="en-US" dirty="0" smtClean="0">
                <a:solidFill>
                  <a:srgbClr val="990000"/>
                </a:solidFill>
              </a:rPr>
            </a:br>
            <a:r>
              <a:rPr lang="en-US" sz="4000" dirty="0" err="1" smtClean="0">
                <a:solidFill>
                  <a:srgbClr val="990000"/>
                </a:solidFill>
              </a:rPr>
              <a:t>Chúa</a:t>
            </a:r>
            <a:r>
              <a:rPr lang="en-US" sz="4000" dirty="0" smtClean="0">
                <a:solidFill>
                  <a:srgbClr val="990000"/>
                </a:solidFill>
              </a:rPr>
              <a:t> </a:t>
            </a:r>
            <a:r>
              <a:rPr lang="en-US" sz="4000" dirty="0" err="1" smtClean="0">
                <a:solidFill>
                  <a:srgbClr val="990000"/>
                </a:solidFill>
              </a:rPr>
              <a:t>Nhật</a:t>
            </a:r>
            <a:r>
              <a:rPr lang="en-US" sz="4000" dirty="0" smtClean="0">
                <a:solidFill>
                  <a:srgbClr val="990000"/>
                </a:solidFill>
              </a:rPr>
              <a:t> XXIX </a:t>
            </a:r>
            <a:r>
              <a:rPr lang="en-US" sz="4000" dirty="0" err="1" smtClean="0">
                <a:solidFill>
                  <a:srgbClr val="990000"/>
                </a:solidFill>
              </a:rPr>
              <a:t>Thường</a:t>
            </a:r>
            <a:r>
              <a:rPr lang="en-US" sz="4000" dirty="0" smtClean="0">
                <a:solidFill>
                  <a:srgbClr val="990000"/>
                </a:solidFill>
              </a:rPr>
              <a:t> </a:t>
            </a:r>
            <a:r>
              <a:rPr lang="en-US" sz="4000" dirty="0" err="1" smtClean="0">
                <a:solidFill>
                  <a:srgbClr val="990000"/>
                </a:solidFill>
              </a:rPr>
              <a:t>Niên</a:t>
            </a:r>
            <a:r>
              <a:rPr lang="en-US" sz="4000" dirty="0" smtClean="0">
                <a:solidFill>
                  <a:srgbClr val="990000"/>
                </a:solidFill>
              </a:rPr>
              <a:t> </a:t>
            </a:r>
            <a:r>
              <a:rPr lang="vi-VN" sz="4000" dirty="0">
                <a:solidFill>
                  <a:srgbClr val="990000"/>
                </a:solidFill>
              </a:rPr>
              <a:t>Năm A</a:t>
            </a:r>
            <a:r>
              <a:rPr lang="en-US" sz="4000" dirty="0" smtClean="0">
                <a:solidFill>
                  <a:srgbClr val="990000"/>
                </a:solidFill>
              </a:rPr>
              <a:t/>
            </a:r>
            <a:br>
              <a:rPr lang="en-US" sz="4000" dirty="0" smtClean="0">
                <a:solidFill>
                  <a:srgbClr val="990000"/>
                </a:solidFill>
              </a:rPr>
            </a:br>
            <a:r>
              <a:rPr lang="en-US" dirty="0" err="1" smtClean="0">
                <a:solidFill>
                  <a:srgbClr val="990000"/>
                </a:solidFill>
              </a:rPr>
              <a:t>Khánh</a:t>
            </a:r>
            <a:r>
              <a:rPr lang="en-US" dirty="0" smtClean="0">
                <a:solidFill>
                  <a:srgbClr val="990000"/>
                </a:solidFill>
              </a:rPr>
              <a:t> </a:t>
            </a:r>
            <a:r>
              <a:rPr lang="en-US" dirty="0" err="1" smtClean="0">
                <a:solidFill>
                  <a:srgbClr val="990000"/>
                </a:solidFill>
              </a:rPr>
              <a:t>Nhật</a:t>
            </a:r>
            <a:r>
              <a:rPr lang="en-US" dirty="0" smtClean="0">
                <a:solidFill>
                  <a:srgbClr val="990000"/>
                </a:solidFill>
              </a:rPr>
              <a:t> </a:t>
            </a:r>
            <a:r>
              <a:rPr lang="en-US" dirty="0" err="1" smtClean="0">
                <a:solidFill>
                  <a:srgbClr val="990000"/>
                </a:solidFill>
              </a:rPr>
              <a:t>Truyền</a:t>
            </a:r>
            <a:r>
              <a:rPr lang="en-US" dirty="0" smtClean="0">
                <a:solidFill>
                  <a:srgbClr val="990000"/>
                </a:solidFill>
              </a:rPr>
              <a:t> </a:t>
            </a:r>
            <a:r>
              <a:rPr lang="en-US" dirty="0" err="1" smtClean="0">
                <a:solidFill>
                  <a:srgbClr val="990000"/>
                </a:solidFill>
              </a:rPr>
              <a:t>Giáo</a:t>
            </a:r>
            <a:r>
              <a:rPr lang="en-US" dirty="0" smtClean="0">
                <a:solidFill>
                  <a:srgbClr val="990000"/>
                </a:solidFill>
              </a:rPr>
              <a:t/>
            </a:r>
            <a:br>
              <a:rPr lang="en-US" dirty="0" smtClean="0">
                <a:solidFill>
                  <a:srgbClr val="990000"/>
                </a:solidFill>
              </a:rPr>
            </a:br>
            <a:r>
              <a:rPr lang="en-US" i="1" dirty="0" smtClean="0">
                <a:solidFill>
                  <a:srgbClr val="002060"/>
                </a:solidFill>
              </a:rPr>
              <a:t>Lm. Kim Long</a:t>
            </a:r>
            <a:br>
              <a:rPr lang="en-US" i="1" dirty="0" smtClean="0">
                <a:solidFill>
                  <a:srgbClr val="002060"/>
                </a:solidFill>
              </a:rPr>
            </a:br>
            <a:r>
              <a:rPr lang="en-US" i="1" dirty="0" smtClean="0">
                <a:solidFill>
                  <a:srgbClr val="002060"/>
                </a:solidFill>
              </a:rPr>
              <a:t>02 </a:t>
            </a:r>
            <a:r>
              <a:rPr lang="en-US" i="1" dirty="0" err="1" smtClean="0">
                <a:solidFill>
                  <a:srgbClr val="002060"/>
                </a:solidFill>
              </a:rPr>
              <a:t>Câu</a:t>
            </a:r>
            <a:r>
              <a:rPr lang="en-US" i="1" dirty="0" smtClean="0">
                <a:solidFill>
                  <a:srgbClr val="002060"/>
                </a:solidFill>
              </a:rPr>
              <a:t/>
            </a:r>
            <a:br>
              <a:rPr lang="en-US" i="1" dirty="0" smtClean="0">
                <a:solidFill>
                  <a:srgbClr val="002060"/>
                </a:solidFill>
              </a:rPr>
            </a:br>
            <a:endParaRPr lang="en-US" i="1" dirty="0">
              <a:solidFill>
                <a:srgbClr val="002060"/>
              </a:solidFill>
            </a:endParaRPr>
          </a:p>
        </p:txBody>
      </p:sp>
    </p:spTree>
    <p:extLst>
      <p:ext uri="{BB962C8B-B14F-4D97-AF65-F5344CB8AC3E}">
        <p14:creationId xmlns:p14="http://schemas.microsoft.com/office/powerpoint/2010/main" val="426294139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lnSpc>
                <a:spcPct val="150000"/>
              </a:lnSpc>
            </a:pPr>
            <a:r>
              <a:rPr lang="en-US" sz="6600" u="sng" dirty="0" err="1" smtClean="0">
                <a:solidFill>
                  <a:srgbClr val="002060"/>
                </a:solidFill>
              </a:rPr>
              <a:t>Đk</a:t>
            </a:r>
            <a:r>
              <a:rPr lang="en-US" sz="6600" u="sng" dirty="0" smtClean="0">
                <a:solidFill>
                  <a:srgbClr val="002060"/>
                </a:solidFill>
              </a:rPr>
              <a:t>:</a:t>
            </a:r>
            <a:r>
              <a:rPr lang="en-US" sz="6600" dirty="0" smtClean="0">
                <a:solidFill>
                  <a:srgbClr val="990000"/>
                </a:solidFill>
              </a:rPr>
              <a:t> </a:t>
            </a:r>
            <a:r>
              <a:rPr lang="vi-VN" sz="6600" dirty="0" smtClean="0">
                <a:solidFill>
                  <a:srgbClr val="990000"/>
                </a:solidFill>
              </a:rPr>
              <a:t>Hãy </a:t>
            </a:r>
            <a:r>
              <a:rPr lang="en-US" sz="6600" dirty="0" err="1" smtClean="0">
                <a:solidFill>
                  <a:srgbClr val="990000"/>
                </a:solidFill>
              </a:rPr>
              <a:t>đi</a:t>
            </a:r>
            <a:r>
              <a:rPr lang="en-US" sz="6600" dirty="0" smtClean="0">
                <a:solidFill>
                  <a:srgbClr val="990000"/>
                </a:solidFill>
              </a:rPr>
              <a:t> </a:t>
            </a:r>
            <a:r>
              <a:rPr lang="en-US" sz="6600" dirty="0" err="1" smtClean="0">
                <a:solidFill>
                  <a:srgbClr val="990000"/>
                </a:solidFill>
              </a:rPr>
              <a:t>rao</a:t>
            </a:r>
            <a:r>
              <a:rPr lang="en-US" sz="6600" dirty="0" smtClean="0">
                <a:solidFill>
                  <a:srgbClr val="990000"/>
                </a:solidFill>
              </a:rPr>
              <a:t> </a:t>
            </a:r>
            <a:r>
              <a:rPr lang="en-US" sz="6600" dirty="0" err="1" smtClean="0">
                <a:solidFill>
                  <a:srgbClr val="990000"/>
                </a:solidFill>
              </a:rPr>
              <a:t>giảng</a:t>
            </a:r>
            <a:r>
              <a:rPr lang="en-US" sz="6600" dirty="0" smtClean="0">
                <a:solidFill>
                  <a:srgbClr val="990000"/>
                </a:solidFill>
              </a:rPr>
              <a:t> tin </a:t>
            </a:r>
            <a:r>
              <a:rPr lang="en-US" sz="6600" dirty="0" err="1" smtClean="0">
                <a:solidFill>
                  <a:srgbClr val="990000"/>
                </a:solidFill>
              </a:rPr>
              <a:t>mừng</a:t>
            </a:r>
            <a:r>
              <a:rPr lang="en-US" sz="6600" dirty="0" smtClean="0">
                <a:solidFill>
                  <a:srgbClr val="990000"/>
                </a:solidFill>
              </a:rPr>
              <a:t> </a:t>
            </a:r>
            <a:r>
              <a:rPr lang="en-US" sz="6600" dirty="0" err="1" smtClean="0">
                <a:solidFill>
                  <a:srgbClr val="990000"/>
                </a:solidFill>
              </a:rPr>
              <a:t>khắp</a:t>
            </a:r>
            <a:r>
              <a:rPr lang="en-US" sz="6600" dirty="0" smtClean="0">
                <a:solidFill>
                  <a:srgbClr val="990000"/>
                </a:solidFill>
              </a:rPr>
              <a:t> </a:t>
            </a:r>
            <a:r>
              <a:rPr lang="en-US" sz="6600" dirty="0" err="1" smtClean="0">
                <a:solidFill>
                  <a:srgbClr val="990000"/>
                </a:solidFill>
              </a:rPr>
              <a:t>thế</a:t>
            </a:r>
            <a:r>
              <a:rPr lang="en-US" sz="6600" dirty="0" smtClean="0">
                <a:solidFill>
                  <a:srgbClr val="990000"/>
                </a:solidFill>
              </a:rPr>
              <a:t> </a:t>
            </a:r>
            <a:r>
              <a:rPr lang="en-US" sz="6600" dirty="0" err="1" smtClean="0">
                <a:solidFill>
                  <a:srgbClr val="990000"/>
                </a:solidFill>
              </a:rPr>
              <a:t>gian</a:t>
            </a:r>
            <a:r>
              <a:rPr lang="vi-VN" sz="6600" dirty="0" smtClean="0">
                <a:solidFill>
                  <a:srgbClr val="990000"/>
                </a:solidFill>
              </a:rPr>
              <a:t>.</a:t>
            </a:r>
          </a:p>
        </p:txBody>
      </p:sp>
    </p:spTree>
    <p:extLst>
      <p:ext uri="{BB962C8B-B14F-4D97-AF65-F5344CB8AC3E}">
        <p14:creationId xmlns:p14="http://schemas.microsoft.com/office/powerpoint/2010/main" val="194847544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7200" u="sng" dirty="0" smtClean="0">
                <a:solidFill>
                  <a:srgbClr val="002060"/>
                </a:solidFill>
              </a:rPr>
              <a:t>Tk1:</a:t>
            </a:r>
            <a:r>
              <a:rPr lang="en-US" sz="7200" dirty="0">
                <a:solidFill>
                  <a:srgbClr val="990000"/>
                </a:solidFill>
              </a:rPr>
              <a:t> </a:t>
            </a:r>
            <a:r>
              <a:rPr lang="vi-VN" sz="7200" dirty="0">
                <a:solidFill>
                  <a:srgbClr val="990000"/>
                </a:solidFill>
              </a:rPr>
              <a:t>Vạn quốc </a:t>
            </a:r>
            <a:r>
              <a:rPr lang="vi-VN" sz="7200" dirty="0" smtClean="0">
                <a:solidFill>
                  <a:srgbClr val="990000"/>
                </a:solidFill>
              </a:rPr>
              <a:t>hỡi, </a:t>
            </a:r>
            <a:r>
              <a:rPr lang="vi-VN" sz="7200" dirty="0">
                <a:solidFill>
                  <a:srgbClr val="990000"/>
                </a:solidFill>
              </a:rPr>
              <a:t>mừng chúc Chúa đi, ngàn dân </a:t>
            </a:r>
            <a:r>
              <a:rPr lang="vi-VN" sz="7200" dirty="0" smtClean="0">
                <a:solidFill>
                  <a:srgbClr val="990000"/>
                </a:solidFill>
              </a:rPr>
              <a:t>ơi, </a:t>
            </a:r>
            <a:r>
              <a:rPr lang="vi-VN" sz="7200" dirty="0">
                <a:solidFill>
                  <a:srgbClr val="990000"/>
                </a:solidFill>
              </a:rPr>
              <a:t>hãy tán dương Ngài</a:t>
            </a:r>
            <a:r>
              <a:rPr lang="vi-VN" sz="7200" dirty="0" smtClean="0">
                <a:solidFill>
                  <a:srgbClr val="990000"/>
                </a:solidFill>
              </a:rPr>
              <a:t>.</a:t>
            </a:r>
            <a:endParaRPr lang="en-US" sz="7200" dirty="0">
              <a:solidFill>
                <a:srgbClr val="990000"/>
              </a:solidFill>
            </a:endParaRPr>
          </a:p>
        </p:txBody>
      </p:sp>
    </p:spTree>
    <p:extLst>
      <p:ext uri="{BB962C8B-B14F-4D97-AF65-F5344CB8AC3E}">
        <p14:creationId xmlns:p14="http://schemas.microsoft.com/office/powerpoint/2010/main" val="67633730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lnSpc>
                <a:spcPct val="150000"/>
              </a:lnSpc>
            </a:pPr>
            <a:r>
              <a:rPr lang="en-US" sz="6600" u="sng" dirty="0" err="1" smtClean="0">
                <a:solidFill>
                  <a:srgbClr val="002060"/>
                </a:solidFill>
              </a:rPr>
              <a:t>Đk</a:t>
            </a:r>
            <a:r>
              <a:rPr lang="en-US" sz="6600" u="sng" dirty="0" smtClean="0">
                <a:solidFill>
                  <a:srgbClr val="002060"/>
                </a:solidFill>
              </a:rPr>
              <a:t>:</a:t>
            </a:r>
            <a:r>
              <a:rPr lang="en-US" sz="6600" dirty="0" smtClean="0">
                <a:solidFill>
                  <a:srgbClr val="990000"/>
                </a:solidFill>
              </a:rPr>
              <a:t> </a:t>
            </a:r>
            <a:r>
              <a:rPr lang="vi-VN" sz="6600" dirty="0" smtClean="0">
                <a:solidFill>
                  <a:srgbClr val="990000"/>
                </a:solidFill>
              </a:rPr>
              <a:t>Hãy </a:t>
            </a:r>
            <a:r>
              <a:rPr lang="en-US" sz="6600" dirty="0" err="1" smtClean="0">
                <a:solidFill>
                  <a:srgbClr val="990000"/>
                </a:solidFill>
              </a:rPr>
              <a:t>đi</a:t>
            </a:r>
            <a:r>
              <a:rPr lang="en-US" sz="6600" dirty="0" smtClean="0">
                <a:solidFill>
                  <a:srgbClr val="990000"/>
                </a:solidFill>
              </a:rPr>
              <a:t> </a:t>
            </a:r>
            <a:r>
              <a:rPr lang="en-US" sz="6600" dirty="0" err="1" smtClean="0">
                <a:solidFill>
                  <a:srgbClr val="990000"/>
                </a:solidFill>
              </a:rPr>
              <a:t>rao</a:t>
            </a:r>
            <a:r>
              <a:rPr lang="en-US" sz="6600" dirty="0" smtClean="0">
                <a:solidFill>
                  <a:srgbClr val="990000"/>
                </a:solidFill>
              </a:rPr>
              <a:t> </a:t>
            </a:r>
            <a:r>
              <a:rPr lang="en-US" sz="6600" dirty="0" err="1" smtClean="0">
                <a:solidFill>
                  <a:srgbClr val="990000"/>
                </a:solidFill>
              </a:rPr>
              <a:t>giảng</a:t>
            </a:r>
            <a:r>
              <a:rPr lang="en-US" sz="6600" dirty="0" smtClean="0">
                <a:solidFill>
                  <a:srgbClr val="990000"/>
                </a:solidFill>
              </a:rPr>
              <a:t> tin </a:t>
            </a:r>
            <a:r>
              <a:rPr lang="en-US" sz="6600" dirty="0" err="1" smtClean="0">
                <a:solidFill>
                  <a:srgbClr val="990000"/>
                </a:solidFill>
              </a:rPr>
              <a:t>mừng</a:t>
            </a:r>
            <a:r>
              <a:rPr lang="en-US" sz="6600" dirty="0" smtClean="0">
                <a:solidFill>
                  <a:srgbClr val="990000"/>
                </a:solidFill>
              </a:rPr>
              <a:t> </a:t>
            </a:r>
            <a:r>
              <a:rPr lang="en-US" sz="6600" dirty="0" err="1" smtClean="0">
                <a:solidFill>
                  <a:srgbClr val="990000"/>
                </a:solidFill>
              </a:rPr>
              <a:t>khắp</a:t>
            </a:r>
            <a:r>
              <a:rPr lang="en-US" sz="6600" dirty="0" smtClean="0">
                <a:solidFill>
                  <a:srgbClr val="990000"/>
                </a:solidFill>
              </a:rPr>
              <a:t> </a:t>
            </a:r>
            <a:r>
              <a:rPr lang="en-US" sz="6600" dirty="0" err="1" smtClean="0">
                <a:solidFill>
                  <a:srgbClr val="990000"/>
                </a:solidFill>
              </a:rPr>
              <a:t>thế</a:t>
            </a:r>
            <a:r>
              <a:rPr lang="en-US" sz="6600" dirty="0" smtClean="0">
                <a:solidFill>
                  <a:srgbClr val="990000"/>
                </a:solidFill>
              </a:rPr>
              <a:t> </a:t>
            </a:r>
            <a:r>
              <a:rPr lang="en-US" sz="6600" dirty="0" err="1" smtClean="0">
                <a:solidFill>
                  <a:srgbClr val="990000"/>
                </a:solidFill>
              </a:rPr>
              <a:t>gian</a:t>
            </a:r>
            <a:r>
              <a:rPr lang="vi-VN" sz="6600" dirty="0" smtClean="0">
                <a:solidFill>
                  <a:srgbClr val="990000"/>
                </a:solidFill>
              </a:rPr>
              <a:t>.</a:t>
            </a:r>
          </a:p>
        </p:txBody>
      </p:sp>
    </p:spTree>
    <p:extLst>
      <p:ext uri="{BB962C8B-B14F-4D97-AF65-F5344CB8AC3E}">
        <p14:creationId xmlns:p14="http://schemas.microsoft.com/office/powerpoint/2010/main" val="294620272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r>
              <a:rPr lang="en-US" sz="7200" u="sng" dirty="0" smtClean="0">
                <a:solidFill>
                  <a:srgbClr val="002060"/>
                </a:solidFill>
              </a:rPr>
              <a:t>Tk2:</a:t>
            </a:r>
            <a:r>
              <a:rPr lang="en-US" sz="7200" dirty="0">
                <a:solidFill>
                  <a:srgbClr val="990000"/>
                </a:solidFill>
              </a:rPr>
              <a:t> </a:t>
            </a:r>
            <a:r>
              <a:rPr lang="vi-VN" sz="7200" dirty="0" smtClean="0">
                <a:solidFill>
                  <a:srgbClr val="990000"/>
                </a:solidFill>
              </a:rPr>
              <a:t>Vì </a:t>
            </a:r>
            <a:r>
              <a:rPr lang="vi-VN" sz="7200" dirty="0">
                <a:solidFill>
                  <a:srgbClr val="990000"/>
                </a:solidFill>
              </a:rPr>
              <a:t>tình </a:t>
            </a:r>
            <a:r>
              <a:rPr lang="vi-VN" sz="7200" dirty="0" smtClean="0">
                <a:solidFill>
                  <a:srgbClr val="990000"/>
                </a:solidFill>
              </a:rPr>
              <a:t>Chúa, </a:t>
            </a:r>
            <a:r>
              <a:rPr lang="vi-VN" sz="7200" dirty="0">
                <a:solidFill>
                  <a:srgbClr val="990000"/>
                </a:solidFill>
              </a:rPr>
              <a:t>mạnh mẽ thiết tha, lòng trung </a:t>
            </a:r>
            <a:r>
              <a:rPr lang="vi-VN" sz="7200" dirty="0" smtClean="0">
                <a:solidFill>
                  <a:srgbClr val="990000"/>
                </a:solidFill>
              </a:rPr>
              <a:t>tín, </a:t>
            </a:r>
            <a:r>
              <a:rPr lang="vi-VN" sz="7200" dirty="0">
                <a:solidFill>
                  <a:srgbClr val="990000"/>
                </a:solidFill>
              </a:rPr>
              <a:t>bền vững muôn đời.</a:t>
            </a:r>
            <a:endParaRPr lang="en-US" sz="7200" dirty="0">
              <a:solidFill>
                <a:srgbClr val="990000"/>
              </a:solidFill>
            </a:endParaRPr>
          </a:p>
        </p:txBody>
      </p:sp>
    </p:spTree>
    <p:extLst>
      <p:ext uri="{BB962C8B-B14F-4D97-AF65-F5344CB8AC3E}">
        <p14:creationId xmlns:p14="http://schemas.microsoft.com/office/powerpoint/2010/main" val="135277772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lnSpc>
                <a:spcPct val="150000"/>
              </a:lnSpc>
            </a:pPr>
            <a:r>
              <a:rPr lang="en-US" sz="6600" u="sng" dirty="0" err="1" smtClean="0">
                <a:solidFill>
                  <a:srgbClr val="002060"/>
                </a:solidFill>
              </a:rPr>
              <a:t>Đk</a:t>
            </a:r>
            <a:r>
              <a:rPr lang="en-US" sz="6600" u="sng" dirty="0" smtClean="0">
                <a:solidFill>
                  <a:srgbClr val="002060"/>
                </a:solidFill>
              </a:rPr>
              <a:t>:</a:t>
            </a:r>
            <a:r>
              <a:rPr lang="en-US" sz="6600" dirty="0" smtClean="0">
                <a:solidFill>
                  <a:srgbClr val="990000"/>
                </a:solidFill>
              </a:rPr>
              <a:t> </a:t>
            </a:r>
            <a:r>
              <a:rPr lang="vi-VN" sz="6600" dirty="0" smtClean="0">
                <a:solidFill>
                  <a:srgbClr val="990000"/>
                </a:solidFill>
              </a:rPr>
              <a:t>Hãy </a:t>
            </a:r>
            <a:r>
              <a:rPr lang="en-US" sz="6600" dirty="0" err="1" smtClean="0">
                <a:solidFill>
                  <a:srgbClr val="990000"/>
                </a:solidFill>
              </a:rPr>
              <a:t>đi</a:t>
            </a:r>
            <a:r>
              <a:rPr lang="en-US" sz="6600" dirty="0" smtClean="0">
                <a:solidFill>
                  <a:srgbClr val="990000"/>
                </a:solidFill>
              </a:rPr>
              <a:t> </a:t>
            </a:r>
            <a:r>
              <a:rPr lang="en-US" sz="6600" dirty="0" err="1" smtClean="0">
                <a:solidFill>
                  <a:srgbClr val="990000"/>
                </a:solidFill>
              </a:rPr>
              <a:t>rao</a:t>
            </a:r>
            <a:r>
              <a:rPr lang="en-US" sz="6600" dirty="0" smtClean="0">
                <a:solidFill>
                  <a:srgbClr val="990000"/>
                </a:solidFill>
              </a:rPr>
              <a:t> </a:t>
            </a:r>
            <a:r>
              <a:rPr lang="en-US" sz="6600" dirty="0" err="1" smtClean="0">
                <a:solidFill>
                  <a:srgbClr val="990000"/>
                </a:solidFill>
              </a:rPr>
              <a:t>giảng</a:t>
            </a:r>
            <a:r>
              <a:rPr lang="en-US" sz="6600" dirty="0" smtClean="0">
                <a:solidFill>
                  <a:srgbClr val="990000"/>
                </a:solidFill>
              </a:rPr>
              <a:t> tin </a:t>
            </a:r>
            <a:r>
              <a:rPr lang="en-US" sz="6600" dirty="0" err="1" smtClean="0">
                <a:solidFill>
                  <a:srgbClr val="990000"/>
                </a:solidFill>
              </a:rPr>
              <a:t>mừng</a:t>
            </a:r>
            <a:r>
              <a:rPr lang="en-US" sz="6600" dirty="0" smtClean="0">
                <a:solidFill>
                  <a:srgbClr val="990000"/>
                </a:solidFill>
              </a:rPr>
              <a:t> </a:t>
            </a:r>
            <a:r>
              <a:rPr lang="en-US" sz="6600" dirty="0" err="1" smtClean="0">
                <a:solidFill>
                  <a:srgbClr val="990000"/>
                </a:solidFill>
              </a:rPr>
              <a:t>khắp</a:t>
            </a:r>
            <a:r>
              <a:rPr lang="en-US" sz="6600" dirty="0" smtClean="0">
                <a:solidFill>
                  <a:srgbClr val="990000"/>
                </a:solidFill>
              </a:rPr>
              <a:t> </a:t>
            </a:r>
            <a:r>
              <a:rPr lang="en-US" sz="6600" dirty="0" err="1" smtClean="0">
                <a:solidFill>
                  <a:srgbClr val="990000"/>
                </a:solidFill>
              </a:rPr>
              <a:t>thế</a:t>
            </a:r>
            <a:r>
              <a:rPr lang="en-US" sz="6600" dirty="0" smtClean="0">
                <a:solidFill>
                  <a:srgbClr val="990000"/>
                </a:solidFill>
              </a:rPr>
              <a:t> </a:t>
            </a:r>
            <a:r>
              <a:rPr lang="en-US" sz="6600" dirty="0" err="1" smtClean="0">
                <a:solidFill>
                  <a:srgbClr val="990000"/>
                </a:solidFill>
              </a:rPr>
              <a:t>gian</a:t>
            </a:r>
            <a:r>
              <a:rPr lang="vi-VN" sz="6600" dirty="0" smtClean="0">
                <a:solidFill>
                  <a:srgbClr val="990000"/>
                </a:solidFill>
              </a:rPr>
              <a:t>.</a:t>
            </a:r>
          </a:p>
        </p:txBody>
      </p:sp>
    </p:spTree>
    <p:extLst>
      <p:ext uri="{BB962C8B-B14F-4D97-AF65-F5344CB8AC3E}">
        <p14:creationId xmlns:p14="http://schemas.microsoft.com/office/powerpoint/2010/main" val="294620272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953"/>
            <a:ext cx="9144000" cy="5131594"/>
          </a:xfrm>
          <a:prstGeom prst="rect">
            <a:avLst/>
          </a:prstGeom>
        </p:spPr>
      </p:pic>
    </p:spTree>
    <p:extLst>
      <p:ext uri="{BB962C8B-B14F-4D97-AF65-F5344CB8AC3E}">
        <p14:creationId xmlns:p14="http://schemas.microsoft.com/office/powerpoint/2010/main" val="107658623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742950"/>
            <a:ext cx="9144000" cy="3733800"/>
          </a:xfrm>
        </p:spPr>
        <p:txBody>
          <a:bodyPr>
            <a:noAutofit/>
          </a:bodyPr>
          <a:lstStyle/>
          <a:p>
            <a:pPr algn="just"/>
            <a:r>
              <a:rPr lang="en-US" sz="5400" dirty="0" smtClean="0">
                <a:solidFill>
                  <a:srgbClr val="002060"/>
                </a:solidFill>
              </a:rPr>
              <a:t>Alleluia-Alleluia: </a:t>
            </a:r>
            <a:r>
              <a:rPr lang="en-US" sz="5400" dirty="0" err="1" smtClean="0">
                <a:solidFill>
                  <a:srgbClr val="A50021"/>
                </a:solidFill>
              </a:rPr>
              <a:t>Chúa</a:t>
            </a:r>
            <a:r>
              <a:rPr lang="en-US" sz="5400" dirty="0" smtClean="0">
                <a:solidFill>
                  <a:srgbClr val="A50021"/>
                </a:solidFill>
              </a:rPr>
              <a:t> </a:t>
            </a:r>
            <a:r>
              <a:rPr lang="en-US" sz="5400" dirty="0" err="1" smtClean="0">
                <a:solidFill>
                  <a:srgbClr val="A50021"/>
                </a:solidFill>
              </a:rPr>
              <a:t>nói</a:t>
            </a:r>
            <a:r>
              <a:rPr lang="en-US" sz="5400" dirty="0" smtClean="0">
                <a:solidFill>
                  <a:srgbClr val="A50021"/>
                </a:solidFill>
              </a:rPr>
              <a:t>:   </a:t>
            </a:r>
            <a:r>
              <a:rPr lang="en-US" sz="5400" dirty="0" err="1" smtClean="0">
                <a:solidFill>
                  <a:srgbClr val="A50021"/>
                </a:solidFill>
              </a:rPr>
              <a:t>Các</a:t>
            </a:r>
            <a:r>
              <a:rPr lang="en-US" sz="5400" dirty="0" smtClean="0">
                <a:solidFill>
                  <a:srgbClr val="A50021"/>
                </a:solidFill>
              </a:rPr>
              <a:t> con </a:t>
            </a:r>
            <a:r>
              <a:rPr lang="en-US" sz="5400" dirty="0" err="1" smtClean="0">
                <a:solidFill>
                  <a:srgbClr val="A50021"/>
                </a:solidFill>
              </a:rPr>
              <a:t>hãy</a:t>
            </a:r>
            <a:r>
              <a:rPr lang="en-US" sz="5400" dirty="0" smtClean="0">
                <a:solidFill>
                  <a:srgbClr val="A50021"/>
                </a:solidFill>
              </a:rPr>
              <a:t> </a:t>
            </a:r>
            <a:r>
              <a:rPr lang="en-US" sz="5400" dirty="0" err="1" smtClean="0">
                <a:solidFill>
                  <a:srgbClr val="A50021"/>
                </a:solidFill>
              </a:rPr>
              <a:t>ra</a:t>
            </a:r>
            <a:r>
              <a:rPr lang="en-US" sz="5400" dirty="0" smtClean="0">
                <a:solidFill>
                  <a:srgbClr val="A50021"/>
                </a:solidFill>
              </a:rPr>
              <a:t> </a:t>
            </a:r>
            <a:r>
              <a:rPr lang="en-US" sz="5400" dirty="0" err="1" smtClean="0">
                <a:solidFill>
                  <a:srgbClr val="A50021"/>
                </a:solidFill>
              </a:rPr>
              <a:t>đi</a:t>
            </a:r>
            <a:r>
              <a:rPr lang="en-US" sz="5400" dirty="0" smtClean="0">
                <a:solidFill>
                  <a:srgbClr val="A50021"/>
                </a:solidFill>
              </a:rPr>
              <a:t>, </a:t>
            </a:r>
            <a:r>
              <a:rPr lang="en-US" sz="5400" dirty="0" err="1" smtClean="0">
                <a:solidFill>
                  <a:srgbClr val="A50021"/>
                </a:solidFill>
              </a:rPr>
              <a:t>gảng</a:t>
            </a:r>
            <a:r>
              <a:rPr lang="en-US" sz="5400" dirty="0" smtClean="0">
                <a:solidFill>
                  <a:srgbClr val="A50021"/>
                </a:solidFill>
              </a:rPr>
              <a:t> </a:t>
            </a:r>
            <a:r>
              <a:rPr lang="en-US" sz="5400" dirty="0" err="1" smtClean="0">
                <a:solidFill>
                  <a:srgbClr val="A50021"/>
                </a:solidFill>
              </a:rPr>
              <a:t>dạy</a:t>
            </a:r>
            <a:r>
              <a:rPr lang="en-US" sz="5400" dirty="0" smtClean="0">
                <a:solidFill>
                  <a:srgbClr val="A50021"/>
                </a:solidFill>
              </a:rPr>
              <a:t> </a:t>
            </a:r>
            <a:r>
              <a:rPr lang="en-US" sz="5400" dirty="0" err="1" smtClean="0">
                <a:solidFill>
                  <a:srgbClr val="A50021"/>
                </a:solidFill>
              </a:rPr>
              <a:t>muôn</a:t>
            </a:r>
            <a:r>
              <a:rPr lang="en-US" sz="5400" dirty="0" smtClean="0">
                <a:solidFill>
                  <a:srgbClr val="A50021"/>
                </a:solidFill>
              </a:rPr>
              <a:t> </a:t>
            </a:r>
            <a:r>
              <a:rPr lang="en-US" sz="5400" dirty="0" err="1" smtClean="0">
                <a:solidFill>
                  <a:srgbClr val="A50021"/>
                </a:solidFill>
              </a:rPr>
              <a:t>dân</a:t>
            </a:r>
            <a:r>
              <a:rPr lang="en-US" sz="5400" dirty="0" smtClean="0">
                <a:solidFill>
                  <a:srgbClr val="A50021"/>
                </a:solidFill>
              </a:rPr>
              <a:t>, </a:t>
            </a:r>
            <a:r>
              <a:rPr lang="en-US" sz="5400" dirty="0" err="1" smtClean="0">
                <a:solidFill>
                  <a:srgbClr val="A50021"/>
                </a:solidFill>
              </a:rPr>
              <a:t>và</a:t>
            </a:r>
            <a:r>
              <a:rPr lang="en-US" sz="5400" dirty="0" smtClean="0">
                <a:solidFill>
                  <a:srgbClr val="A50021"/>
                </a:solidFill>
              </a:rPr>
              <a:t> </a:t>
            </a:r>
            <a:r>
              <a:rPr lang="en-US" sz="5400" dirty="0" err="1" smtClean="0">
                <a:solidFill>
                  <a:srgbClr val="A50021"/>
                </a:solidFill>
              </a:rPr>
              <a:t>đây</a:t>
            </a:r>
            <a:r>
              <a:rPr lang="en-US" sz="5400" dirty="0" smtClean="0">
                <a:solidFill>
                  <a:srgbClr val="A50021"/>
                </a:solidFill>
              </a:rPr>
              <a:t> </a:t>
            </a:r>
            <a:r>
              <a:rPr lang="en-US" sz="5400" dirty="0" err="1" smtClean="0">
                <a:solidFill>
                  <a:srgbClr val="A50021"/>
                </a:solidFill>
              </a:rPr>
              <a:t>Thầy</a:t>
            </a:r>
            <a:r>
              <a:rPr lang="en-US" sz="5400" dirty="0" smtClean="0">
                <a:solidFill>
                  <a:srgbClr val="A50021"/>
                </a:solidFill>
              </a:rPr>
              <a:t> ở </a:t>
            </a:r>
            <a:r>
              <a:rPr lang="en-US" sz="5400" dirty="0" err="1" smtClean="0">
                <a:solidFill>
                  <a:srgbClr val="A50021"/>
                </a:solidFill>
              </a:rPr>
              <a:t>cùng</a:t>
            </a:r>
            <a:r>
              <a:rPr lang="en-US" sz="5400" dirty="0" smtClean="0">
                <a:solidFill>
                  <a:srgbClr val="A50021"/>
                </a:solidFill>
              </a:rPr>
              <a:t> </a:t>
            </a:r>
            <a:r>
              <a:rPr lang="en-US" sz="5400" dirty="0" err="1" smtClean="0">
                <a:solidFill>
                  <a:srgbClr val="A50021"/>
                </a:solidFill>
              </a:rPr>
              <a:t>các</a:t>
            </a:r>
            <a:r>
              <a:rPr lang="en-US" sz="5400" dirty="0" smtClean="0">
                <a:solidFill>
                  <a:srgbClr val="A50021"/>
                </a:solidFill>
              </a:rPr>
              <a:t> con </a:t>
            </a:r>
            <a:r>
              <a:rPr lang="en-US" sz="5400" dirty="0" err="1" smtClean="0">
                <a:solidFill>
                  <a:srgbClr val="A50021"/>
                </a:solidFill>
              </a:rPr>
              <a:t>mọi</a:t>
            </a:r>
            <a:r>
              <a:rPr lang="en-US" sz="5400" dirty="0" smtClean="0">
                <a:solidFill>
                  <a:srgbClr val="A50021"/>
                </a:solidFill>
              </a:rPr>
              <a:t> </a:t>
            </a:r>
            <a:r>
              <a:rPr lang="en-US" sz="5400" dirty="0" err="1" smtClean="0">
                <a:solidFill>
                  <a:srgbClr val="A50021"/>
                </a:solidFill>
              </a:rPr>
              <a:t>ngày</a:t>
            </a:r>
            <a:r>
              <a:rPr lang="en-US" sz="5400" dirty="0" smtClean="0">
                <a:solidFill>
                  <a:srgbClr val="A50021"/>
                </a:solidFill>
              </a:rPr>
              <a:t> </a:t>
            </a:r>
            <a:r>
              <a:rPr lang="en-US" sz="5400" dirty="0" err="1" smtClean="0">
                <a:solidFill>
                  <a:srgbClr val="A50021"/>
                </a:solidFill>
              </a:rPr>
              <a:t>cho</a:t>
            </a:r>
            <a:r>
              <a:rPr lang="en-US" sz="5400" dirty="0" smtClean="0">
                <a:solidFill>
                  <a:srgbClr val="A50021"/>
                </a:solidFill>
              </a:rPr>
              <a:t> </a:t>
            </a:r>
            <a:r>
              <a:rPr lang="en-US" sz="5400" dirty="0" err="1" smtClean="0">
                <a:solidFill>
                  <a:srgbClr val="A50021"/>
                </a:solidFill>
              </a:rPr>
              <a:t>đến</a:t>
            </a:r>
            <a:r>
              <a:rPr lang="en-US" sz="5400" dirty="0" smtClean="0">
                <a:solidFill>
                  <a:srgbClr val="A50021"/>
                </a:solidFill>
              </a:rPr>
              <a:t> </a:t>
            </a:r>
            <a:r>
              <a:rPr lang="en-US" sz="5400" dirty="0" err="1" smtClean="0">
                <a:solidFill>
                  <a:srgbClr val="A50021"/>
                </a:solidFill>
              </a:rPr>
              <a:t>tận</a:t>
            </a:r>
            <a:r>
              <a:rPr lang="en-US" sz="5400" dirty="0" smtClean="0">
                <a:solidFill>
                  <a:srgbClr val="A50021"/>
                </a:solidFill>
              </a:rPr>
              <a:t> </a:t>
            </a:r>
            <a:r>
              <a:rPr lang="en-US" sz="5400" dirty="0" err="1" smtClean="0">
                <a:solidFill>
                  <a:srgbClr val="A50021"/>
                </a:solidFill>
              </a:rPr>
              <a:t>thế</a:t>
            </a:r>
            <a:r>
              <a:rPr lang="en-US" sz="5400" dirty="0">
                <a:solidFill>
                  <a:srgbClr val="A50021"/>
                </a:solidFill>
              </a:rPr>
              <a:t>. </a:t>
            </a:r>
            <a:r>
              <a:rPr lang="en-US" sz="5400" dirty="0" smtClean="0">
                <a:solidFill>
                  <a:srgbClr val="A50021"/>
                </a:solidFill>
              </a:rPr>
              <a:t>    </a:t>
            </a:r>
            <a:r>
              <a:rPr lang="en-US" sz="5400" dirty="0" smtClean="0">
                <a:solidFill>
                  <a:srgbClr val="002060"/>
                </a:solidFill>
              </a:rPr>
              <a:t>Alleluia </a:t>
            </a:r>
            <a:r>
              <a:rPr lang="en-US" sz="5400" dirty="0">
                <a:solidFill>
                  <a:srgbClr val="002060"/>
                </a:solidFill>
              </a:rPr>
              <a:t>…</a:t>
            </a:r>
          </a:p>
        </p:txBody>
      </p:sp>
    </p:spTree>
    <p:extLst>
      <p:ext uri="{BB962C8B-B14F-4D97-AF65-F5344CB8AC3E}">
        <p14:creationId xmlns:p14="http://schemas.microsoft.com/office/powerpoint/2010/main" val="424077483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US">
              <a:solidFill>
                <a:srgbClr val="990000"/>
              </a:solidFill>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25" y="0"/>
            <a:ext cx="9136950" cy="5143500"/>
          </a:xfrm>
          <a:prstGeom prst="rect">
            <a:avLst/>
          </a:prstGeom>
        </p:spPr>
      </p:pic>
    </p:spTree>
    <p:extLst>
      <p:ext uri="{BB962C8B-B14F-4D97-AF65-F5344CB8AC3E}">
        <p14:creationId xmlns:p14="http://schemas.microsoft.com/office/powerpoint/2010/main" val="29272188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742950"/>
            <a:ext cx="9144000" cy="3733800"/>
          </a:xfrm>
        </p:spPr>
        <p:txBody>
          <a:bodyPr>
            <a:noAutofit/>
          </a:bodyPr>
          <a:lstStyle/>
          <a:p>
            <a:pPr algn="just"/>
            <a:r>
              <a:rPr lang="en-US" sz="5400" dirty="0" smtClean="0">
                <a:solidFill>
                  <a:srgbClr val="002060"/>
                </a:solidFill>
              </a:rPr>
              <a:t>Alleluia-Alleluia: </a:t>
            </a:r>
            <a:r>
              <a:rPr lang="en-US" sz="5400" dirty="0" err="1" smtClean="0">
                <a:solidFill>
                  <a:srgbClr val="A50021"/>
                </a:solidFill>
              </a:rPr>
              <a:t>Chúa</a:t>
            </a:r>
            <a:r>
              <a:rPr lang="en-US" sz="5400" dirty="0" smtClean="0">
                <a:solidFill>
                  <a:srgbClr val="A50021"/>
                </a:solidFill>
              </a:rPr>
              <a:t> </a:t>
            </a:r>
            <a:r>
              <a:rPr lang="en-US" sz="5400" dirty="0" err="1" smtClean="0">
                <a:solidFill>
                  <a:srgbClr val="A50021"/>
                </a:solidFill>
              </a:rPr>
              <a:t>nói</a:t>
            </a:r>
            <a:r>
              <a:rPr lang="en-US" sz="5400" dirty="0" smtClean="0">
                <a:solidFill>
                  <a:srgbClr val="A50021"/>
                </a:solidFill>
              </a:rPr>
              <a:t>:   </a:t>
            </a:r>
            <a:r>
              <a:rPr lang="en-US" sz="5400" dirty="0" err="1" smtClean="0">
                <a:solidFill>
                  <a:srgbClr val="A50021"/>
                </a:solidFill>
              </a:rPr>
              <a:t>Các</a:t>
            </a:r>
            <a:r>
              <a:rPr lang="en-US" sz="5400" dirty="0" smtClean="0">
                <a:solidFill>
                  <a:srgbClr val="A50021"/>
                </a:solidFill>
              </a:rPr>
              <a:t> con </a:t>
            </a:r>
            <a:r>
              <a:rPr lang="en-US" sz="5400" dirty="0" err="1" smtClean="0">
                <a:solidFill>
                  <a:srgbClr val="A50021"/>
                </a:solidFill>
              </a:rPr>
              <a:t>hãy</a:t>
            </a:r>
            <a:r>
              <a:rPr lang="en-US" sz="5400" dirty="0" smtClean="0">
                <a:solidFill>
                  <a:srgbClr val="A50021"/>
                </a:solidFill>
              </a:rPr>
              <a:t> </a:t>
            </a:r>
            <a:r>
              <a:rPr lang="en-US" sz="5400" dirty="0" err="1" smtClean="0">
                <a:solidFill>
                  <a:srgbClr val="A50021"/>
                </a:solidFill>
              </a:rPr>
              <a:t>ra</a:t>
            </a:r>
            <a:r>
              <a:rPr lang="en-US" sz="5400" dirty="0" smtClean="0">
                <a:solidFill>
                  <a:srgbClr val="A50021"/>
                </a:solidFill>
              </a:rPr>
              <a:t> </a:t>
            </a:r>
            <a:r>
              <a:rPr lang="en-US" sz="5400" dirty="0" err="1" smtClean="0">
                <a:solidFill>
                  <a:srgbClr val="A50021"/>
                </a:solidFill>
              </a:rPr>
              <a:t>đi</a:t>
            </a:r>
            <a:r>
              <a:rPr lang="en-US" sz="5400" dirty="0" smtClean="0">
                <a:solidFill>
                  <a:srgbClr val="A50021"/>
                </a:solidFill>
              </a:rPr>
              <a:t>, </a:t>
            </a:r>
            <a:r>
              <a:rPr lang="en-US" sz="5400" dirty="0" err="1" smtClean="0">
                <a:solidFill>
                  <a:srgbClr val="A50021"/>
                </a:solidFill>
              </a:rPr>
              <a:t>gảng</a:t>
            </a:r>
            <a:r>
              <a:rPr lang="en-US" sz="5400" dirty="0" smtClean="0">
                <a:solidFill>
                  <a:srgbClr val="A50021"/>
                </a:solidFill>
              </a:rPr>
              <a:t> </a:t>
            </a:r>
            <a:r>
              <a:rPr lang="en-US" sz="5400" dirty="0" err="1" smtClean="0">
                <a:solidFill>
                  <a:srgbClr val="A50021"/>
                </a:solidFill>
              </a:rPr>
              <a:t>dạy</a:t>
            </a:r>
            <a:r>
              <a:rPr lang="en-US" sz="5400" dirty="0" smtClean="0">
                <a:solidFill>
                  <a:srgbClr val="A50021"/>
                </a:solidFill>
              </a:rPr>
              <a:t> </a:t>
            </a:r>
            <a:r>
              <a:rPr lang="en-US" sz="5400" dirty="0" err="1" smtClean="0">
                <a:solidFill>
                  <a:srgbClr val="A50021"/>
                </a:solidFill>
              </a:rPr>
              <a:t>muôn</a:t>
            </a:r>
            <a:r>
              <a:rPr lang="en-US" sz="5400" dirty="0" smtClean="0">
                <a:solidFill>
                  <a:srgbClr val="A50021"/>
                </a:solidFill>
              </a:rPr>
              <a:t> </a:t>
            </a:r>
            <a:r>
              <a:rPr lang="en-US" sz="5400" dirty="0" err="1" smtClean="0">
                <a:solidFill>
                  <a:srgbClr val="A50021"/>
                </a:solidFill>
              </a:rPr>
              <a:t>dân</a:t>
            </a:r>
            <a:r>
              <a:rPr lang="en-US" sz="5400" dirty="0" smtClean="0">
                <a:solidFill>
                  <a:srgbClr val="A50021"/>
                </a:solidFill>
              </a:rPr>
              <a:t>, </a:t>
            </a:r>
            <a:r>
              <a:rPr lang="en-US" sz="5400" dirty="0" err="1" smtClean="0">
                <a:solidFill>
                  <a:srgbClr val="A50021"/>
                </a:solidFill>
              </a:rPr>
              <a:t>và</a:t>
            </a:r>
            <a:r>
              <a:rPr lang="en-US" sz="5400" dirty="0" smtClean="0">
                <a:solidFill>
                  <a:srgbClr val="A50021"/>
                </a:solidFill>
              </a:rPr>
              <a:t> </a:t>
            </a:r>
            <a:r>
              <a:rPr lang="en-US" sz="5400" dirty="0" err="1" smtClean="0">
                <a:solidFill>
                  <a:srgbClr val="A50021"/>
                </a:solidFill>
              </a:rPr>
              <a:t>đây</a:t>
            </a:r>
            <a:r>
              <a:rPr lang="en-US" sz="5400" dirty="0" smtClean="0">
                <a:solidFill>
                  <a:srgbClr val="A50021"/>
                </a:solidFill>
              </a:rPr>
              <a:t> </a:t>
            </a:r>
            <a:r>
              <a:rPr lang="en-US" sz="5400" dirty="0" err="1" smtClean="0">
                <a:solidFill>
                  <a:srgbClr val="A50021"/>
                </a:solidFill>
              </a:rPr>
              <a:t>Thầy</a:t>
            </a:r>
            <a:r>
              <a:rPr lang="en-US" sz="5400" dirty="0" smtClean="0">
                <a:solidFill>
                  <a:srgbClr val="A50021"/>
                </a:solidFill>
              </a:rPr>
              <a:t> ở </a:t>
            </a:r>
            <a:r>
              <a:rPr lang="en-US" sz="5400" dirty="0" err="1" smtClean="0">
                <a:solidFill>
                  <a:srgbClr val="A50021"/>
                </a:solidFill>
              </a:rPr>
              <a:t>cùng</a:t>
            </a:r>
            <a:r>
              <a:rPr lang="en-US" sz="5400" dirty="0" smtClean="0">
                <a:solidFill>
                  <a:srgbClr val="A50021"/>
                </a:solidFill>
              </a:rPr>
              <a:t> </a:t>
            </a:r>
            <a:r>
              <a:rPr lang="en-US" sz="5400" dirty="0" err="1" smtClean="0">
                <a:solidFill>
                  <a:srgbClr val="A50021"/>
                </a:solidFill>
              </a:rPr>
              <a:t>các</a:t>
            </a:r>
            <a:r>
              <a:rPr lang="en-US" sz="5400" dirty="0" smtClean="0">
                <a:solidFill>
                  <a:srgbClr val="A50021"/>
                </a:solidFill>
              </a:rPr>
              <a:t> con </a:t>
            </a:r>
            <a:r>
              <a:rPr lang="en-US" sz="5400" dirty="0" err="1" smtClean="0">
                <a:solidFill>
                  <a:srgbClr val="A50021"/>
                </a:solidFill>
              </a:rPr>
              <a:t>mọi</a:t>
            </a:r>
            <a:r>
              <a:rPr lang="en-US" sz="5400" dirty="0" smtClean="0">
                <a:solidFill>
                  <a:srgbClr val="A50021"/>
                </a:solidFill>
              </a:rPr>
              <a:t> </a:t>
            </a:r>
            <a:r>
              <a:rPr lang="en-US" sz="5400" dirty="0" err="1" smtClean="0">
                <a:solidFill>
                  <a:srgbClr val="A50021"/>
                </a:solidFill>
              </a:rPr>
              <a:t>ngày</a:t>
            </a:r>
            <a:r>
              <a:rPr lang="en-US" sz="5400" dirty="0" smtClean="0">
                <a:solidFill>
                  <a:srgbClr val="A50021"/>
                </a:solidFill>
              </a:rPr>
              <a:t> </a:t>
            </a:r>
            <a:r>
              <a:rPr lang="en-US" sz="5400" dirty="0" err="1" smtClean="0">
                <a:solidFill>
                  <a:srgbClr val="A50021"/>
                </a:solidFill>
              </a:rPr>
              <a:t>cho</a:t>
            </a:r>
            <a:r>
              <a:rPr lang="en-US" sz="5400" dirty="0" smtClean="0">
                <a:solidFill>
                  <a:srgbClr val="A50021"/>
                </a:solidFill>
              </a:rPr>
              <a:t> </a:t>
            </a:r>
            <a:r>
              <a:rPr lang="en-US" sz="5400" dirty="0" err="1" smtClean="0">
                <a:solidFill>
                  <a:srgbClr val="A50021"/>
                </a:solidFill>
              </a:rPr>
              <a:t>đến</a:t>
            </a:r>
            <a:r>
              <a:rPr lang="en-US" sz="5400" dirty="0" smtClean="0">
                <a:solidFill>
                  <a:srgbClr val="A50021"/>
                </a:solidFill>
              </a:rPr>
              <a:t> </a:t>
            </a:r>
            <a:r>
              <a:rPr lang="en-US" sz="5400" dirty="0" err="1" smtClean="0">
                <a:solidFill>
                  <a:srgbClr val="A50021"/>
                </a:solidFill>
              </a:rPr>
              <a:t>tận</a:t>
            </a:r>
            <a:r>
              <a:rPr lang="en-US" sz="5400" dirty="0" smtClean="0">
                <a:solidFill>
                  <a:srgbClr val="A50021"/>
                </a:solidFill>
              </a:rPr>
              <a:t> </a:t>
            </a:r>
            <a:r>
              <a:rPr lang="en-US" sz="5400" dirty="0" err="1" smtClean="0">
                <a:solidFill>
                  <a:srgbClr val="A50021"/>
                </a:solidFill>
              </a:rPr>
              <a:t>thế</a:t>
            </a:r>
            <a:r>
              <a:rPr lang="en-US" sz="5400" dirty="0">
                <a:solidFill>
                  <a:srgbClr val="A50021"/>
                </a:solidFill>
              </a:rPr>
              <a:t>. </a:t>
            </a:r>
            <a:r>
              <a:rPr lang="en-US" sz="5400" dirty="0" smtClean="0">
                <a:solidFill>
                  <a:srgbClr val="A50021"/>
                </a:solidFill>
              </a:rPr>
              <a:t>    </a:t>
            </a:r>
            <a:r>
              <a:rPr lang="en-US" sz="5400" dirty="0" smtClean="0">
                <a:solidFill>
                  <a:srgbClr val="002060"/>
                </a:solidFill>
              </a:rPr>
              <a:t>Alleluia </a:t>
            </a:r>
            <a:r>
              <a:rPr lang="en-US" sz="5400" dirty="0">
                <a:solidFill>
                  <a:srgbClr val="002060"/>
                </a:solidFill>
              </a:rPr>
              <a:t>…</a:t>
            </a:r>
          </a:p>
        </p:txBody>
      </p:sp>
    </p:spTree>
    <p:extLst>
      <p:ext uri="{BB962C8B-B14F-4D97-AF65-F5344CB8AC3E}">
        <p14:creationId xmlns:p14="http://schemas.microsoft.com/office/powerpoint/2010/main" val="57889460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rgbClr val="990000"/>
              </a:solidFill>
              <a:effectLst/>
              <a:latin typeface="+mj-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85363390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0" dirty="0">
                <a:solidFill>
                  <a:srgbClr val="002060"/>
                </a:solidFill>
                <a:effectLst/>
                <a:latin typeface="+mj-lt"/>
                <a:cs typeface="Times New Roman" pitchFamily="18" charset="0"/>
              </a:rPr>
              <a:t>KINH TIN KÍNH</a:t>
            </a:r>
          </a:p>
        </p:txBody>
      </p:sp>
    </p:spTree>
    <p:extLst>
      <p:ext uri="{BB962C8B-B14F-4D97-AF65-F5344CB8AC3E}">
        <p14:creationId xmlns:p14="http://schemas.microsoft.com/office/powerpoint/2010/main" val="16221069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002060"/>
                </a:solidFill>
                <a:effectLst/>
                <a:latin typeface="+mj-lt"/>
                <a:cs typeface="Times New Roman" pitchFamily="18" charset="0"/>
              </a:rPr>
              <a:t>Tôi tin kính một Thiên Chúa là Cha toàn năng, </a:t>
            </a:r>
            <a:r>
              <a:rPr lang="vi-VN" sz="6600" b="0" dirty="0">
                <a:solidFill>
                  <a:srgbClr val="990000"/>
                </a:solidFill>
                <a:effectLst/>
                <a:latin typeface="+mj-lt"/>
                <a:cs typeface="Times New Roman" pitchFamily="18" charset="0"/>
              </a:rPr>
              <a:t>Đấng tạo thành trời đất, muôn vật hữu hình và vô hình. </a:t>
            </a:r>
            <a:endParaRPr lang="en-US" sz="6600" b="0" dirty="0">
              <a:solidFill>
                <a:srgbClr val="990000"/>
              </a:solidFill>
              <a:effectLst/>
              <a:latin typeface="+mj-lt"/>
              <a:cs typeface="Times New Roman" pitchFamily="18" charset="0"/>
            </a:endParaRPr>
          </a:p>
        </p:txBody>
      </p:sp>
    </p:spTree>
    <p:extLst>
      <p:ext uri="{BB962C8B-B14F-4D97-AF65-F5344CB8AC3E}">
        <p14:creationId xmlns:p14="http://schemas.microsoft.com/office/powerpoint/2010/main" val="13763457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0" dirty="0" err="1">
                <a:solidFill>
                  <a:srgbClr val="990000"/>
                </a:solidFill>
                <a:effectLst/>
                <a:latin typeface="+mj-lt"/>
                <a:cs typeface="Times New Roman" pitchFamily="18" charset="0"/>
              </a:rPr>
              <a:t>Tôi</a:t>
            </a:r>
            <a:r>
              <a:rPr lang="en-US" sz="6600" b="0" dirty="0">
                <a:solidFill>
                  <a:srgbClr val="990000"/>
                </a:solidFill>
                <a:effectLst/>
                <a:latin typeface="+mj-lt"/>
                <a:cs typeface="Times New Roman" pitchFamily="18" charset="0"/>
              </a:rPr>
              <a:t> tin </a:t>
            </a:r>
            <a:r>
              <a:rPr lang="en-US" sz="6600" b="0" dirty="0" err="1">
                <a:solidFill>
                  <a:srgbClr val="990000"/>
                </a:solidFill>
                <a:effectLst/>
                <a:latin typeface="+mj-lt"/>
                <a:cs typeface="Times New Roman" pitchFamily="18" charset="0"/>
              </a:rPr>
              <a:t>kính</a:t>
            </a:r>
            <a:r>
              <a:rPr lang="en-US" sz="6600" b="0" dirty="0">
                <a:solidFill>
                  <a:srgbClr val="990000"/>
                </a:solidFill>
                <a:effectLst/>
                <a:latin typeface="+mj-lt"/>
                <a:cs typeface="Times New Roman" pitchFamily="18" charset="0"/>
              </a:rPr>
              <a:t> </a:t>
            </a:r>
            <a:r>
              <a:rPr lang="en-US" sz="6600" b="0" dirty="0" err="1">
                <a:solidFill>
                  <a:srgbClr val="990000"/>
                </a:solidFill>
                <a:effectLst/>
                <a:latin typeface="+mj-lt"/>
                <a:cs typeface="Times New Roman" pitchFamily="18" charset="0"/>
              </a:rPr>
              <a:t>một</a:t>
            </a:r>
            <a:r>
              <a:rPr lang="en-US" sz="6600" b="0" dirty="0">
                <a:solidFill>
                  <a:srgbClr val="990000"/>
                </a:solidFill>
                <a:effectLst/>
                <a:latin typeface="+mj-lt"/>
                <a:cs typeface="Times New Roman" pitchFamily="18" charset="0"/>
              </a:rPr>
              <a:t> </a:t>
            </a:r>
            <a:r>
              <a:rPr lang="en-US" sz="6600" b="0" dirty="0" err="1">
                <a:solidFill>
                  <a:srgbClr val="990000"/>
                </a:solidFill>
                <a:effectLst/>
                <a:latin typeface="+mj-lt"/>
                <a:cs typeface="Times New Roman" pitchFamily="18" charset="0"/>
              </a:rPr>
              <a:t>Chúa</a:t>
            </a:r>
            <a:r>
              <a:rPr lang="en-US" sz="6600" b="0" dirty="0">
                <a:solidFill>
                  <a:srgbClr val="990000"/>
                </a:solidFill>
                <a:effectLst/>
                <a:latin typeface="+mj-lt"/>
                <a:cs typeface="Times New Roman" pitchFamily="18" charset="0"/>
              </a:rPr>
              <a:t> </a:t>
            </a:r>
            <a:r>
              <a:rPr lang="en-US" sz="6600" b="0" dirty="0" err="1">
                <a:solidFill>
                  <a:srgbClr val="990000"/>
                </a:solidFill>
                <a:effectLst/>
                <a:latin typeface="+mj-lt"/>
                <a:cs typeface="Times New Roman" pitchFamily="18" charset="0"/>
              </a:rPr>
              <a:t>Giêsu</a:t>
            </a:r>
            <a:r>
              <a:rPr lang="en-US" sz="6600" b="0" dirty="0">
                <a:solidFill>
                  <a:srgbClr val="990000"/>
                </a:solidFill>
                <a:effectLst/>
                <a:latin typeface="+mj-lt"/>
                <a:cs typeface="Times New Roman" pitchFamily="18" charset="0"/>
              </a:rPr>
              <a:t> </a:t>
            </a:r>
            <a:r>
              <a:rPr lang="en-US" sz="6600" b="0" dirty="0" err="1">
                <a:solidFill>
                  <a:srgbClr val="990000"/>
                </a:solidFill>
                <a:effectLst/>
                <a:latin typeface="+mj-lt"/>
                <a:cs typeface="Times New Roman" pitchFamily="18" charset="0"/>
              </a:rPr>
              <a:t>Kitô</a:t>
            </a:r>
            <a:r>
              <a:rPr lang="en-US" sz="6600" b="0" dirty="0">
                <a:solidFill>
                  <a:srgbClr val="990000"/>
                </a:solidFill>
                <a:effectLst/>
                <a:latin typeface="+mj-lt"/>
                <a:cs typeface="Times New Roman" pitchFamily="18" charset="0"/>
              </a:rPr>
              <a:t>, Con </a:t>
            </a:r>
            <a:r>
              <a:rPr lang="en-US" sz="6600" b="0" dirty="0" err="1">
                <a:solidFill>
                  <a:srgbClr val="990000"/>
                </a:solidFill>
                <a:effectLst/>
                <a:latin typeface="+mj-lt"/>
                <a:cs typeface="Times New Roman" pitchFamily="18" charset="0"/>
              </a:rPr>
              <a:t>Một</a:t>
            </a:r>
            <a:r>
              <a:rPr lang="en-US" sz="6600" b="0" dirty="0">
                <a:solidFill>
                  <a:srgbClr val="990000"/>
                </a:solidFill>
                <a:effectLst/>
                <a:latin typeface="+mj-lt"/>
                <a:cs typeface="Times New Roman" pitchFamily="18" charset="0"/>
              </a:rPr>
              <a:t> </a:t>
            </a:r>
            <a:r>
              <a:rPr lang="en-US" sz="6600" b="0" dirty="0" err="1">
                <a:solidFill>
                  <a:srgbClr val="990000"/>
                </a:solidFill>
                <a:effectLst/>
                <a:latin typeface="+mj-lt"/>
                <a:cs typeface="Times New Roman" pitchFamily="18" charset="0"/>
              </a:rPr>
              <a:t>Thiên</a:t>
            </a:r>
            <a:r>
              <a:rPr lang="en-US" sz="6600" b="0" dirty="0">
                <a:solidFill>
                  <a:srgbClr val="990000"/>
                </a:solidFill>
                <a:effectLst/>
                <a:latin typeface="+mj-lt"/>
                <a:cs typeface="Times New Roman" pitchFamily="18" charset="0"/>
              </a:rPr>
              <a:t> </a:t>
            </a:r>
            <a:r>
              <a:rPr lang="en-US" sz="6600" b="0" dirty="0" err="1">
                <a:solidFill>
                  <a:srgbClr val="990000"/>
                </a:solidFill>
                <a:effectLst/>
                <a:latin typeface="+mj-lt"/>
                <a:cs typeface="Times New Roman" pitchFamily="18" charset="0"/>
              </a:rPr>
              <a:t>Chúa</a:t>
            </a:r>
            <a:r>
              <a:rPr lang="en-US" sz="6600" b="0" dirty="0">
                <a:solidFill>
                  <a:srgbClr val="990000"/>
                </a:solidFill>
                <a:effectLst/>
                <a:latin typeface="+mj-lt"/>
                <a:cs typeface="Times New Roman" pitchFamily="18" charset="0"/>
              </a:rPr>
              <a:t>, </a:t>
            </a:r>
            <a:r>
              <a:rPr lang="vi-VN" sz="6600" b="0" dirty="0">
                <a:solidFill>
                  <a:srgbClr val="990000"/>
                </a:solidFill>
                <a:effectLst/>
                <a:latin typeface="+mj-lt"/>
                <a:cs typeface="Times New Roman" pitchFamily="18" charset="0"/>
              </a:rPr>
              <a:t>Sinh bởi Đức Chúa Cha từ trước muôn đời. </a:t>
            </a:r>
            <a:endParaRPr lang="en-US" sz="6600" b="0" dirty="0">
              <a:solidFill>
                <a:srgbClr val="990000"/>
              </a:solidFill>
              <a:effectLst/>
              <a:latin typeface="+mj-lt"/>
              <a:cs typeface="Times New Roman" pitchFamily="18" charset="0"/>
            </a:endParaRPr>
          </a:p>
        </p:txBody>
      </p:sp>
    </p:spTree>
    <p:extLst>
      <p:ext uri="{BB962C8B-B14F-4D97-AF65-F5344CB8AC3E}">
        <p14:creationId xmlns:p14="http://schemas.microsoft.com/office/powerpoint/2010/main" val="427983048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990000"/>
                </a:solidFill>
                <a:effectLst/>
                <a:latin typeface="+mj-lt"/>
                <a:cs typeface="Times New Roman" pitchFamily="18" charset="0"/>
              </a:rPr>
              <a:t>Người là Thiên Chúa bởi Thiên Chúa, Ánh Sáng bởi Ánh Sáng,</a:t>
            </a:r>
            <a:r>
              <a:rPr lang="en-US" sz="6600" b="0" dirty="0">
                <a:solidFill>
                  <a:srgbClr val="990000"/>
                </a:solidFill>
                <a:effectLst/>
                <a:latin typeface="+mj-lt"/>
                <a:cs typeface="Times New Roman" pitchFamily="18" charset="0"/>
              </a:rPr>
              <a:t> </a:t>
            </a:r>
            <a:r>
              <a:rPr lang="en-US" sz="6600" b="0" dirty="0" err="1">
                <a:solidFill>
                  <a:srgbClr val="990000"/>
                </a:solidFill>
                <a:effectLst/>
                <a:latin typeface="+mj-lt"/>
                <a:cs typeface="Times New Roman" pitchFamily="18" charset="0"/>
              </a:rPr>
              <a:t>Thiên</a:t>
            </a:r>
            <a:r>
              <a:rPr lang="en-US" sz="6600" b="0" dirty="0">
                <a:solidFill>
                  <a:srgbClr val="990000"/>
                </a:solidFill>
                <a:effectLst/>
                <a:latin typeface="+mj-lt"/>
                <a:cs typeface="Times New Roman" pitchFamily="18" charset="0"/>
              </a:rPr>
              <a:t> </a:t>
            </a:r>
            <a:r>
              <a:rPr lang="en-US" sz="6600" b="0" dirty="0" err="1">
                <a:solidFill>
                  <a:srgbClr val="990000"/>
                </a:solidFill>
                <a:effectLst/>
                <a:latin typeface="+mj-lt"/>
                <a:cs typeface="Times New Roman" pitchFamily="18" charset="0"/>
              </a:rPr>
              <a:t>Chúa</a:t>
            </a:r>
            <a:r>
              <a:rPr lang="en-US" sz="6600" b="0" dirty="0">
                <a:solidFill>
                  <a:srgbClr val="990000"/>
                </a:solidFill>
                <a:effectLst/>
                <a:latin typeface="+mj-lt"/>
                <a:cs typeface="Times New Roman" pitchFamily="18" charset="0"/>
              </a:rPr>
              <a:t> </a:t>
            </a:r>
            <a:r>
              <a:rPr lang="en-US" sz="6600" b="0" dirty="0" err="1">
                <a:solidFill>
                  <a:srgbClr val="990000"/>
                </a:solidFill>
                <a:effectLst/>
                <a:latin typeface="+mj-lt"/>
                <a:cs typeface="Times New Roman" pitchFamily="18" charset="0"/>
              </a:rPr>
              <a:t>thật</a:t>
            </a:r>
            <a:r>
              <a:rPr lang="en-US" sz="6600" b="0" dirty="0">
                <a:solidFill>
                  <a:srgbClr val="990000"/>
                </a:solidFill>
                <a:effectLst/>
                <a:latin typeface="+mj-lt"/>
                <a:cs typeface="Times New Roman" pitchFamily="18" charset="0"/>
              </a:rPr>
              <a:t> </a:t>
            </a:r>
            <a:r>
              <a:rPr lang="en-US" sz="6600" b="0" dirty="0" err="1">
                <a:solidFill>
                  <a:srgbClr val="990000"/>
                </a:solidFill>
                <a:effectLst/>
                <a:latin typeface="+mj-lt"/>
                <a:cs typeface="Times New Roman" pitchFamily="18" charset="0"/>
              </a:rPr>
              <a:t>bởi</a:t>
            </a:r>
            <a:r>
              <a:rPr lang="en-US" sz="6600" b="0" dirty="0">
                <a:solidFill>
                  <a:srgbClr val="990000"/>
                </a:solidFill>
                <a:effectLst/>
                <a:latin typeface="+mj-lt"/>
                <a:cs typeface="Times New Roman" pitchFamily="18" charset="0"/>
              </a:rPr>
              <a:t> </a:t>
            </a:r>
            <a:r>
              <a:rPr lang="en-US" sz="6600" b="0" dirty="0" err="1">
                <a:solidFill>
                  <a:srgbClr val="990000"/>
                </a:solidFill>
                <a:effectLst/>
                <a:latin typeface="+mj-lt"/>
                <a:cs typeface="Times New Roman" pitchFamily="18" charset="0"/>
              </a:rPr>
              <a:t>Thiên</a:t>
            </a:r>
            <a:r>
              <a:rPr lang="en-US" sz="6600" b="0" dirty="0">
                <a:solidFill>
                  <a:srgbClr val="990000"/>
                </a:solidFill>
                <a:effectLst/>
                <a:latin typeface="+mj-lt"/>
                <a:cs typeface="Times New Roman" pitchFamily="18" charset="0"/>
              </a:rPr>
              <a:t> </a:t>
            </a:r>
            <a:r>
              <a:rPr lang="en-US" sz="6600" b="0" dirty="0" err="1">
                <a:solidFill>
                  <a:srgbClr val="990000"/>
                </a:solidFill>
                <a:effectLst/>
                <a:latin typeface="+mj-lt"/>
                <a:cs typeface="Times New Roman" pitchFamily="18" charset="0"/>
              </a:rPr>
              <a:t>Chúa</a:t>
            </a:r>
            <a:r>
              <a:rPr lang="en-US" sz="6600" b="0" dirty="0">
                <a:solidFill>
                  <a:srgbClr val="990000"/>
                </a:solidFill>
                <a:effectLst/>
                <a:latin typeface="+mj-lt"/>
                <a:cs typeface="Times New Roman" pitchFamily="18" charset="0"/>
              </a:rPr>
              <a:t> </a:t>
            </a:r>
            <a:r>
              <a:rPr lang="en-US" sz="6600" b="0" dirty="0" err="1">
                <a:solidFill>
                  <a:srgbClr val="990000"/>
                </a:solidFill>
                <a:effectLst/>
                <a:latin typeface="+mj-lt"/>
                <a:cs typeface="Times New Roman" pitchFamily="18" charset="0"/>
              </a:rPr>
              <a:t>thật</a:t>
            </a:r>
            <a:r>
              <a:rPr lang="en-US" sz="6600" b="0" dirty="0">
                <a:solidFill>
                  <a:srgbClr val="990000"/>
                </a:solidFill>
                <a:effectLst/>
                <a:latin typeface="+mj-lt"/>
                <a:cs typeface="Times New Roman" pitchFamily="18" charset="0"/>
              </a:rPr>
              <a:t>,</a:t>
            </a:r>
          </a:p>
        </p:txBody>
      </p:sp>
    </p:spTree>
    <p:extLst>
      <p:ext uri="{BB962C8B-B14F-4D97-AF65-F5344CB8AC3E}">
        <p14:creationId xmlns:p14="http://schemas.microsoft.com/office/powerpoint/2010/main" val="22164421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rgbClr val="990000"/>
                </a:solidFill>
                <a:effectLst/>
                <a:latin typeface="+mj-lt"/>
              </a:rPr>
              <a:t>được sinh ra mà không phải được tạo thành, đồng bản thể với Đức Chúa Cha: nhờ Người mà muôn vật được tạo thành. </a:t>
            </a:r>
            <a:endParaRPr lang="en-US" sz="6000" b="0" dirty="0">
              <a:solidFill>
                <a:srgbClr val="990000"/>
              </a:solidFill>
              <a:effectLst/>
              <a:latin typeface="+mj-lt"/>
              <a:cs typeface="Times New Roman" pitchFamily="18" charset="0"/>
            </a:endParaRPr>
          </a:p>
        </p:txBody>
      </p:sp>
    </p:spTree>
    <p:extLst>
      <p:ext uri="{BB962C8B-B14F-4D97-AF65-F5344CB8AC3E}">
        <p14:creationId xmlns:p14="http://schemas.microsoft.com/office/powerpoint/2010/main" val="27635060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0" dirty="0">
                <a:solidFill>
                  <a:srgbClr val="990000"/>
                </a:solidFill>
                <a:effectLst/>
                <a:latin typeface="+mj-lt"/>
              </a:rPr>
              <a:t>Vì loài người chúng ta và để cứu độ chúng ta,</a:t>
            </a:r>
            <a:r>
              <a:rPr lang="en-US" sz="7200" b="0" dirty="0">
                <a:solidFill>
                  <a:srgbClr val="990000"/>
                </a:solidFill>
                <a:effectLst/>
                <a:latin typeface="+mj-lt"/>
              </a:rPr>
              <a:t> </a:t>
            </a:r>
            <a:r>
              <a:rPr lang="vi-VN" sz="7200" b="0" dirty="0">
                <a:solidFill>
                  <a:srgbClr val="990000"/>
                </a:solidFill>
                <a:effectLst/>
                <a:latin typeface="+mj-lt"/>
                <a:cs typeface="Times New Roman" pitchFamily="18" charset="0"/>
              </a:rPr>
              <a:t>Người đã từ trời xuống thế. </a:t>
            </a:r>
            <a:endParaRPr lang="en-US" sz="7200" b="0" dirty="0">
              <a:solidFill>
                <a:srgbClr val="990000"/>
              </a:solidFill>
              <a:effectLst/>
              <a:latin typeface="+mj-lt"/>
              <a:cs typeface="Times New Roman" pitchFamily="18" charset="0"/>
            </a:endParaRPr>
          </a:p>
        </p:txBody>
      </p:sp>
    </p:spTree>
    <p:extLst>
      <p:ext uri="{BB962C8B-B14F-4D97-AF65-F5344CB8AC3E}">
        <p14:creationId xmlns:p14="http://schemas.microsoft.com/office/powerpoint/2010/main" val="226492111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002060"/>
                </a:solidFill>
                <a:effectLst/>
                <a:latin typeface="+mj-lt"/>
                <a:cs typeface="Times New Roman" pitchFamily="18" charset="0"/>
              </a:rPr>
              <a:t>Bởi phép Đức Chúa Thánh Thần, Người đã nhập thể trong lòng Trinh Nữ Maria, và đã làm người.</a:t>
            </a:r>
            <a:endParaRPr lang="en-US" sz="6600" b="0"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12740551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0" dirty="0">
                <a:solidFill>
                  <a:srgbClr val="990000"/>
                </a:solidFill>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0" dirty="0">
              <a:solidFill>
                <a:srgbClr val="990000"/>
              </a:solidFill>
              <a:effectLst/>
              <a:latin typeface="+mj-lt"/>
              <a:cs typeface="Times New Roman" pitchFamily="18" charset="0"/>
            </a:endParaRPr>
          </a:p>
        </p:txBody>
      </p:sp>
    </p:spTree>
    <p:extLst>
      <p:ext uri="{BB962C8B-B14F-4D97-AF65-F5344CB8AC3E}">
        <p14:creationId xmlns:p14="http://schemas.microsoft.com/office/powerpoint/2010/main" val="336820554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0" dirty="0">
                <a:solidFill>
                  <a:srgbClr val="990000"/>
                </a:solidFill>
                <a:effectLst/>
                <a:latin typeface="+mj-lt"/>
              </a:rPr>
              <a:t>Người lên trời, ngự bên hữu Đức Chúa Cha, và Người sẽ lại đến trong vinh quang để phán xét kẻ sống và kẻ chết, Nước Người sẽ không bao giờ cùng.</a:t>
            </a:r>
            <a:endParaRPr lang="en-US" sz="5300" b="0" dirty="0">
              <a:solidFill>
                <a:srgbClr val="990000"/>
              </a:solidFill>
              <a:effectLst/>
              <a:latin typeface="+mj-lt"/>
              <a:cs typeface="Times New Roman" pitchFamily="18" charset="0"/>
            </a:endParaRPr>
          </a:p>
        </p:txBody>
      </p:sp>
    </p:spTree>
    <p:extLst>
      <p:ext uri="{BB962C8B-B14F-4D97-AF65-F5344CB8AC3E}">
        <p14:creationId xmlns:p14="http://schemas.microsoft.com/office/powerpoint/2010/main" val="33612422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rmAutofit/>
          </a:bodyPr>
          <a:lstStyle/>
          <a:p>
            <a:r>
              <a:rPr lang="en-US" sz="5400" b="0" smtClean="0">
                <a:solidFill>
                  <a:srgbClr val="A50021"/>
                </a:solidFill>
                <a:effectLst/>
                <a:latin typeface="+mn-lt"/>
                <a:cs typeface="Times New Roman" pitchFamily="18" charset="0"/>
              </a:rPr>
              <a:t>KINH TRUYỀN GIÁO</a:t>
            </a:r>
            <a:endParaRPr lang="en-US" sz="5400" b="0">
              <a:solidFill>
                <a:srgbClr val="A50021"/>
              </a:solidFill>
              <a:effectLst/>
              <a:latin typeface="+mn-lt"/>
              <a:cs typeface="Times New Roman" pitchFamily="18" charset="0"/>
            </a:endParaRPr>
          </a:p>
        </p:txBody>
      </p:sp>
    </p:spTree>
    <p:extLst>
      <p:ext uri="{BB962C8B-B14F-4D97-AF65-F5344CB8AC3E}">
        <p14:creationId xmlns:p14="http://schemas.microsoft.com/office/powerpoint/2010/main" val="1293756919"/>
      </p:ext>
    </p:extLst>
  </p:cSld>
  <p:clrMapOvr>
    <a:masterClrMapping/>
  </p:clrMapOvr>
  <p:transition spd="slow" advClick="0"/>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rgbClr val="990000"/>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000" b="0" dirty="0">
              <a:solidFill>
                <a:srgbClr val="990000"/>
              </a:solidFill>
              <a:effectLst/>
              <a:latin typeface="+mj-lt"/>
              <a:cs typeface="Times New Roman" pitchFamily="18" charset="0"/>
            </a:endParaRPr>
          </a:p>
        </p:txBody>
      </p:sp>
    </p:spTree>
    <p:extLst>
      <p:ext uri="{BB962C8B-B14F-4D97-AF65-F5344CB8AC3E}">
        <p14:creationId xmlns:p14="http://schemas.microsoft.com/office/powerpoint/2010/main" val="39817876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0" dirty="0">
                <a:solidFill>
                  <a:srgbClr val="990000"/>
                </a:solidFill>
                <a:effectLst/>
                <a:latin typeface="+mj-lt"/>
              </a:rPr>
              <a:t>Người được phụng thờ và tôn vinh cùng với Đức Chúa Cha và Đức Chúa Con: Người đã dùng các tiên tri mà phán dạy. </a:t>
            </a:r>
            <a:endParaRPr lang="en-US" sz="6000" b="0" dirty="0">
              <a:solidFill>
                <a:srgbClr val="990000"/>
              </a:solidFill>
              <a:effectLst/>
              <a:latin typeface="+mj-lt"/>
              <a:cs typeface="Times New Roman" pitchFamily="18" charset="0"/>
            </a:endParaRPr>
          </a:p>
        </p:txBody>
      </p:sp>
    </p:spTree>
    <p:extLst>
      <p:ext uri="{BB962C8B-B14F-4D97-AF65-F5344CB8AC3E}">
        <p14:creationId xmlns:p14="http://schemas.microsoft.com/office/powerpoint/2010/main" val="17148983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0" dirty="0">
                <a:solidFill>
                  <a:srgbClr val="990000"/>
                </a:solidFill>
                <a:effectLst/>
                <a:latin typeface="+mj-lt"/>
              </a:rPr>
              <a:t>Tôi tin Hội Thánh duy nhất thánh thiện công giáo và tông truyền.</a:t>
            </a:r>
            <a:endParaRPr lang="en-US" sz="8000" b="0" dirty="0">
              <a:solidFill>
                <a:srgbClr val="990000"/>
              </a:solidFill>
              <a:effectLst/>
              <a:latin typeface="+mj-lt"/>
              <a:cs typeface="Times New Roman" pitchFamily="18" charset="0"/>
            </a:endParaRPr>
          </a:p>
        </p:txBody>
      </p:sp>
    </p:spTree>
    <p:extLst>
      <p:ext uri="{BB962C8B-B14F-4D97-AF65-F5344CB8AC3E}">
        <p14:creationId xmlns:p14="http://schemas.microsoft.com/office/powerpoint/2010/main" val="174742440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990000"/>
                </a:solidFill>
                <a:effectLst/>
                <a:latin typeface="+mj-lt"/>
                <a:cs typeface="Times New Roman" pitchFamily="18" charset="0"/>
              </a:rPr>
              <a:t>Tôi tuyên xưng có một Phép Rửa để tha tội. Tôi trông đợi kẻ chết sống lại và sự</a:t>
            </a:r>
            <a:r>
              <a:rPr lang="en-US" sz="6600" b="0" dirty="0">
                <a:solidFill>
                  <a:srgbClr val="990000"/>
                </a:solidFill>
                <a:effectLst/>
                <a:latin typeface="+mj-lt"/>
                <a:cs typeface="Times New Roman" pitchFamily="18" charset="0"/>
              </a:rPr>
              <a:t> </a:t>
            </a:r>
            <a:r>
              <a:rPr lang="vi-VN" sz="6600" b="0" dirty="0">
                <a:solidFill>
                  <a:srgbClr val="990000"/>
                </a:solidFill>
                <a:effectLst/>
                <a:latin typeface="+mj-lt"/>
                <a:cs typeface="Times New Roman" pitchFamily="18" charset="0"/>
              </a:rPr>
              <a:t>sống đời sau. </a:t>
            </a:r>
            <a:r>
              <a:rPr lang="vi-VN" sz="6600" b="0" dirty="0">
                <a:solidFill>
                  <a:srgbClr val="002060"/>
                </a:solidFill>
                <a:effectLst/>
                <a:latin typeface="+mj-lt"/>
                <a:cs typeface="Times New Roman" pitchFamily="18" charset="0"/>
              </a:rPr>
              <a:t>Amen.</a:t>
            </a:r>
            <a:endParaRPr lang="en-US" sz="6600" b="0"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40541172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rgbClr val="990000"/>
              </a:solidFill>
              <a:effectLst/>
              <a:latin typeface="+mj-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95250"/>
            <a:ext cx="9144000" cy="5143500"/>
          </a:xfrm>
          <a:prstGeom prst="rect">
            <a:avLst/>
          </a:prstGeom>
        </p:spPr>
      </p:pic>
    </p:spTree>
    <p:extLst>
      <p:ext uri="{BB962C8B-B14F-4D97-AF65-F5344CB8AC3E}">
        <p14:creationId xmlns:p14="http://schemas.microsoft.com/office/powerpoint/2010/main" val="420509807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rgbClr val="990000"/>
              </a:solidFill>
              <a:effectLst/>
              <a:latin typeface="+mj-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3810000" y="2570911"/>
            <a:ext cx="5181600" cy="1538883"/>
          </a:xfrm>
          <a:prstGeom prst="rect">
            <a:avLst/>
          </a:prstGeom>
        </p:spPr>
        <p:txBody>
          <a:bodyPr wrap="square">
            <a:spAutoFit/>
          </a:bodyPr>
          <a:lstStyle/>
          <a:p>
            <a:pPr algn="ctr"/>
            <a:r>
              <a:rPr lang="en-US" sz="5400" b="1" dirty="0" err="1" smtClean="0">
                <a:solidFill>
                  <a:srgbClr val="FFFF00"/>
                </a:solidFill>
              </a:rPr>
              <a:t>Thân</a:t>
            </a:r>
            <a:r>
              <a:rPr lang="en-US" sz="5400" b="1" dirty="0" smtClean="0">
                <a:solidFill>
                  <a:srgbClr val="FFFF00"/>
                </a:solidFill>
              </a:rPr>
              <a:t> </a:t>
            </a:r>
            <a:r>
              <a:rPr lang="en-US" sz="5400" b="1" dirty="0" err="1" smtClean="0">
                <a:solidFill>
                  <a:srgbClr val="FFFF00"/>
                </a:solidFill>
              </a:rPr>
              <a:t>Lúa</a:t>
            </a:r>
            <a:r>
              <a:rPr lang="en-US" sz="5400" b="1" dirty="0" smtClean="0">
                <a:solidFill>
                  <a:srgbClr val="FFFF00"/>
                </a:solidFill>
              </a:rPr>
              <a:t> </a:t>
            </a:r>
            <a:r>
              <a:rPr lang="en-US" sz="5400" b="1" dirty="0" err="1" smtClean="0">
                <a:solidFill>
                  <a:srgbClr val="FFFF00"/>
                </a:solidFill>
              </a:rPr>
              <a:t>Miến</a:t>
            </a:r>
            <a:endParaRPr lang="en-US" sz="5400" b="1" dirty="0">
              <a:solidFill>
                <a:srgbClr val="FFFF00"/>
              </a:solidFill>
            </a:endParaRPr>
          </a:p>
          <a:p>
            <a:pPr algn="ctr"/>
            <a:r>
              <a:rPr lang="en-US" sz="4000" b="1" i="1" dirty="0" err="1" smtClean="0">
                <a:solidFill>
                  <a:schemeClr val="bg1"/>
                </a:solidFill>
              </a:rPr>
              <a:t>Mi</a:t>
            </a:r>
            <a:r>
              <a:rPr lang="en-US" sz="4000" b="1" i="1" dirty="0" smtClean="0">
                <a:solidFill>
                  <a:schemeClr val="bg1"/>
                </a:solidFill>
              </a:rPr>
              <a:t> </a:t>
            </a:r>
            <a:r>
              <a:rPr lang="en-US" sz="4000" b="1" i="1" dirty="0" err="1" smtClean="0">
                <a:solidFill>
                  <a:schemeClr val="bg1"/>
                </a:solidFill>
              </a:rPr>
              <a:t>Trầm</a:t>
            </a:r>
            <a:endParaRPr lang="en-US" sz="4000" b="1" i="1" dirty="0">
              <a:solidFill>
                <a:schemeClr val="bg1"/>
              </a:solidFill>
            </a:endParaRPr>
          </a:p>
        </p:txBody>
      </p:sp>
    </p:spTree>
    <p:extLst>
      <p:ext uri="{BB962C8B-B14F-4D97-AF65-F5344CB8AC3E}">
        <p14:creationId xmlns:p14="http://schemas.microsoft.com/office/powerpoint/2010/main" val="123585548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4700" dirty="0" smtClean="0">
                <a:solidFill>
                  <a:srgbClr val="002060"/>
                </a:solidFill>
              </a:rPr>
              <a:t>ĐK</a:t>
            </a:r>
            <a:r>
              <a:rPr lang="vi-VN" sz="4700" dirty="0">
                <a:solidFill>
                  <a:srgbClr val="002060"/>
                </a:solidFill>
              </a:rPr>
              <a:t>: </a:t>
            </a:r>
            <a:r>
              <a:rPr lang="vi-VN" sz="4700" dirty="0">
                <a:solidFill>
                  <a:srgbClr val="990000"/>
                </a:solidFill>
              </a:rPr>
              <a:t>Chúa </a:t>
            </a:r>
            <a:r>
              <a:rPr lang="vi-VN" sz="4700" dirty="0" smtClean="0">
                <a:solidFill>
                  <a:srgbClr val="990000"/>
                </a:solidFill>
              </a:rPr>
              <a:t>ơi, </a:t>
            </a:r>
            <a:r>
              <a:rPr lang="vi-VN" sz="4700" dirty="0">
                <a:solidFill>
                  <a:srgbClr val="990000"/>
                </a:solidFill>
              </a:rPr>
              <a:t>thân con là thân lúa </a:t>
            </a:r>
            <a:r>
              <a:rPr lang="vi-VN" sz="4700" dirty="0" smtClean="0">
                <a:solidFill>
                  <a:srgbClr val="990000"/>
                </a:solidFill>
              </a:rPr>
              <a:t>miến, </a:t>
            </a:r>
            <a:r>
              <a:rPr lang="vi-VN" sz="4700" dirty="0">
                <a:solidFill>
                  <a:srgbClr val="990000"/>
                </a:solidFill>
              </a:rPr>
              <a:t>gieo vào lòng đời và mục nát với thời gian. Bông lúa vàng kết thành tấm </a:t>
            </a:r>
            <a:r>
              <a:rPr lang="vi-VN" sz="4700" dirty="0" smtClean="0">
                <a:solidFill>
                  <a:srgbClr val="990000"/>
                </a:solidFill>
              </a:rPr>
              <a:t>bánh, </a:t>
            </a:r>
            <a:r>
              <a:rPr lang="vi-VN" sz="4700" dirty="0">
                <a:solidFill>
                  <a:srgbClr val="990000"/>
                </a:solidFill>
              </a:rPr>
              <a:t>và thân con trở thành hiến </a:t>
            </a:r>
            <a:r>
              <a:rPr lang="vi-VN" sz="4700" dirty="0" smtClean="0">
                <a:solidFill>
                  <a:srgbClr val="990000"/>
                </a:solidFill>
              </a:rPr>
              <a:t>vật, </a:t>
            </a:r>
            <a:r>
              <a:rPr lang="vi-VN" sz="4700" dirty="0">
                <a:solidFill>
                  <a:srgbClr val="990000"/>
                </a:solidFill>
              </a:rPr>
              <a:t>nguyện dâng Cha như lễ toàn thiêu.</a:t>
            </a:r>
            <a:endParaRPr lang="en-US" sz="4700" b="0" dirty="0">
              <a:solidFill>
                <a:srgbClr val="990000"/>
              </a:solidFill>
              <a:effectLst/>
            </a:endParaRPr>
          </a:p>
        </p:txBody>
      </p:sp>
    </p:spTree>
    <p:extLst>
      <p:ext uri="{BB962C8B-B14F-4D97-AF65-F5344CB8AC3E}">
        <p14:creationId xmlns:p14="http://schemas.microsoft.com/office/powerpoint/2010/main" val="375939920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5400" dirty="0" smtClean="0">
                <a:solidFill>
                  <a:srgbClr val="002060"/>
                </a:solidFill>
              </a:rPr>
              <a:t>Pk1</a:t>
            </a:r>
            <a:r>
              <a:rPr lang="vi-VN" sz="5400" dirty="0">
                <a:solidFill>
                  <a:srgbClr val="002060"/>
                </a:solidFill>
              </a:rPr>
              <a:t>: </a:t>
            </a:r>
            <a:r>
              <a:rPr lang="vi-VN" sz="5400" dirty="0">
                <a:solidFill>
                  <a:srgbClr val="990000"/>
                </a:solidFill>
              </a:rPr>
              <a:t>Đây thân con đây trí lòng </a:t>
            </a:r>
            <a:r>
              <a:rPr lang="vi-VN" sz="5400" dirty="0" smtClean="0">
                <a:solidFill>
                  <a:srgbClr val="990000"/>
                </a:solidFill>
              </a:rPr>
              <a:t>con, </a:t>
            </a:r>
            <a:r>
              <a:rPr lang="vi-VN" sz="5400" dirty="0">
                <a:solidFill>
                  <a:srgbClr val="990000"/>
                </a:solidFill>
              </a:rPr>
              <a:t>bao ưu tư vui buồn cuộc sống. Xin dâng Cha như một hiến </a:t>
            </a:r>
            <a:r>
              <a:rPr lang="vi-VN" sz="5400" dirty="0" smtClean="0">
                <a:solidFill>
                  <a:srgbClr val="990000"/>
                </a:solidFill>
              </a:rPr>
              <a:t>vật, </a:t>
            </a:r>
            <a:r>
              <a:rPr lang="vi-VN" sz="5400" dirty="0">
                <a:solidFill>
                  <a:srgbClr val="990000"/>
                </a:solidFill>
              </a:rPr>
              <a:t>nguyện Chúa Trời thánh hóa đời con. </a:t>
            </a:r>
            <a:endParaRPr lang="en-US" sz="5400" b="0" dirty="0">
              <a:solidFill>
                <a:srgbClr val="990000"/>
              </a:solidFill>
              <a:effectLst/>
            </a:endParaRPr>
          </a:p>
        </p:txBody>
      </p:sp>
    </p:spTree>
    <p:extLst>
      <p:ext uri="{BB962C8B-B14F-4D97-AF65-F5344CB8AC3E}">
        <p14:creationId xmlns:p14="http://schemas.microsoft.com/office/powerpoint/2010/main" val="220090980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4700" dirty="0" smtClean="0">
                <a:solidFill>
                  <a:srgbClr val="002060"/>
                </a:solidFill>
              </a:rPr>
              <a:t>ĐK</a:t>
            </a:r>
            <a:r>
              <a:rPr lang="vi-VN" sz="4700" dirty="0">
                <a:solidFill>
                  <a:srgbClr val="002060"/>
                </a:solidFill>
              </a:rPr>
              <a:t>: </a:t>
            </a:r>
            <a:r>
              <a:rPr lang="vi-VN" sz="4700" dirty="0">
                <a:solidFill>
                  <a:srgbClr val="990000"/>
                </a:solidFill>
              </a:rPr>
              <a:t>Chúa </a:t>
            </a:r>
            <a:r>
              <a:rPr lang="vi-VN" sz="4700" dirty="0" smtClean="0">
                <a:solidFill>
                  <a:srgbClr val="990000"/>
                </a:solidFill>
              </a:rPr>
              <a:t>ơi, </a:t>
            </a:r>
            <a:r>
              <a:rPr lang="vi-VN" sz="4700" dirty="0">
                <a:solidFill>
                  <a:srgbClr val="990000"/>
                </a:solidFill>
              </a:rPr>
              <a:t>thân con là thân lúa </a:t>
            </a:r>
            <a:r>
              <a:rPr lang="vi-VN" sz="4700" dirty="0" smtClean="0">
                <a:solidFill>
                  <a:srgbClr val="990000"/>
                </a:solidFill>
              </a:rPr>
              <a:t>miến, </a:t>
            </a:r>
            <a:r>
              <a:rPr lang="vi-VN" sz="4700" dirty="0">
                <a:solidFill>
                  <a:srgbClr val="990000"/>
                </a:solidFill>
              </a:rPr>
              <a:t>gieo vào lòng đời và mục nát với thời gian. Bông lúa vàng kết thành tấm </a:t>
            </a:r>
            <a:r>
              <a:rPr lang="vi-VN" sz="4700" dirty="0" smtClean="0">
                <a:solidFill>
                  <a:srgbClr val="990000"/>
                </a:solidFill>
              </a:rPr>
              <a:t>bánh, </a:t>
            </a:r>
            <a:r>
              <a:rPr lang="vi-VN" sz="4700" dirty="0">
                <a:solidFill>
                  <a:srgbClr val="990000"/>
                </a:solidFill>
              </a:rPr>
              <a:t>và thân con trở thành hiến </a:t>
            </a:r>
            <a:r>
              <a:rPr lang="vi-VN" sz="4700" dirty="0" smtClean="0">
                <a:solidFill>
                  <a:srgbClr val="990000"/>
                </a:solidFill>
              </a:rPr>
              <a:t>vật, </a:t>
            </a:r>
            <a:r>
              <a:rPr lang="vi-VN" sz="4700" dirty="0">
                <a:solidFill>
                  <a:srgbClr val="990000"/>
                </a:solidFill>
              </a:rPr>
              <a:t>nguyện dâng Cha như lễ toàn thiêu.</a:t>
            </a:r>
            <a:endParaRPr lang="en-US" sz="4700" b="0" dirty="0">
              <a:solidFill>
                <a:srgbClr val="990000"/>
              </a:solidFill>
              <a:effectLst/>
            </a:endParaRPr>
          </a:p>
        </p:txBody>
      </p:sp>
    </p:spTree>
    <p:extLst>
      <p:ext uri="{BB962C8B-B14F-4D97-AF65-F5344CB8AC3E}">
        <p14:creationId xmlns:p14="http://schemas.microsoft.com/office/powerpoint/2010/main" val="258816118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5400" dirty="0" smtClean="0">
                <a:solidFill>
                  <a:srgbClr val="002060"/>
                </a:solidFill>
              </a:rPr>
              <a:t>Pk2</a:t>
            </a:r>
            <a:r>
              <a:rPr lang="vi-VN" sz="5400" dirty="0">
                <a:solidFill>
                  <a:srgbClr val="002060"/>
                </a:solidFill>
              </a:rPr>
              <a:t>: </a:t>
            </a:r>
            <a:r>
              <a:rPr lang="vi-VN" sz="5400" dirty="0">
                <a:solidFill>
                  <a:srgbClr val="990000"/>
                </a:solidFill>
              </a:rPr>
              <a:t>Đây tương lai quá khứ đời </a:t>
            </a:r>
            <a:r>
              <a:rPr lang="vi-VN" sz="5400" dirty="0" smtClean="0">
                <a:solidFill>
                  <a:srgbClr val="990000"/>
                </a:solidFill>
              </a:rPr>
              <a:t>con, </a:t>
            </a:r>
            <a:r>
              <a:rPr lang="vi-VN" sz="5400" dirty="0">
                <a:solidFill>
                  <a:srgbClr val="990000"/>
                </a:solidFill>
              </a:rPr>
              <a:t>bao bâng khuâng với ngàn mộng ước. Xin dâng Cha như một hiến </a:t>
            </a:r>
            <a:r>
              <a:rPr lang="vi-VN" sz="5400" dirty="0" smtClean="0">
                <a:solidFill>
                  <a:srgbClr val="990000"/>
                </a:solidFill>
              </a:rPr>
              <a:t>vật, </a:t>
            </a:r>
            <a:r>
              <a:rPr lang="vi-VN" sz="5400" dirty="0">
                <a:solidFill>
                  <a:srgbClr val="990000"/>
                </a:solidFill>
              </a:rPr>
              <a:t>nguyện Chúa Trời thánh hóa đời con.</a:t>
            </a:r>
          </a:p>
        </p:txBody>
      </p:sp>
    </p:spTree>
    <p:extLst>
      <p:ext uri="{BB962C8B-B14F-4D97-AF65-F5344CB8AC3E}">
        <p14:creationId xmlns:p14="http://schemas.microsoft.com/office/powerpoint/2010/main" val="21997094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rmAutofit/>
          </a:bodyPr>
          <a:lstStyle/>
          <a:p>
            <a:pPr algn="just"/>
            <a:r>
              <a:rPr lang="vi-VN" sz="5400" b="0">
                <a:solidFill>
                  <a:srgbClr val="A50021"/>
                </a:solidFill>
                <a:effectLst/>
                <a:latin typeface="+mn-lt"/>
              </a:rPr>
              <a:t>Lạy </a:t>
            </a:r>
            <a:r>
              <a:rPr lang="en-US" sz="5400" b="0" smtClean="0">
                <a:solidFill>
                  <a:srgbClr val="A50021"/>
                </a:solidFill>
                <a:effectLst/>
                <a:latin typeface="+mn-lt"/>
              </a:rPr>
              <a:t>Cha là Thiên Chúa toàn năng./ Cha yêu thương sáng tạo và cứu độ muôn loài./ Cha đã sai con một làm người ở giữa chúng con./ Người đã hy sinh chịu chết và phục sinh/ </a:t>
            </a:r>
            <a:endParaRPr lang="en-US" sz="5400" b="0">
              <a:solidFill>
                <a:srgbClr val="A50021"/>
              </a:solidFill>
              <a:effectLst/>
              <a:latin typeface="+mn-lt"/>
            </a:endParaRPr>
          </a:p>
        </p:txBody>
      </p:sp>
    </p:spTree>
    <p:extLst>
      <p:ext uri="{BB962C8B-B14F-4D97-AF65-F5344CB8AC3E}">
        <p14:creationId xmlns:p14="http://schemas.microsoft.com/office/powerpoint/2010/main" val="2119592682"/>
      </p:ext>
    </p:extLst>
  </p:cSld>
  <p:clrMapOvr>
    <a:masterClrMapping/>
  </p:clrMapOvr>
  <p:transition spd="slow" advClick="0"/>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4700" dirty="0" smtClean="0">
                <a:solidFill>
                  <a:srgbClr val="002060"/>
                </a:solidFill>
              </a:rPr>
              <a:t>ĐK</a:t>
            </a:r>
            <a:r>
              <a:rPr lang="vi-VN" sz="4700" dirty="0">
                <a:solidFill>
                  <a:srgbClr val="002060"/>
                </a:solidFill>
              </a:rPr>
              <a:t>: </a:t>
            </a:r>
            <a:r>
              <a:rPr lang="vi-VN" sz="4700" dirty="0">
                <a:solidFill>
                  <a:srgbClr val="990000"/>
                </a:solidFill>
              </a:rPr>
              <a:t>Chúa </a:t>
            </a:r>
            <a:r>
              <a:rPr lang="vi-VN" sz="4700" dirty="0" smtClean="0">
                <a:solidFill>
                  <a:srgbClr val="990000"/>
                </a:solidFill>
              </a:rPr>
              <a:t>ơi, </a:t>
            </a:r>
            <a:r>
              <a:rPr lang="vi-VN" sz="4700" dirty="0">
                <a:solidFill>
                  <a:srgbClr val="990000"/>
                </a:solidFill>
              </a:rPr>
              <a:t>thân con là thân lúa </a:t>
            </a:r>
            <a:r>
              <a:rPr lang="vi-VN" sz="4700" dirty="0" smtClean="0">
                <a:solidFill>
                  <a:srgbClr val="990000"/>
                </a:solidFill>
              </a:rPr>
              <a:t>miến, </a:t>
            </a:r>
            <a:r>
              <a:rPr lang="vi-VN" sz="4700" dirty="0">
                <a:solidFill>
                  <a:srgbClr val="990000"/>
                </a:solidFill>
              </a:rPr>
              <a:t>gieo vào lòng đời và mục nát với thời gian. Bông lúa vàng kết thành tấm </a:t>
            </a:r>
            <a:r>
              <a:rPr lang="vi-VN" sz="4700" dirty="0" smtClean="0">
                <a:solidFill>
                  <a:srgbClr val="990000"/>
                </a:solidFill>
              </a:rPr>
              <a:t>bánh, </a:t>
            </a:r>
            <a:r>
              <a:rPr lang="vi-VN" sz="4700" dirty="0">
                <a:solidFill>
                  <a:srgbClr val="990000"/>
                </a:solidFill>
              </a:rPr>
              <a:t>và thân con trở thành hiến </a:t>
            </a:r>
            <a:r>
              <a:rPr lang="vi-VN" sz="4700" dirty="0" smtClean="0">
                <a:solidFill>
                  <a:srgbClr val="990000"/>
                </a:solidFill>
              </a:rPr>
              <a:t>vật, </a:t>
            </a:r>
            <a:r>
              <a:rPr lang="vi-VN" sz="4700" dirty="0">
                <a:solidFill>
                  <a:srgbClr val="990000"/>
                </a:solidFill>
              </a:rPr>
              <a:t>nguyện dâng Cha như lễ toàn thiêu.</a:t>
            </a:r>
            <a:endParaRPr lang="en-US" sz="4700" b="0" dirty="0">
              <a:solidFill>
                <a:srgbClr val="990000"/>
              </a:solidFill>
              <a:effectLst/>
            </a:endParaRPr>
          </a:p>
        </p:txBody>
      </p:sp>
    </p:spTree>
    <p:extLst>
      <p:ext uri="{BB962C8B-B14F-4D97-AF65-F5344CB8AC3E}">
        <p14:creationId xmlns:p14="http://schemas.microsoft.com/office/powerpoint/2010/main" val="77290742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5400" dirty="0" smtClean="0">
                <a:solidFill>
                  <a:srgbClr val="002060"/>
                </a:solidFill>
              </a:rPr>
              <a:t>Pk3</a:t>
            </a:r>
            <a:r>
              <a:rPr lang="vi-VN" sz="5400" dirty="0">
                <a:solidFill>
                  <a:srgbClr val="002060"/>
                </a:solidFill>
              </a:rPr>
              <a:t>: </a:t>
            </a:r>
            <a:r>
              <a:rPr lang="vi-VN" sz="5400" dirty="0">
                <a:solidFill>
                  <a:srgbClr val="990000"/>
                </a:solidFill>
              </a:rPr>
              <a:t>Đây vinh quang Thánh giá đời </a:t>
            </a:r>
            <a:r>
              <a:rPr lang="vi-VN" sz="5400" dirty="0" smtClean="0">
                <a:solidFill>
                  <a:srgbClr val="990000"/>
                </a:solidFill>
              </a:rPr>
              <a:t>con, </a:t>
            </a:r>
            <a:r>
              <a:rPr lang="vi-VN" sz="5400" dirty="0">
                <a:solidFill>
                  <a:srgbClr val="990000"/>
                </a:solidFill>
              </a:rPr>
              <a:t>bao công danh đón mời ngày tháng. Xin dâng </a:t>
            </a:r>
            <a:r>
              <a:rPr lang="vi-VN" sz="5400" dirty="0" smtClean="0">
                <a:solidFill>
                  <a:srgbClr val="990000"/>
                </a:solidFill>
              </a:rPr>
              <a:t>Cha </a:t>
            </a:r>
            <a:r>
              <a:rPr lang="vi-VN" sz="5400" dirty="0">
                <a:solidFill>
                  <a:srgbClr val="990000"/>
                </a:solidFill>
              </a:rPr>
              <a:t>như một hiến </a:t>
            </a:r>
            <a:r>
              <a:rPr lang="vi-VN" sz="5400" dirty="0" smtClean="0">
                <a:solidFill>
                  <a:srgbClr val="990000"/>
                </a:solidFill>
              </a:rPr>
              <a:t>vật, </a:t>
            </a:r>
            <a:r>
              <a:rPr lang="vi-VN" sz="5400" dirty="0">
                <a:solidFill>
                  <a:srgbClr val="990000"/>
                </a:solidFill>
              </a:rPr>
              <a:t>nguyện Chúa Trời thánh hóa đời </a:t>
            </a:r>
            <a:r>
              <a:rPr lang="vi-VN" sz="5400" dirty="0" smtClean="0">
                <a:solidFill>
                  <a:srgbClr val="990000"/>
                </a:solidFill>
              </a:rPr>
              <a:t>con.</a:t>
            </a:r>
            <a:endParaRPr lang="en-US" sz="5400" b="0" dirty="0">
              <a:solidFill>
                <a:srgbClr val="990000"/>
              </a:solidFill>
              <a:effectLst/>
            </a:endParaRPr>
          </a:p>
        </p:txBody>
      </p:sp>
    </p:spTree>
    <p:extLst>
      <p:ext uri="{BB962C8B-B14F-4D97-AF65-F5344CB8AC3E}">
        <p14:creationId xmlns:p14="http://schemas.microsoft.com/office/powerpoint/2010/main" val="203329668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4700" dirty="0" smtClean="0">
                <a:solidFill>
                  <a:srgbClr val="002060"/>
                </a:solidFill>
              </a:rPr>
              <a:t>ĐK</a:t>
            </a:r>
            <a:r>
              <a:rPr lang="vi-VN" sz="4700" dirty="0">
                <a:solidFill>
                  <a:srgbClr val="002060"/>
                </a:solidFill>
              </a:rPr>
              <a:t>: </a:t>
            </a:r>
            <a:r>
              <a:rPr lang="vi-VN" sz="4700" dirty="0">
                <a:solidFill>
                  <a:srgbClr val="990000"/>
                </a:solidFill>
              </a:rPr>
              <a:t>Chúa </a:t>
            </a:r>
            <a:r>
              <a:rPr lang="vi-VN" sz="4700" dirty="0" smtClean="0">
                <a:solidFill>
                  <a:srgbClr val="990000"/>
                </a:solidFill>
              </a:rPr>
              <a:t>ơi, </a:t>
            </a:r>
            <a:r>
              <a:rPr lang="vi-VN" sz="4700" dirty="0">
                <a:solidFill>
                  <a:srgbClr val="990000"/>
                </a:solidFill>
              </a:rPr>
              <a:t>thân con là thân lúa </a:t>
            </a:r>
            <a:r>
              <a:rPr lang="vi-VN" sz="4700" dirty="0" smtClean="0">
                <a:solidFill>
                  <a:srgbClr val="990000"/>
                </a:solidFill>
              </a:rPr>
              <a:t>miến, </a:t>
            </a:r>
            <a:r>
              <a:rPr lang="vi-VN" sz="4700" dirty="0">
                <a:solidFill>
                  <a:srgbClr val="990000"/>
                </a:solidFill>
              </a:rPr>
              <a:t>gieo vào lòng đời và mục nát với thời gian. Bông lúa vàng kết thành tấm </a:t>
            </a:r>
            <a:r>
              <a:rPr lang="vi-VN" sz="4700" dirty="0" smtClean="0">
                <a:solidFill>
                  <a:srgbClr val="990000"/>
                </a:solidFill>
              </a:rPr>
              <a:t>bánh, </a:t>
            </a:r>
            <a:r>
              <a:rPr lang="vi-VN" sz="4700" dirty="0">
                <a:solidFill>
                  <a:srgbClr val="990000"/>
                </a:solidFill>
              </a:rPr>
              <a:t>và thân con trở thành hiến </a:t>
            </a:r>
            <a:r>
              <a:rPr lang="vi-VN" sz="4700" dirty="0" smtClean="0">
                <a:solidFill>
                  <a:srgbClr val="990000"/>
                </a:solidFill>
              </a:rPr>
              <a:t>vật, </a:t>
            </a:r>
            <a:r>
              <a:rPr lang="vi-VN" sz="4700" dirty="0">
                <a:solidFill>
                  <a:srgbClr val="990000"/>
                </a:solidFill>
              </a:rPr>
              <a:t>nguyện dâng Cha như lễ toàn thiêu.</a:t>
            </a:r>
            <a:endParaRPr lang="en-US" sz="4700" b="0" dirty="0">
              <a:solidFill>
                <a:srgbClr val="990000"/>
              </a:solidFill>
              <a:effectLst/>
            </a:endParaRPr>
          </a:p>
        </p:txBody>
      </p:sp>
    </p:spTree>
    <p:extLst>
      <p:ext uri="{BB962C8B-B14F-4D97-AF65-F5344CB8AC3E}">
        <p14:creationId xmlns:p14="http://schemas.microsoft.com/office/powerpoint/2010/main" val="46061651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148205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87735494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US">
              <a:solidFill>
                <a:srgbClr val="990000"/>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92721889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5400" b="0" dirty="0">
                <a:solidFill>
                  <a:srgbClr val="990000"/>
                </a:solidFill>
                <a:effectLst/>
                <a:latin typeface="+mj-lt"/>
              </a:rPr>
              <a:t>Ca </a:t>
            </a:r>
            <a:r>
              <a:rPr lang="en-US" sz="5400" b="0" dirty="0" err="1">
                <a:solidFill>
                  <a:srgbClr val="990000"/>
                </a:solidFill>
                <a:effectLst/>
                <a:latin typeface="+mj-lt"/>
              </a:rPr>
              <a:t>Nguyện</a:t>
            </a:r>
            <a:r>
              <a:rPr lang="en-US" sz="5400" b="0" dirty="0">
                <a:solidFill>
                  <a:srgbClr val="990000"/>
                </a:solidFill>
                <a:effectLst/>
                <a:latin typeface="+mj-lt"/>
              </a:rPr>
              <a:t> </a:t>
            </a:r>
            <a:r>
              <a:rPr lang="en-US" sz="5400" b="0" dirty="0" err="1">
                <a:solidFill>
                  <a:srgbClr val="990000"/>
                </a:solidFill>
                <a:effectLst/>
                <a:latin typeface="+mj-lt"/>
              </a:rPr>
              <a:t>Hiệp</a:t>
            </a:r>
            <a:r>
              <a:rPr lang="en-US" sz="5400" b="0" dirty="0">
                <a:solidFill>
                  <a:srgbClr val="990000"/>
                </a:solidFill>
                <a:effectLst/>
                <a:latin typeface="+mj-lt"/>
              </a:rPr>
              <a:t> </a:t>
            </a:r>
            <a:r>
              <a:rPr lang="en-US" sz="5400" b="0" dirty="0" err="1">
                <a:solidFill>
                  <a:srgbClr val="990000"/>
                </a:solidFill>
                <a:effectLst/>
                <a:latin typeface="+mj-lt"/>
              </a:rPr>
              <a:t>Lễ</a:t>
            </a:r>
            <a:r>
              <a:rPr lang="en-US" sz="6600" b="0" dirty="0">
                <a:solidFill>
                  <a:srgbClr val="990000"/>
                </a:solidFill>
                <a:effectLst/>
                <a:latin typeface="+mj-lt"/>
              </a:rPr>
              <a:t/>
            </a:r>
            <a:br>
              <a:rPr lang="en-US" sz="6600" b="0" dirty="0">
                <a:solidFill>
                  <a:srgbClr val="990000"/>
                </a:solidFill>
                <a:effectLst/>
                <a:latin typeface="+mj-lt"/>
              </a:rPr>
            </a:br>
            <a:r>
              <a:rPr lang="en-US" sz="6000" dirty="0" err="1" smtClean="0">
                <a:solidFill>
                  <a:srgbClr val="990000"/>
                </a:solidFill>
              </a:rPr>
              <a:t>Chứng</a:t>
            </a:r>
            <a:r>
              <a:rPr lang="en-US" sz="6000" dirty="0" smtClean="0">
                <a:solidFill>
                  <a:srgbClr val="990000"/>
                </a:solidFill>
              </a:rPr>
              <a:t> </a:t>
            </a:r>
            <a:r>
              <a:rPr lang="en-US" sz="6000" dirty="0" err="1" smtClean="0">
                <a:solidFill>
                  <a:srgbClr val="990000"/>
                </a:solidFill>
              </a:rPr>
              <a:t>Nhân</a:t>
            </a:r>
            <a:r>
              <a:rPr lang="en-US" sz="6000" dirty="0" smtClean="0">
                <a:solidFill>
                  <a:srgbClr val="990000"/>
                </a:solidFill>
              </a:rPr>
              <a:t> </a:t>
            </a:r>
            <a:r>
              <a:rPr lang="en-US" sz="6000" dirty="0" err="1" smtClean="0">
                <a:solidFill>
                  <a:srgbClr val="990000"/>
                </a:solidFill>
              </a:rPr>
              <a:t>Tình</a:t>
            </a:r>
            <a:r>
              <a:rPr lang="en-US" sz="6000" dirty="0" smtClean="0">
                <a:solidFill>
                  <a:srgbClr val="990000"/>
                </a:solidFill>
              </a:rPr>
              <a:t> </a:t>
            </a:r>
            <a:r>
              <a:rPr lang="en-US" sz="6000" dirty="0" err="1" smtClean="0">
                <a:solidFill>
                  <a:srgbClr val="990000"/>
                </a:solidFill>
              </a:rPr>
              <a:t>Yêu</a:t>
            </a:r>
            <a:r>
              <a:rPr lang="en-US" sz="4800" dirty="0" smtClean="0">
                <a:solidFill>
                  <a:srgbClr val="990000"/>
                </a:solidFill>
              </a:rPr>
              <a:t/>
            </a:r>
            <a:br>
              <a:rPr lang="en-US" sz="4800" dirty="0" smtClean="0">
                <a:solidFill>
                  <a:srgbClr val="990000"/>
                </a:solidFill>
              </a:rPr>
            </a:br>
            <a:r>
              <a:rPr lang="en-US" sz="4800" i="1" dirty="0" smtClean="0">
                <a:solidFill>
                  <a:srgbClr val="002060"/>
                </a:solidFill>
              </a:rPr>
              <a:t>Lm </a:t>
            </a:r>
            <a:r>
              <a:rPr lang="en-US" sz="4800" i="1" dirty="0" err="1" smtClean="0">
                <a:solidFill>
                  <a:srgbClr val="002060"/>
                </a:solidFill>
              </a:rPr>
              <a:t>Nguyễ</a:t>
            </a:r>
            <a:r>
              <a:rPr lang="en-US" sz="4800" i="1" dirty="0" smtClean="0">
                <a:solidFill>
                  <a:srgbClr val="002060"/>
                </a:solidFill>
              </a:rPr>
              <a:t> </a:t>
            </a:r>
            <a:r>
              <a:rPr lang="en-US" sz="4800" i="1" dirty="0" err="1" smtClean="0">
                <a:solidFill>
                  <a:srgbClr val="002060"/>
                </a:solidFill>
              </a:rPr>
              <a:t>Duy</a:t>
            </a:r>
            <a:endParaRPr lang="en-US" sz="9600" b="0" i="1" dirty="0">
              <a:solidFill>
                <a:srgbClr val="002060"/>
              </a:solidFill>
              <a:effectLst/>
            </a:endParaRPr>
          </a:p>
        </p:txBody>
      </p:sp>
    </p:spTree>
    <p:extLst>
      <p:ext uri="{BB962C8B-B14F-4D97-AF65-F5344CB8AC3E}">
        <p14:creationId xmlns:p14="http://schemas.microsoft.com/office/powerpoint/2010/main" val="353878427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vi-VN" sz="5400" dirty="0" smtClean="0">
                <a:solidFill>
                  <a:srgbClr val="002060"/>
                </a:solidFill>
              </a:rPr>
              <a:t>Pk1</a:t>
            </a:r>
            <a:r>
              <a:rPr lang="vi-VN" sz="5400" dirty="0">
                <a:solidFill>
                  <a:srgbClr val="002060"/>
                </a:solidFill>
              </a:rPr>
              <a:t>: </a:t>
            </a:r>
            <a:r>
              <a:rPr lang="vi-VN" sz="5400" dirty="0" smtClean="0">
                <a:solidFill>
                  <a:srgbClr val="990000"/>
                </a:solidFill>
              </a:rPr>
              <a:t>Khi </a:t>
            </a:r>
            <a:r>
              <a:rPr lang="vi-VN" sz="5400" dirty="0">
                <a:solidFill>
                  <a:srgbClr val="990000"/>
                </a:solidFill>
              </a:rPr>
              <a:t>con nghe tiếng kêu </a:t>
            </a:r>
            <a:r>
              <a:rPr lang="vi-VN" sz="5400" dirty="0" smtClean="0">
                <a:solidFill>
                  <a:srgbClr val="990000"/>
                </a:solidFill>
              </a:rPr>
              <a:t>mời, </a:t>
            </a:r>
            <a:r>
              <a:rPr lang="vi-VN" sz="5400" dirty="0">
                <a:solidFill>
                  <a:srgbClr val="990000"/>
                </a:solidFill>
              </a:rPr>
              <a:t>gọi con đi gieo niềm tin mới, con nay như thấy ngỡ </a:t>
            </a:r>
            <a:r>
              <a:rPr lang="vi-VN" sz="5400" dirty="0" smtClean="0">
                <a:solidFill>
                  <a:srgbClr val="990000"/>
                </a:solidFill>
              </a:rPr>
              <a:t>ngàng, </a:t>
            </a:r>
            <a:r>
              <a:rPr lang="vi-VN" sz="5400" dirty="0">
                <a:solidFill>
                  <a:srgbClr val="990000"/>
                </a:solidFill>
              </a:rPr>
              <a:t>vì Chúa đã đoái thương chọn con. </a:t>
            </a:r>
            <a:endParaRPr lang="vi-VN" sz="5400" b="0" dirty="0">
              <a:solidFill>
                <a:srgbClr val="990000"/>
              </a:solidFill>
              <a:effectLst/>
            </a:endParaRPr>
          </a:p>
        </p:txBody>
      </p:sp>
    </p:spTree>
    <p:extLst>
      <p:ext uri="{BB962C8B-B14F-4D97-AF65-F5344CB8AC3E}">
        <p14:creationId xmlns:p14="http://schemas.microsoft.com/office/powerpoint/2010/main" val="5203507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vi-VN" sz="5400" dirty="0" smtClean="0">
                <a:solidFill>
                  <a:srgbClr val="002060"/>
                </a:solidFill>
              </a:rPr>
              <a:t>**</a:t>
            </a:r>
            <a:r>
              <a:rPr lang="vi-VN" sz="5400" dirty="0" smtClean="0">
                <a:solidFill>
                  <a:srgbClr val="990000"/>
                </a:solidFill>
              </a:rPr>
              <a:t> Rồi </a:t>
            </a:r>
            <a:r>
              <a:rPr lang="vi-VN" sz="5400" dirty="0">
                <a:solidFill>
                  <a:srgbClr val="990000"/>
                </a:solidFill>
              </a:rPr>
              <a:t>một ngày Thánh Thần </a:t>
            </a:r>
            <a:r>
              <a:rPr lang="vi-VN" sz="5400" dirty="0" smtClean="0">
                <a:solidFill>
                  <a:srgbClr val="990000"/>
                </a:solidFill>
              </a:rPr>
              <a:t>Chúa, </a:t>
            </a:r>
            <a:r>
              <a:rPr lang="vi-VN" sz="5400" dirty="0">
                <a:solidFill>
                  <a:srgbClr val="990000"/>
                </a:solidFill>
              </a:rPr>
              <a:t>đã đến thánh hiến con cho Ngài, sai con đi khắp mọi </a:t>
            </a:r>
            <a:r>
              <a:rPr lang="vi-VN" sz="5400" dirty="0" smtClean="0">
                <a:solidFill>
                  <a:srgbClr val="990000"/>
                </a:solidFill>
              </a:rPr>
              <a:t>nơi, </a:t>
            </a:r>
            <a:r>
              <a:rPr lang="vi-VN" sz="5400" dirty="0">
                <a:solidFill>
                  <a:srgbClr val="990000"/>
                </a:solidFill>
              </a:rPr>
              <a:t>rắc gieo tin vui cho muôn người. </a:t>
            </a:r>
            <a:endParaRPr lang="vi-VN" sz="5400" b="0" dirty="0">
              <a:solidFill>
                <a:srgbClr val="990000"/>
              </a:solidFill>
              <a:effectLst/>
            </a:endParaRPr>
          </a:p>
        </p:txBody>
      </p:sp>
    </p:spTree>
    <p:extLst>
      <p:ext uri="{BB962C8B-B14F-4D97-AF65-F5344CB8AC3E}">
        <p14:creationId xmlns:p14="http://schemas.microsoft.com/office/powerpoint/2010/main" val="377054552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4800" dirty="0" smtClean="0">
                <a:solidFill>
                  <a:srgbClr val="002060"/>
                </a:solidFill>
              </a:rPr>
              <a:t>ĐK</a:t>
            </a:r>
            <a:r>
              <a:rPr lang="vi-VN" sz="4800" dirty="0">
                <a:solidFill>
                  <a:srgbClr val="002060"/>
                </a:solidFill>
              </a:rPr>
              <a:t>: </a:t>
            </a:r>
            <a:r>
              <a:rPr lang="vi-VN" sz="4800" dirty="0">
                <a:solidFill>
                  <a:srgbClr val="990000"/>
                </a:solidFill>
              </a:rPr>
              <a:t>Này </a:t>
            </a:r>
            <a:r>
              <a:rPr lang="vi-VN" sz="4800" dirty="0" smtClean="0">
                <a:solidFill>
                  <a:srgbClr val="990000"/>
                </a:solidFill>
              </a:rPr>
              <a:t>đây, </a:t>
            </a:r>
            <a:r>
              <a:rPr lang="vi-VN" sz="4800" dirty="0">
                <a:solidFill>
                  <a:srgbClr val="990000"/>
                </a:solidFill>
              </a:rPr>
              <a:t>Chúa ơi con hiến dâng cho </a:t>
            </a:r>
            <a:r>
              <a:rPr lang="vi-VN" sz="4800" dirty="0" smtClean="0">
                <a:solidFill>
                  <a:srgbClr val="990000"/>
                </a:solidFill>
              </a:rPr>
              <a:t>Ngài, </a:t>
            </a:r>
            <a:r>
              <a:rPr lang="vi-VN" sz="4800" dirty="0">
                <a:solidFill>
                  <a:srgbClr val="990000"/>
                </a:solidFill>
              </a:rPr>
              <a:t>niềm </a:t>
            </a:r>
            <a:r>
              <a:rPr lang="vi-VN" sz="4800" dirty="0" smtClean="0">
                <a:solidFill>
                  <a:srgbClr val="990000"/>
                </a:solidFill>
              </a:rPr>
              <a:t>tin, </a:t>
            </a:r>
            <a:r>
              <a:rPr lang="vi-VN" sz="4800" dirty="0">
                <a:solidFill>
                  <a:srgbClr val="990000"/>
                </a:solidFill>
              </a:rPr>
              <a:t>tâm tư cùng trái tim nồng cháy. Từ </a:t>
            </a:r>
            <a:r>
              <a:rPr lang="vi-VN" sz="4800" dirty="0" smtClean="0">
                <a:solidFill>
                  <a:srgbClr val="990000"/>
                </a:solidFill>
              </a:rPr>
              <a:t>đây, </a:t>
            </a:r>
            <a:r>
              <a:rPr lang="vi-VN" sz="4800" dirty="0">
                <a:solidFill>
                  <a:srgbClr val="990000"/>
                </a:solidFill>
              </a:rPr>
              <a:t>hăng say theo bước chân của </a:t>
            </a:r>
            <a:r>
              <a:rPr lang="vi-VN" sz="4800" dirty="0" smtClean="0">
                <a:solidFill>
                  <a:srgbClr val="990000"/>
                </a:solidFill>
              </a:rPr>
              <a:t>Ngài, </a:t>
            </a:r>
            <a:r>
              <a:rPr lang="vi-VN" sz="4800" dirty="0">
                <a:solidFill>
                  <a:srgbClr val="990000"/>
                </a:solidFill>
              </a:rPr>
              <a:t>trung kiên làm chứng nhân Nước Trời, thắp lên hạnh phúc cho muôn người. </a:t>
            </a:r>
            <a:endParaRPr lang="en-US" sz="4800" b="0" dirty="0">
              <a:solidFill>
                <a:srgbClr val="990000"/>
              </a:solidFill>
              <a:effectLst/>
            </a:endParaRPr>
          </a:p>
        </p:txBody>
      </p:sp>
    </p:spTree>
    <p:extLst>
      <p:ext uri="{BB962C8B-B14F-4D97-AF65-F5344CB8AC3E}">
        <p14:creationId xmlns:p14="http://schemas.microsoft.com/office/powerpoint/2010/main" val="17187707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en-US" sz="5000" smtClean="0">
                <a:solidFill>
                  <a:srgbClr val="A50021"/>
                </a:solidFill>
                <a:effectLst/>
                <a:latin typeface="+mn-lt"/>
              </a:rPr>
              <a:t>Để quy tụ tất cả muôn loài vào nước Cha./ Cha đã gửi Thánh Thần đến/ Để xây dựng một cộng đồng nhân loại mới,/ biết yêu thương và hiệp nhất/ theo hình ảnh Thiên Chúa Ba Ngôi. </a:t>
            </a:r>
            <a:endParaRPr lang="en-US" sz="5000" b="0" dirty="0">
              <a:solidFill>
                <a:srgbClr val="A50021"/>
              </a:solidFill>
              <a:effectLst/>
              <a:latin typeface="+mn-lt"/>
            </a:endParaRPr>
          </a:p>
        </p:txBody>
      </p:sp>
    </p:spTree>
    <p:extLst>
      <p:ext uri="{BB962C8B-B14F-4D97-AF65-F5344CB8AC3E}">
        <p14:creationId xmlns:p14="http://schemas.microsoft.com/office/powerpoint/2010/main" val="243181464"/>
      </p:ext>
    </p:extLst>
  </p:cSld>
  <p:clrMapOvr>
    <a:masterClrMapping/>
  </p:clrMapOvr>
  <p:transition spd="slow" advClick="0"/>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vi-VN" sz="5400" dirty="0" smtClean="0">
                <a:solidFill>
                  <a:srgbClr val="002060"/>
                </a:solidFill>
              </a:rPr>
              <a:t>Pk2</a:t>
            </a:r>
            <a:r>
              <a:rPr lang="vi-VN" sz="5400" dirty="0">
                <a:solidFill>
                  <a:srgbClr val="002060"/>
                </a:solidFill>
              </a:rPr>
              <a:t>: </a:t>
            </a:r>
            <a:r>
              <a:rPr lang="vi-VN" sz="5400" dirty="0" smtClean="0">
                <a:solidFill>
                  <a:srgbClr val="990000"/>
                </a:solidFill>
              </a:rPr>
              <a:t>Con </a:t>
            </a:r>
            <a:r>
              <a:rPr lang="vi-VN" sz="5400" dirty="0">
                <a:solidFill>
                  <a:srgbClr val="990000"/>
                </a:solidFill>
              </a:rPr>
              <a:t>say sưa với tháng </a:t>
            </a:r>
            <a:r>
              <a:rPr lang="vi-VN" sz="5400" dirty="0" smtClean="0">
                <a:solidFill>
                  <a:srgbClr val="990000"/>
                </a:solidFill>
              </a:rPr>
              <a:t>ngày, </a:t>
            </a:r>
            <a:r>
              <a:rPr lang="vi-VN" sz="5400" dirty="0">
                <a:solidFill>
                  <a:srgbClr val="990000"/>
                </a:solidFill>
              </a:rPr>
              <a:t>tình yêu cho con nguồn sức sống. Con hân hoan bước trên đường, hồng phúc bát ngát xanh đồi </a:t>
            </a:r>
            <a:r>
              <a:rPr lang="vi-VN" sz="5400" dirty="0" smtClean="0">
                <a:solidFill>
                  <a:srgbClr val="990000"/>
                </a:solidFill>
              </a:rPr>
              <a:t>nương. </a:t>
            </a:r>
            <a:endParaRPr lang="en-US" sz="5400" b="0" dirty="0">
              <a:solidFill>
                <a:srgbClr val="990000"/>
              </a:solidFill>
              <a:effectLst/>
            </a:endParaRPr>
          </a:p>
        </p:txBody>
      </p:sp>
    </p:spTree>
    <p:extLst>
      <p:ext uri="{BB962C8B-B14F-4D97-AF65-F5344CB8AC3E}">
        <p14:creationId xmlns:p14="http://schemas.microsoft.com/office/powerpoint/2010/main" val="242626613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vi-VN" sz="5400" dirty="0" smtClean="0">
                <a:solidFill>
                  <a:srgbClr val="002060"/>
                </a:solidFill>
              </a:rPr>
              <a:t>** </a:t>
            </a:r>
            <a:r>
              <a:rPr lang="vi-VN" sz="5400" dirty="0" smtClean="0">
                <a:solidFill>
                  <a:srgbClr val="990000"/>
                </a:solidFill>
              </a:rPr>
              <a:t>Để </a:t>
            </a:r>
            <a:r>
              <a:rPr lang="vi-VN" sz="5400" dirty="0">
                <a:solidFill>
                  <a:srgbClr val="990000"/>
                </a:solidFill>
              </a:rPr>
              <a:t>tìm lại những tình </a:t>
            </a:r>
            <a:r>
              <a:rPr lang="vi-VN" sz="5400" dirty="0" smtClean="0">
                <a:solidFill>
                  <a:srgbClr val="990000"/>
                </a:solidFill>
              </a:rPr>
              <a:t>thương, </a:t>
            </a:r>
            <a:r>
              <a:rPr lang="vi-VN" sz="5400" dirty="0">
                <a:solidFill>
                  <a:srgbClr val="990000"/>
                </a:solidFill>
              </a:rPr>
              <a:t>quá khứ héo úa trong muôn lòng. Cho quên đi những sầu vương, Chúa </a:t>
            </a:r>
            <a:r>
              <a:rPr lang="vi-VN" sz="5400" dirty="0" smtClean="0">
                <a:solidFill>
                  <a:srgbClr val="990000"/>
                </a:solidFill>
              </a:rPr>
              <a:t>ơi </a:t>
            </a:r>
            <a:r>
              <a:rPr lang="vi-VN" sz="5400" dirty="0">
                <a:solidFill>
                  <a:srgbClr val="990000"/>
                </a:solidFill>
              </a:rPr>
              <a:t>xin thương ai đoạn trường.</a:t>
            </a:r>
            <a:endParaRPr lang="en-US" sz="5400" b="0" dirty="0">
              <a:solidFill>
                <a:srgbClr val="990000"/>
              </a:solidFill>
              <a:effectLst/>
            </a:endParaRPr>
          </a:p>
        </p:txBody>
      </p:sp>
    </p:spTree>
    <p:extLst>
      <p:ext uri="{BB962C8B-B14F-4D97-AF65-F5344CB8AC3E}">
        <p14:creationId xmlns:p14="http://schemas.microsoft.com/office/powerpoint/2010/main" val="419761447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4800" dirty="0" smtClean="0">
                <a:solidFill>
                  <a:srgbClr val="002060"/>
                </a:solidFill>
              </a:rPr>
              <a:t>ĐK</a:t>
            </a:r>
            <a:r>
              <a:rPr lang="vi-VN" sz="4800" dirty="0">
                <a:solidFill>
                  <a:srgbClr val="002060"/>
                </a:solidFill>
              </a:rPr>
              <a:t>: </a:t>
            </a:r>
            <a:r>
              <a:rPr lang="vi-VN" sz="4800" dirty="0">
                <a:solidFill>
                  <a:srgbClr val="990000"/>
                </a:solidFill>
              </a:rPr>
              <a:t>Này </a:t>
            </a:r>
            <a:r>
              <a:rPr lang="vi-VN" sz="4800" dirty="0" smtClean="0">
                <a:solidFill>
                  <a:srgbClr val="990000"/>
                </a:solidFill>
              </a:rPr>
              <a:t>đây, </a:t>
            </a:r>
            <a:r>
              <a:rPr lang="vi-VN" sz="4800" dirty="0">
                <a:solidFill>
                  <a:srgbClr val="990000"/>
                </a:solidFill>
              </a:rPr>
              <a:t>Chúa ơi con hiến dâng cho </a:t>
            </a:r>
            <a:r>
              <a:rPr lang="vi-VN" sz="4800" dirty="0" smtClean="0">
                <a:solidFill>
                  <a:srgbClr val="990000"/>
                </a:solidFill>
              </a:rPr>
              <a:t>Ngài, </a:t>
            </a:r>
            <a:r>
              <a:rPr lang="vi-VN" sz="4800" dirty="0">
                <a:solidFill>
                  <a:srgbClr val="990000"/>
                </a:solidFill>
              </a:rPr>
              <a:t>niềm </a:t>
            </a:r>
            <a:r>
              <a:rPr lang="vi-VN" sz="4800" dirty="0" smtClean="0">
                <a:solidFill>
                  <a:srgbClr val="990000"/>
                </a:solidFill>
              </a:rPr>
              <a:t>tin, </a:t>
            </a:r>
            <a:r>
              <a:rPr lang="vi-VN" sz="4800" dirty="0">
                <a:solidFill>
                  <a:srgbClr val="990000"/>
                </a:solidFill>
              </a:rPr>
              <a:t>tâm tư cùng trái tim nồng cháy. Từ </a:t>
            </a:r>
            <a:r>
              <a:rPr lang="vi-VN" sz="4800" dirty="0" smtClean="0">
                <a:solidFill>
                  <a:srgbClr val="990000"/>
                </a:solidFill>
              </a:rPr>
              <a:t>đây, </a:t>
            </a:r>
            <a:r>
              <a:rPr lang="vi-VN" sz="4800" dirty="0">
                <a:solidFill>
                  <a:srgbClr val="990000"/>
                </a:solidFill>
              </a:rPr>
              <a:t>hăng say theo bước chân của </a:t>
            </a:r>
            <a:r>
              <a:rPr lang="vi-VN" sz="4800" dirty="0" smtClean="0">
                <a:solidFill>
                  <a:srgbClr val="990000"/>
                </a:solidFill>
              </a:rPr>
              <a:t>Ngài, </a:t>
            </a:r>
            <a:r>
              <a:rPr lang="vi-VN" sz="4800" dirty="0">
                <a:solidFill>
                  <a:srgbClr val="990000"/>
                </a:solidFill>
              </a:rPr>
              <a:t>trung kiên làm chứng nhân Nước Trời, thắp lên hạnh phúc cho muôn người. </a:t>
            </a:r>
            <a:endParaRPr lang="en-US" sz="4800" b="0" dirty="0">
              <a:solidFill>
                <a:srgbClr val="990000"/>
              </a:solidFill>
              <a:effectLst/>
            </a:endParaRPr>
          </a:p>
        </p:txBody>
      </p:sp>
    </p:spTree>
    <p:extLst>
      <p:ext uri="{BB962C8B-B14F-4D97-AF65-F5344CB8AC3E}">
        <p14:creationId xmlns:p14="http://schemas.microsoft.com/office/powerpoint/2010/main" val="13635743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5400" dirty="0" smtClean="0">
                <a:solidFill>
                  <a:srgbClr val="002060"/>
                </a:solidFill>
              </a:rPr>
              <a:t>Pk3</a:t>
            </a:r>
            <a:r>
              <a:rPr lang="vi-VN" sz="5400" dirty="0">
                <a:solidFill>
                  <a:srgbClr val="002060"/>
                </a:solidFill>
              </a:rPr>
              <a:t>: </a:t>
            </a:r>
            <a:r>
              <a:rPr lang="vi-VN" sz="5400" dirty="0" smtClean="0">
                <a:solidFill>
                  <a:srgbClr val="990000"/>
                </a:solidFill>
              </a:rPr>
              <a:t>Trong </a:t>
            </a:r>
            <a:r>
              <a:rPr lang="vi-VN" sz="5400" dirty="0">
                <a:solidFill>
                  <a:srgbClr val="990000"/>
                </a:solidFill>
              </a:rPr>
              <a:t>tâm tư biết bao </a:t>
            </a:r>
            <a:r>
              <a:rPr lang="vi-VN" sz="5400" dirty="0" smtClean="0">
                <a:solidFill>
                  <a:srgbClr val="990000"/>
                </a:solidFill>
              </a:rPr>
              <a:t>người, </a:t>
            </a:r>
            <a:r>
              <a:rPr lang="vi-VN" sz="5400" dirty="0">
                <a:solidFill>
                  <a:srgbClr val="990000"/>
                </a:solidFill>
              </a:rPr>
              <a:t>ngày đêm cô đơn buồn không nói, nhưng </a:t>
            </a:r>
            <a:r>
              <a:rPr lang="vi-VN" sz="5400" dirty="0" smtClean="0">
                <a:solidFill>
                  <a:srgbClr val="990000"/>
                </a:solidFill>
              </a:rPr>
              <a:t>đâu ai đến </a:t>
            </a:r>
            <a:r>
              <a:rPr lang="vi-VN" sz="5400" dirty="0">
                <a:solidFill>
                  <a:srgbClr val="990000"/>
                </a:solidFill>
              </a:rPr>
              <a:t>với </a:t>
            </a:r>
            <a:r>
              <a:rPr lang="vi-VN" sz="5400" dirty="0" smtClean="0">
                <a:solidFill>
                  <a:srgbClr val="990000"/>
                </a:solidFill>
              </a:rPr>
              <a:t>họ, </a:t>
            </a:r>
            <a:r>
              <a:rPr lang="vi-VN" sz="5400" dirty="0">
                <a:solidFill>
                  <a:srgbClr val="990000"/>
                </a:solidFill>
              </a:rPr>
              <a:t>để hát tiếng hát của niềm vui. </a:t>
            </a:r>
            <a:endParaRPr lang="en-US" sz="5400" b="0" dirty="0">
              <a:solidFill>
                <a:srgbClr val="990000"/>
              </a:solidFill>
              <a:effectLst/>
            </a:endParaRPr>
          </a:p>
        </p:txBody>
      </p:sp>
    </p:spTree>
    <p:extLst>
      <p:ext uri="{BB962C8B-B14F-4D97-AF65-F5344CB8AC3E}">
        <p14:creationId xmlns:p14="http://schemas.microsoft.com/office/powerpoint/2010/main" val="229503757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5400" dirty="0" smtClean="0">
                <a:solidFill>
                  <a:srgbClr val="002060"/>
                </a:solidFill>
              </a:rPr>
              <a:t>**</a:t>
            </a:r>
            <a:r>
              <a:rPr lang="vi-VN" sz="5400" dirty="0" smtClean="0">
                <a:solidFill>
                  <a:srgbClr val="990000"/>
                </a:solidFill>
              </a:rPr>
              <a:t> Vì </a:t>
            </a:r>
            <a:r>
              <a:rPr lang="vi-VN" sz="5400" dirty="0">
                <a:solidFill>
                  <a:srgbClr val="990000"/>
                </a:solidFill>
              </a:rPr>
              <a:t>nhiều người vẫn nghèo đói, thế giới thiếu vắng bao nụ cười. Xin cho nhau những tình </a:t>
            </a:r>
            <a:r>
              <a:rPr lang="vi-VN" sz="5400" dirty="0" smtClean="0">
                <a:solidFill>
                  <a:srgbClr val="990000"/>
                </a:solidFill>
              </a:rPr>
              <a:t>thương, </a:t>
            </a:r>
            <a:r>
              <a:rPr lang="vi-VN" sz="5400" dirty="0">
                <a:solidFill>
                  <a:srgbClr val="990000"/>
                </a:solidFill>
              </a:rPr>
              <a:t>sớm mai cơn mê đã tan rồi. </a:t>
            </a:r>
            <a:endParaRPr lang="en-US" sz="5400" b="0" dirty="0">
              <a:solidFill>
                <a:srgbClr val="990000"/>
              </a:solidFill>
              <a:effectLst/>
            </a:endParaRPr>
          </a:p>
        </p:txBody>
      </p:sp>
    </p:spTree>
    <p:extLst>
      <p:ext uri="{BB962C8B-B14F-4D97-AF65-F5344CB8AC3E}">
        <p14:creationId xmlns:p14="http://schemas.microsoft.com/office/powerpoint/2010/main" val="172325062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4800" dirty="0" smtClean="0">
                <a:solidFill>
                  <a:srgbClr val="002060"/>
                </a:solidFill>
              </a:rPr>
              <a:t>ĐK</a:t>
            </a:r>
            <a:r>
              <a:rPr lang="vi-VN" sz="4800" dirty="0">
                <a:solidFill>
                  <a:srgbClr val="002060"/>
                </a:solidFill>
              </a:rPr>
              <a:t>: </a:t>
            </a:r>
            <a:r>
              <a:rPr lang="vi-VN" sz="4800" dirty="0">
                <a:solidFill>
                  <a:srgbClr val="990000"/>
                </a:solidFill>
              </a:rPr>
              <a:t>Này </a:t>
            </a:r>
            <a:r>
              <a:rPr lang="vi-VN" sz="4800" dirty="0" smtClean="0">
                <a:solidFill>
                  <a:srgbClr val="990000"/>
                </a:solidFill>
              </a:rPr>
              <a:t>đây, </a:t>
            </a:r>
            <a:r>
              <a:rPr lang="vi-VN" sz="4800" dirty="0">
                <a:solidFill>
                  <a:srgbClr val="990000"/>
                </a:solidFill>
              </a:rPr>
              <a:t>Chúa ơi con hiến dâng cho </a:t>
            </a:r>
            <a:r>
              <a:rPr lang="vi-VN" sz="4800" dirty="0" smtClean="0">
                <a:solidFill>
                  <a:srgbClr val="990000"/>
                </a:solidFill>
              </a:rPr>
              <a:t>Ngài, </a:t>
            </a:r>
            <a:r>
              <a:rPr lang="vi-VN" sz="4800" dirty="0">
                <a:solidFill>
                  <a:srgbClr val="990000"/>
                </a:solidFill>
              </a:rPr>
              <a:t>niềm </a:t>
            </a:r>
            <a:r>
              <a:rPr lang="vi-VN" sz="4800" dirty="0" smtClean="0">
                <a:solidFill>
                  <a:srgbClr val="990000"/>
                </a:solidFill>
              </a:rPr>
              <a:t>tin, </a:t>
            </a:r>
            <a:r>
              <a:rPr lang="vi-VN" sz="4800" dirty="0">
                <a:solidFill>
                  <a:srgbClr val="990000"/>
                </a:solidFill>
              </a:rPr>
              <a:t>tâm tư cùng trái tim nồng cháy. Từ </a:t>
            </a:r>
            <a:r>
              <a:rPr lang="vi-VN" sz="4800" dirty="0" smtClean="0">
                <a:solidFill>
                  <a:srgbClr val="990000"/>
                </a:solidFill>
              </a:rPr>
              <a:t>đây, </a:t>
            </a:r>
            <a:r>
              <a:rPr lang="vi-VN" sz="4800" dirty="0">
                <a:solidFill>
                  <a:srgbClr val="990000"/>
                </a:solidFill>
              </a:rPr>
              <a:t>hăng say theo bước chân của </a:t>
            </a:r>
            <a:r>
              <a:rPr lang="vi-VN" sz="4800" dirty="0" smtClean="0">
                <a:solidFill>
                  <a:srgbClr val="990000"/>
                </a:solidFill>
              </a:rPr>
              <a:t>Ngài, </a:t>
            </a:r>
            <a:r>
              <a:rPr lang="vi-VN" sz="4800" dirty="0">
                <a:solidFill>
                  <a:srgbClr val="990000"/>
                </a:solidFill>
              </a:rPr>
              <a:t>trung kiên làm chứng nhân Nước Trời, thắp lên hạnh phúc cho muôn người. </a:t>
            </a:r>
            <a:endParaRPr lang="en-US" sz="4800" b="0" dirty="0">
              <a:solidFill>
                <a:srgbClr val="990000"/>
              </a:solidFill>
              <a:effectLst/>
            </a:endParaRPr>
          </a:p>
        </p:txBody>
      </p:sp>
    </p:spTree>
    <p:extLst>
      <p:ext uri="{BB962C8B-B14F-4D97-AF65-F5344CB8AC3E}">
        <p14:creationId xmlns:p14="http://schemas.microsoft.com/office/powerpoint/2010/main" val="162366807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5400" dirty="0" smtClean="0">
                <a:solidFill>
                  <a:srgbClr val="002060"/>
                </a:solidFill>
              </a:rPr>
              <a:t>Pk4</a:t>
            </a:r>
            <a:r>
              <a:rPr lang="vi-VN" sz="5400" dirty="0">
                <a:solidFill>
                  <a:srgbClr val="002060"/>
                </a:solidFill>
              </a:rPr>
              <a:t>: </a:t>
            </a:r>
            <a:r>
              <a:rPr lang="vi-VN" sz="5400" dirty="0" smtClean="0">
                <a:solidFill>
                  <a:srgbClr val="990000"/>
                </a:solidFill>
              </a:rPr>
              <a:t>Xin </a:t>
            </a:r>
            <a:r>
              <a:rPr lang="vi-VN" sz="5400" dirty="0">
                <a:solidFill>
                  <a:srgbClr val="990000"/>
                </a:solidFill>
              </a:rPr>
              <a:t>cho con suốt một </a:t>
            </a:r>
            <a:r>
              <a:rPr lang="vi-VN" sz="5400" dirty="0" smtClean="0">
                <a:solidFill>
                  <a:srgbClr val="990000"/>
                </a:solidFill>
              </a:rPr>
              <a:t>đời, </a:t>
            </a:r>
            <a:r>
              <a:rPr lang="vi-VN" sz="5400" dirty="0">
                <a:solidFill>
                  <a:srgbClr val="990000"/>
                </a:solidFill>
              </a:rPr>
              <a:t>tình yêu cho đi là lẽ sống. Xin cho con biết trung </a:t>
            </a:r>
            <a:r>
              <a:rPr lang="vi-VN" sz="5400" dirty="0" smtClean="0">
                <a:solidFill>
                  <a:srgbClr val="990000"/>
                </a:solidFill>
              </a:rPr>
              <a:t>thành, </a:t>
            </a:r>
            <a:r>
              <a:rPr lang="vi-VN" sz="5400" dirty="0">
                <a:solidFill>
                  <a:srgbClr val="990000"/>
                </a:solidFill>
              </a:rPr>
              <a:t>hoàn tất những bước chân đẹp xinh. </a:t>
            </a:r>
            <a:endParaRPr lang="en-US" sz="5400" b="0" dirty="0">
              <a:solidFill>
                <a:srgbClr val="990000"/>
              </a:solidFill>
              <a:effectLst/>
            </a:endParaRPr>
          </a:p>
        </p:txBody>
      </p:sp>
    </p:spTree>
    <p:extLst>
      <p:ext uri="{BB962C8B-B14F-4D97-AF65-F5344CB8AC3E}">
        <p14:creationId xmlns:p14="http://schemas.microsoft.com/office/powerpoint/2010/main" val="242626613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5400" dirty="0" smtClean="0">
                <a:solidFill>
                  <a:srgbClr val="002060"/>
                </a:solidFill>
              </a:rPr>
              <a:t>**</a:t>
            </a:r>
            <a:r>
              <a:rPr lang="vi-VN" sz="5400" dirty="0" smtClean="0">
                <a:solidFill>
                  <a:srgbClr val="990000"/>
                </a:solidFill>
              </a:rPr>
              <a:t> Nguyện </a:t>
            </a:r>
            <a:r>
              <a:rPr lang="vi-VN" sz="5400" dirty="0">
                <a:solidFill>
                  <a:srgbClr val="990000"/>
                </a:solidFill>
              </a:rPr>
              <a:t>một đời con tìm đến, </a:t>
            </a:r>
            <a:r>
              <a:rPr lang="vi-VN" sz="5400" dirty="0" smtClean="0">
                <a:solidFill>
                  <a:srgbClr val="990000"/>
                </a:solidFill>
              </a:rPr>
              <a:t>với </a:t>
            </a:r>
            <a:r>
              <a:rPr lang="vi-VN" sz="5400" dirty="0">
                <a:solidFill>
                  <a:srgbClr val="990000"/>
                </a:solidFill>
              </a:rPr>
              <a:t>hết </a:t>
            </a:r>
            <a:r>
              <a:rPr lang="vi-VN" sz="5400" dirty="0" smtClean="0">
                <a:solidFill>
                  <a:srgbClr val="990000"/>
                </a:solidFill>
              </a:rPr>
              <a:t>cả những </a:t>
            </a:r>
            <a:r>
              <a:rPr lang="vi-VN" sz="5400" dirty="0">
                <a:solidFill>
                  <a:srgbClr val="990000"/>
                </a:solidFill>
              </a:rPr>
              <a:t>ai chân tình, để tình người </a:t>
            </a:r>
            <a:r>
              <a:rPr lang="vi-VN" sz="5400" dirty="0" smtClean="0">
                <a:solidFill>
                  <a:srgbClr val="990000"/>
                </a:solidFill>
              </a:rPr>
              <a:t>vẫn </a:t>
            </a:r>
            <a:r>
              <a:rPr lang="vi-VN" sz="5400" dirty="0">
                <a:solidFill>
                  <a:srgbClr val="990000"/>
                </a:solidFill>
              </a:rPr>
              <a:t>còn xanh, ngát hương như hoa xuân trên cành.</a:t>
            </a:r>
            <a:endParaRPr lang="en-US" sz="5400" b="0" dirty="0">
              <a:solidFill>
                <a:srgbClr val="990000"/>
              </a:solidFill>
              <a:effectLst/>
            </a:endParaRPr>
          </a:p>
        </p:txBody>
      </p:sp>
    </p:spTree>
    <p:extLst>
      <p:ext uri="{BB962C8B-B14F-4D97-AF65-F5344CB8AC3E}">
        <p14:creationId xmlns:p14="http://schemas.microsoft.com/office/powerpoint/2010/main" val="342129583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4800" dirty="0" smtClean="0">
                <a:solidFill>
                  <a:srgbClr val="002060"/>
                </a:solidFill>
              </a:rPr>
              <a:t>ĐK</a:t>
            </a:r>
            <a:r>
              <a:rPr lang="vi-VN" sz="4800" dirty="0">
                <a:solidFill>
                  <a:srgbClr val="002060"/>
                </a:solidFill>
              </a:rPr>
              <a:t>: </a:t>
            </a:r>
            <a:r>
              <a:rPr lang="vi-VN" sz="4800" dirty="0">
                <a:solidFill>
                  <a:srgbClr val="990000"/>
                </a:solidFill>
              </a:rPr>
              <a:t>Này </a:t>
            </a:r>
            <a:r>
              <a:rPr lang="vi-VN" sz="4800" dirty="0" smtClean="0">
                <a:solidFill>
                  <a:srgbClr val="990000"/>
                </a:solidFill>
              </a:rPr>
              <a:t>đây, </a:t>
            </a:r>
            <a:r>
              <a:rPr lang="vi-VN" sz="4800" dirty="0">
                <a:solidFill>
                  <a:srgbClr val="990000"/>
                </a:solidFill>
              </a:rPr>
              <a:t>Chúa ơi con hiến dâng cho </a:t>
            </a:r>
            <a:r>
              <a:rPr lang="vi-VN" sz="4800" dirty="0" smtClean="0">
                <a:solidFill>
                  <a:srgbClr val="990000"/>
                </a:solidFill>
              </a:rPr>
              <a:t>Ngài, </a:t>
            </a:r>
            <a:r>
              <a:rPr lang="vi-VN" sz="4800" dirty="0">
                <a:solidFill>
                  <a:srgbClr val="990000"/>
                </a:solidFill>
              </a:rPr>
              <a:t>niềm </a:t>
            </a:r>
            <a:r>
              <a:rPr lang="vi-VN" sz="4800" dirty="0" smtClean="0">
                <a:solidFill>
                  <a:srgbClr val="990000"/>
                </a:solidFill>
              </a:rPr>
              <a:t>tin, </a:t>
            </a:r>
            <a:r>
              <a:rPr lang="vi-VN" sz="4800" dirty="0">
                <a:solidFill>
                  <a:srgbClr val="990000"/>
                </a:solidFill>
              </a:rPr>
              <a:t>tâm tư cùng trái tim nồng cháy. Từ </a:t>
            </a:r>
            <a:r>
              <a:rPr lang="vi-VN" sz="4800" dirty="0" smtClean="0">
                <a:solidFill>
                  <a:srgbClr val="990000"/>
                </a:solidFill>
              </a:rPr>
              <a:t>đây, </a:t>
            </a:r>
            <a:r>
              <a:rPr lang="vi-VN" sz="4800" dirty="0">
                <a:solidFill>
                  <a:srgbClr val="990000"/>
                </a:solidFill>
              </a:rPr>
              <a:t>hăng say theo bước chân của </a:t>
            </a:r>
            <a:r>
              <a:rPr lang="vi-VN" sz="4800" dirty="0" smtClean="0">
                <a:solidFill>
                  <a:srgbClr val="990000"/>
                </a:solidFill>
              </a:rPr>
              <a:t>Ngài, </a:t>
            </a:r>
            <a:r>
              <a:rPr lang="vi-VN" sz="4800" dirty="0">
                <a:solidFill>
                  <a:srgbClr val="990000"/>
                </a:solidFill>
              </a:rPr>
              <a:t>trung kiên làm chứng nhân Nước Trời, thắp lên hạnh phúc cho muôn người. </a:t>
            </a:r>
            <a:endParaRPr lang="en-US" sz="4800" b="0" dirty="0">
              <a:solidFill>
                <a:srgbClr val="990000"/>
              </a:solidFill>
              <a:effectLst/>
            </a:endParaRPr>
          </a:p>
        </p:txBody>
      </p:sp>
    </p:spTree>
    <p:extLst>
      <p:ext uri="{BB962C8B-B14F-4D97-AF65-F5344CB8AC3E}">
        <p14:creationId xmlns:p14="http://schemas.microsoft.com/office/powerpoint/2010/main" val="350795012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rgbClr val="990000"/>
              </a:solidFill>
              <a:effectLst/>
              <a:latin typeface="+mj-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4262661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en-US" sz="4800" b="0" smtClean="0">
                <a:solidFill>
                  <a:srgbClr val="A50021"/>
                </a:solidFill>
                <a:effectLst/>
                <a:latin typeface="+mn-lt"/>
                <a:cs typeface="Times New Roman" pitchFamily="18" charset="0"/>
              </a:rPr>
              <a:t>Giờ đây,/ chúng con cảm tạ Cha/ vì hồng ân cứu độ Cha đã thương ban cho chúng con./ Xin Cha thắp lên ngọn lửa tình yêu trong tâm hồn chúng con,/ và dạy chúng con biết chiêm ngắm và bước theo Đức Ki-tô/</a:t>
            </a:r>
            <a:endParaRPr lang="en-US" sz="4800" b="0">
              <a:solidFill>
                <a:srgbClr val="A50021"/>
              </a:solidFill>
              <a:effectLst/>
              <a:latin typeface="+mn-lt"/>
              <a:cs typeface="Times New Roman" pitchFamily="18" charset="0"/>
            </a:endParaRPr>
          </a:p>
        </p:txBody>
      </p:sp>
    </p:spTree>
    <p:extLst>
      <p:ext uri="{BB962C8B-B14F-4D97-AF65-F5344CB8AC3E}">
        <p14:creationId xmlns:p14="http://schemas.microsoft.com/office/powerpoint/2010/main" val="1636646987"/>
      </p:ext>
    </p:extLst>
  </p:cSld>
  <p:clrMapOvr>
    <a:masterClrMapping/>
  </p:clrMapOvr>
  <p:transition spd="slow" advClick="0"/>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23549712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57150"/>
            <a:ext cx="9144000" cy="4400550"/>
          </a:xfrm>
        </p:spPr>
        <p:txBody>
          <a:bodyPr>
            <a:normAutofit/>
          </a:bodyPr>
          <a:lstStyle/>
          <a:p>
            <a:r>
              <a:rPr lang="en-US" sz="8000" b="0" dirty="0">
                <a:solidFill>
                  <a:srgbClr val="990000"/>
                </a:solidFill>
                <a:effectLst/>
                <a:latin typeface="+mj-lt"/>
              </a:rPr>
              <a:t>Ca </a:t>
            </a:r>
            <a:r>
              <a:rPr lang="en-US" sz="8000" b="0" dirty="0" err="1">
                <a:solidFill>
                  <a:srgbClr val="990000"/>
                </a:solidFill>
                <a:effectLst/>
                <a:latin typeface="+mj-lt"/>
              </a:rPr>
              <a:t>Kết</a:t>
            </a:r>
            <a:r>
              <a:rPr lang="en-US" sz="8000" b="0" dirty="0">
                <a:solidFill>
                  <a:srgbClr val="990000"/>
                </a:solidFill>
                <a:effectLst/>
                <a:latin typeface="+mj-lt"/>
              </a:rPr>
              <a:t> </a:t>
            </a:r>
            <a:r>
              <a:rPr lang="en-US" sz="8000" b="0" dirty="0" err="1">
                <a:solidFill>
                  <a:srgbClr val="990000"/>
                </a:solidFill>
                <a:effectLst/>
                <a:latin typeface="+mj-lt"/>
              </a:rPr>
              <a:t>Lễ</a:t>
            </a:r>
            <a:r>
              <a:rPr lang="en-US" sz="8000" b="0" dirty="0">
                <a:solidFill>
                  <a:srgbClr val="990000"/>
                </a:solidFill>
                <a:effectLst/>
                <a:latin typeface="+mj-lt"/>
              </a:rPr>
              <a:t/>
            </a:r>
            <a:br>
              <a:rPr lang="en-US" sz="8000" b="0" dirty="0">
                <a:solidFill>
                  <a:srgbClr val="990000"/>
                </a:solidFill>
                <a:effectLst/>
                <a:latin typeface="+mj-lt"/>
              </a:rPr>
            </a:br>
            <a:r>
              <a:rPr lang="en-US" sz="6600" b="0" dirty="0" err="1" smtClean="0">
                <a:solidFill>
                  <a:srgbClr val="990000"/>
                </a:solidFill>
                <a:effectLst/>
                <a:latin typeface="+mj-lt"/>
              </a:rPr>
              <a:t>Lời</a:t>
            </a:r>
            <a:r>
              <a:rPr lang="en-US" sz="6600" b="0" dirty="0" smtClean="0">
                <a:solidFill>
                  <a:srgbClr val="990000"/>
                </a:solidFill>
                <a:effectLst/>
                <a:latin typeface="+mj-lt"/>
              </a:rPr>
              <a:t> </a:t>
            </a:r>
            <a:r>
              <a:rPr lang="en-US" sz="6600" b="0" dirty="0" err="1" smtClean="0">
                <a:solidFill>
                  <a:srgbClr val="990000"/>
                </a:solidFill>
                <a:effectLst/>
                <a:latin typeface="+mj-lt"/>
              </a:rPr>
              <a:t>Nguyện</a:t>
            </a:r>
            <a:r>
              <a:rPr lang="en-US" sz="6600" b="0" dirty="0" smtClean="0">
                <a:solidFill>
                  <a:srgbClr val="990000"/>
                </a:solidFill>
                <a:effectLst/>
                <a:latin typeface="+mj-lt"/>
              </a:rPr>
              <a:t> </a:t>
            </a:r>
            <a:r>
              <a:rPr lang="en-US" sz="6600" b="0" dirty="0" err="1" smtClean="0">
                <a:solidFill>
                  <a:srgbClr val="990000"/>
                </a:solidFill>
                <a:effectLst/>
                <a:latin typeface="+mj-lt"/>
              </a:rPr>
              <a:t>Truyền</a:t>
            </a:r>
            <a:r>
              <a:rPr lang="en-US" sz="6600" b="0" dirty="0" smtClean="0">
                <a:solidFill>
                  <a:srgbClr val="990000"/>
                </a:solidFill>
                <a:effectLst/>
                <a:latin typeface="+mj-lt"/>
              </a:rPr>
              <a:t> </a:t>
            </a:r>
            <a:r>
              <a:rPr lang="en-US" sz="6600" b="0" dirty="0" err="1" smtClean="0">
                <a:solidFill>
                  <a:srgbClr val="990000"/>
                </a:solidFill>
                <a:effectLst/>
                <a:latin typeface="+mj-lt"/>
              </a:rPr>
              <a:t>Giáo</a:t>
            </a:r>
            <a:r>
              <a:rPr lang="en-US" sz="6600" b="0" dirty="0" smtClean="0">
                <a:solidFill>
                  <a:srgbClr val="990000"/>
                </a:solidFill>
                <a:effectLst/>
                <a:latin typeface="+mj-lt"/>
              </a:rPr>
              <a:t/>
            </a:r>
            <a:br>
              <a:rPr lang="en-US" sz="6600" b="0" dirty="0" smtClean="0">
                <a:solidFill>
                  <a:srgbClr val="990000"/>
                </a:solidFill>
                <a:effectLst/>
                <a:latin typeface="+mj-lt"/>
              </a:rPr>
            </a:br>
            <a:r>
              <a:rPr lang="en-US" sz="4800" i="1" dirty="0" err="1" smtClean="0">
                <a:solidFill>
                  <a:srgbClr val="002060"/>
                </a:solidFill>
              </a:rPr>
              <a:t>Hoài</a:t>
            </a:r>
            <a:r>
              <a:rPr lang="en-US" sz="4800" i="1" dirty="0" smtClean="0">
                <a:solidFill>
                  <a:srgbClr val="002060"/>
                </a:solidFill>
              </a:rPr>
              <a:t> </a:t>
            </a:r>
            <a:r>
              <a:rPr lang="en-US" sz="4800" i="1" dirty="0" err="1" smtClean="0">
                <a:solidFill>
                  <a:srgbClr val="002060"/>
                </a:solidFill>
              </a:rPr>
              <a:t>Chiên</a:t>
            </a:r>
            <a:endParaRPr lang="en-US" sz="4800" b="0" i="1" dirty="0">
              <a:solidFill>
                <a:srgbClr val="002060"/>
              </a:solidFill>
              <a:effectLst/>
            </a:endParaRPr>
          </a:p>
        </p:txBody>
      </p:sp>
    </p:spTree>
    <p:extLst>
      <p:ext uri="{BB962C8B-B14F-4D97-AF65-F5344CB8AC3E}">
        <p14:creationId xmlns:p14="http://schemas.microsoft.com/office/powerpoint/2010/main" val="35085029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4800" dirty="0" smtClean="0">
                <a:solidFill>
                  <a:srgbClr val="990000"/>
                </a:solidFill>
              </a:rPr>
              <a:t>Lạy Chúa, </a:t>
            </a:r>
            <a:r>
              <a:rPr lang="vi-VN" sz="4800" dirty="0">
                <a:solidFill>
                  <a:srgbClr val="990000"/>
                </a:solidFill>
              </a:rPr>
              <a:t>xưa Chúa đã phán: Lúa chín đầy </a:t>
            </a:r>
            <a:r>
              <a:rPr lang="vi-VN" sz="4800" dirty="0" smtClean="0">
                <a:solidFill>
                  <a:srgbClr val="990000"/>
                </a:solidFill>
              </a:rPr>
              <a:t>đồng, </a:t>
            </a:r>
            <a:r>
              <a:rPr lang="vi-VN" sz="4800" dirty="0">
                <a:solidFill>
                  <a:srgbClr val="990000"/>
                </a:solidFill>
              </a:rPr>
              <a:t>mà thiếu thợ </a:t>
            </a:r>
            <a:r>
              <a:rPr lang="vi-VN" sz="4800" dirty="0" smtClean="0">
                <a:solidFill>
                  <a:srgbClr val="990000"/>
                </a:solidFill>
              </a:rPr>
              <a:t>gặt, </a:t>
            </a:r>
            <a:r>
              <a:rPr lang="vi-VN" sz="4800" dirty="0">
                <a:solidFill>
                  <a:srgbClr val="990000"/>
                </a:solidFill>
              </a:rPr>
              <a:t>Chúa hãy ban nhiều thợ biết nhiệt thành. Để nước Chúa rộng </a:t>
            </a:r>
            <a:r>
              <a:rPr lang="vi-VN" sz="4800" dirty="0" smtClean="0">
                <a:solidFill>
                  <a:srgbClr val="990000"/>
                </a:solidFill>
              </a:rPr>
              <a:t>lan, </a:t>
            </a:r>
            <a:r>
              <a:rPr lang="vi-VN" sz="4800" dirty="0">
                <a:solidFill>
                  <a:srgbClr val="990000"/>
                </a:solidFill>
              </a:rPr>
              <a:t>khắp nơi. Xin Chúa ban cho đoàn chúng con nên Tông Đồ thiện toàn mở </a:t>
            </a:r>
            <a:r>
              <a:rPr lang="vi-VN" sz="4800" dirty="0" smtClean="0">
                <a:solidFill>
                  <a:srgbClr val="990000"/>
                </a:solidFill>
              </a:rPr>
              <a:t>nước </a:t>
            </a:r>
            <a:r>
              <a:rPr lang="vi-VN" sz="4800" dirty="0">
                <a:solidFill>
                  <a:srgbClr val="990000"/>
                </a:solidFill>
              </a:rPr>
              <a:t>Chúa </a:t>
            </a:r>
            <a:r>
              <a:rPr lang="vi-VN" sz="4800" dirty="0" smtClean="0">
                <a:solidFill>
                  <a:srgbClr val="990000"/>
                </a:solidFill>
              </a:rPr>
              <a:t>Trời.  </a:t>
            </a:r>
            <a:r>
              <a:rPr lang="vi-VN" sz="4800" u="sng" dirty="0" smtClean="0">
                <a:solidFill>
                  <a:srgbClr val="002060"/>
                </a:solidFill>
              </a:rPr>
              <a:t>2 Lần</a:t>
            </a:r>
            <a:endParaRPr lang="vi-VN" sz="4800" b="0" u="sng" dirty="0">
              <a:solidFill>
                <a:srgbClr val="002060"/>
              </a:solidFill>
              <a:effectLst/>
            </a:endParaRPr>
          </a:p>
        </p:txBody>
      </p:sp>
    </p:spTree>
    <p:extLst>
      <p:ext uri="{BB962C8B-B14F-4D97-AF65-F5344CB8AC3E}">
        <p14:creationId xmlns:p14="http://schemas.microsoft.com/office/powerpoint/2010/main" val="427835381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613568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en-US" sz="5000" b="0" smtClean="0">
                <a:solidFill>
                  <a:srgbClr val="A50021"/>
                </a:solidFill>
                <a:effectLst/>
                <a:latin typeface="+mn-lt"/>
              </a:rPr>
              <a:t>Trên con đường loan báo Tin Mừng cho muôn dân nước,/ Xin dạy chúng con biết yêu thương và phục vụ,/ biết chia sẻ của cải tinh thần và vật chất cho người nghèo khổ và bất hạnh,/</a:t>
            </a:r>
            <a:endParaRPr lang="en-US" sz="5000" b="0">
              <a:solidFill>
                <a:srgbClr val="A50021"/>
              </a:solidFill>
              <a:effectLst/>
              <a:latin typeface="+mn-lt"/>
            </a:endParaRPr>
          </a:p>
        </p:txBody>
      </p:sp>
    </p:spTree>
    <p:extLst>
      <p:ext uri="{BB962C8B-B14F-4D97-AF65-F5344CB8AC3E}">
        <p14:creationId xmlns:p14="http://schemas.microsoft.com/office/powerpoint/2010/main" val="1192239260"/>
      </p:ext>
    </p:extLst>
  </p:cSld>
  <p:clrMapOvr>
    <a:masterClrMapping/>
  </p:clrMapOvr>
  <p:transition spd="slow" advClick="0"/>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Calibri"/>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1344</TotalTime>
  <Words>2095</Words>
  <Application>Microsoft Office PowerPoint</Application>
  <PresentationFormat>On-screen Show (16:9)</PresentationFormat>
  <Paragraphs>80</Paragraphs>
  <Slides>83</Slides>
  <Notes>2</Notes>
  <HiddenSlides>0</HiddenSlides>
  <MMClips>0</MMClips>
  <ScaleCrop>false</ScaleCrop>
  <HeadingPairs>
    <vt:vector size="4" baseType="variant">
      <vt:variant>
        <vt:lpstr>Theme</vt:lpstr>
      </vt:variant>
      <vt:variant>
        <vt:i4>13</vt:i4>
      </vt:variant>
      <vt:variant>
        <vt:lpstr>Slide Titles</vt:lpstr>
      </vt:variant>
      <vt:variant>
        <vt:i4>83</vt:i4>
      </vt:variant>
    </vt:vector>
  </HeadingPairs>
  <TitlesOfParts>
    <vt:vector size="96" baseType="lpstr">
      <vt:lpstr>Office Theme</vt:lpstr>
      <vt:lpstr>12_Office Theme</vt:lpstr>
      <vt:lpstr>36_Default Design</vt:lpstr>
      <vt:lpstr>10_Office Theme</vt:lpstr>
      <vt:lpstr>37_Default Design</vt:lpstr>
      <vt:lpstr>6_Office Theme</vt:lpstr>
      <vt:lpstr>7_Office Theme</vt:lpstr>
      <vt:lpstr>1_Office Theme</vt:lpstr>
      <vt:lpstr>5_Office Theme</vt:lpstr>
      <vt:lpstr>4_Office Theme</vt:lpstr>
      <vt:lpstr>3_Office Theme</vt:lpstr>
      <vt:lpstr>2_Office Theme</vt:lpstr>
      <vt:lpstr>8_Office Theme</vt:lpstr>
      <vt:lpstr>PowerPoint Presentation</vt:lpstr>
      <vt:lpstr>TẬP HÁT CỘNG ĐOÀN</vt:lpstr>
      <vt:lpstr>Đk: Hãy đi rao giảng tin mừng khắp thế gian.</vt:lpstr>
      <vt:lpstr>Alleluia-Alleluia: Chúa nói:   Các con hãy ra đi, gảng dạy muôn dân, và đây Thầy ở cùng các con mọi ngày cho đến tận thế.     Alleluia …</vt:lpstr>
      <vt:lpstr>KINH TRUYỀN GIÁO</vt:lpstr>
      <vt:lpstr>Lạy Cha là Thiên Chúa toàn năng./ Cha yêu thương sáng tạo và cứu độ muôn loài./ Cha đã sai con một làm người ở giữa chúng con./ Người đã hy sinh chịu chết và phục sinh/ </vt:lpstr>
      <vt:lpstr>Để quy tụ tất cả muôn loài vào nước Cha./ Cha đã gửi Thánh Thần đến/ Để xây dựng một cộng đồng nhân loại mới,/ biết yêu thương và hiệp nhất/ theo hình ảnh Thiên Chúa Ba Ngôi. </vt:lpstr>
      <vt:lpstr>Giờ đây,/ chúng con cảm tạ Cha/ vì hồng ân cứu độ Cha đã thương ban cho chúng con./ Xin Cha thắp lên ngọn lửa tình yêu trong tâm hồn chúng con,/ và dạy chúng con biết chiêm ngắm và bước theo Đức Ki-tô/</vt:lpstr>
      <vt:lpstr>Trên con đường loan báo Tin Mừng cho muôn dân nước,/ Xin dạy chúng con biết yêu thương và phục vụ,/ biết chia sẻ của cải tinh thần và vật chất cho người nghèo khổ và bất hạnh,/</vt:lpstr>
      <vt:lpstr>biết góp phần vào việc mở mang nước Cha./ Nhờ lời chuyển cầu của Đức Mẹ Maria Lavang,/ xin Cha làm cho chúng con trở nên những chứng nhân Tin Mừng,/ hôm nay và mãi mãi Amen.</vt:lpstr>
      <vt:lpstr>PowerPoint Presentation</vt:lpstr>
      <vt:lpstr>Ca Nhập Lễ Đẹp Thay Lm. Mi Trầm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 </vt:lpstr>
      <vt:lpstr> </vt:lpstr>
      <vt:lpstr> </vt:lpstr>
      <vt:lpstr> </vt:lpstr>
      <vt:lpstr> </vt:lpstr>
      <vt:lpstr> </vt:lpstr>
      <vt:lpstr>PowerPoint Presentation</vt:lpstr>
      <vt:lpstr>PowerPoint Presentation</vt:lpstr>
      <vt:lpstr>Thánh Vịnh 116 Chúa Nhật XXIX Thường Niên Năm A Khánh Nhật Truyền Giáo Lm. Kim Long 02 Câu </vt:lpstr>
      <vt:lpstr>Đk: Hãy đi rao giảng tin mừng khắp thế gian.</vt:lpstr>
      <vt:lpstr>Tk1: Vạn quốc hỡi, mừng chúc Chúa đi, ngàn dân ơi, hãy tán dương Ngài.</vt:lpstr>
      <vt:lpstr>Đk: Hãy đi rao giảng tin mừng khắp thế gian.</vt:lpstr>
      <vt:lpstr>Tk2: Vì tình Chúa, mạnh mẽ thiết tha, lòng trung tín, bền vững muôn đời.</vt:lpstr>
      <vt:lpstr>Đk: Hãy đi rao giảng tin mừng khắp thế gian.</vt:lpstr>
      <vt:lpstr>PowerPoint Presentation</vt:lpstr>
      <vt:lpstr>Alleluia-Alleluia: Chúa nói:   Các con hãy ra đi, gảng dạy muôn dân, và đây Thầy ở cùng các con mọi ngày cho đến tận thế.     Alleluia …</vt:lpstr>
      <vt:lpstr>PowerPoint Presentation</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PowerPoint Presentation</vt:lpstr>
      <vt:lpstr>ĐK: Chúa ơi, thân con là thân lúa miến, gieo vào lòng đời và mục nát với thời gian. Bông lúa vàng kết thành tấm bánh, và thân con trở thành hiến vật, nguyện dâng Cha như lễ toàn thiêu.</vt:lpstr>
      <vt:lpstr>Pk1: Đây thân con đây trí lòng con, bao ưu tư vui buồn cuộc sống. Xin dâng Cha như một hiến vật, nguyện Chúa Trời thánh hóa đời con. </vt:lpstr>
      <vt:lpstr>ĐK: Chúa ơi, thân con là thân lúa miến, gieo vào lòng đời và mục nát với thời gian. Bông lúa vàng kết thành tấm bánh, và thân con trở thành hiến vật, nguyện dâng Cha như lễ toàn thiêu.</vt:lpstr>
      <vt:lpstr>Pk2: Đây tương lai quá khứ đời con, bao bâng khuâng với ngàn mộng ước. Xin dâng Cha như một hiến vật, nguyện Chúa Trời thánh hóa đời con.</vt:lpstr>
      <vt:lpstr>ĐK: Chúa ơi, thân con là thân lúa miến, gieo vào lòng đời và mục nát với thời gian. Bông lúa vàng kết thành tấm bánh, và thân con trở thành hiến vật, nguyện dâng Cha như lễ toàn thiêu.</vt:lpstr>
      <vt:lpstr>Pk3: Đây vinh quang Thánh giá đời con, bao công danh đón mời ngày tháng. Xin dâng Cha như một hiến vật, nguyện Chúa Trời thánh hóa đời con.</vt:lpstr>
      <vt:lpstr>ĐK: Chúa ơi, thân con là thân lúa miến, gieo vào lòng đời và mục nát với thời gian. Bông lúa vàng kết thành tấm bánh, và thân con trở thành hiến vật, nguyện dâng Cha như lễ toàn thiêu.</vt:lpstr>
      <vt:lpstr>PowerPoint Presentation</vt:lpstr>
      <vt:lpstr>PowerPoint Presentation</vt:lpstr>
      <vt:lpstr>PowerPoint Presentation</vt:lpstr>
      <vt:lpstr>Ca Nguyện Hiệp Lễ Chứng Nhân Tình Yêu Lm Nguyễ Duy</vt:lpstr>
      <vt:lpstr>Pk1: Khi con nghe tiếng kêu mời, gọi con đi gieo niềm tin mới, con nay như thấy ngỡ ngàng, vì Chúa đã đoái thương chọn con. </vt:lpstr>
      <vt:lpstr>** Rồi một ngày Thánh Thần Chúa, đã đến thánh hiến con cho Ngài, sai con đi khắp mọi nơi, rắc gieo tin vui cho muôn người. </vt:lpstr>
      <vt:lpstr>ĐK: Này đây, Chúa ơi con hiến dâng cho Ngài, niềm tin, tâm tư cùng trái tim nồng cháy. Từ đây, hăng say theo bước chân của Ngài, trung kiên làm chứng nhân Nước Trời, thắp lên hạnh phúc cho muôn người. </vt:lpstr>
      <vt:lpstr>Pk2: Con say sưa với tháng ngày, tình yêu cho con nguồn sức sống. Con hân hoan bước trên đường, hồng phúc bát ngát xanh đồi nương. </vt:lpstr>
      <vt:lpstr>** Để tìm lại những tình thương, quá khứ héo úa trong muôn lòng. Cho quên đi những sầu vương, Chúa ơi xin thương ai đoạn trường.</vt:lpstr>
      <vt:lpstr>ĐK: Này đây, Chúa ơi con hiến dâng cho Ngài, niềm tin, tâm tư cùng trái tim nồng cháy. Từ đây, hăng say theo bước chân của Ngài, trung kiên làm chứng nhân Nước Trời, thắp lên hạnh phúc cho muôn người. </vt:lpstr>
      <vt:lpstr>Pk3: Trong tâm tư biết bao người, ngày đêm cô đơn buồn không nói, nhưng đâu ai đến với họ, để hát tiếng hát của niềm vui. </vt:lpstr>
      <vt:lpstr>** Vì nhiều người vẫn nghèo đói, thế giới thiếu vắng bao nụ cười. Xin cho nhau những tình thương, sớm mai cơn mê đã tan rồi. </vt:lpstr>
      <vt:lpstr>ĐK: Này đây, Chúa ơi con hiến dâng cho Ngài, niềm tin, tâm tư cùng trái tim nồng cháy. Từ đây, hăng say theo bước chân của Ngài, trung kiên làm chứng nhân Nước Trời, thắp lên hạnh phúc cho muôn người. </vt:lpstr>
      <vt:lpstr>Pk4: Xin cho con suốt một đời, tình yêu cho đi là lẽ sống. Xin cho con biết trung thành, hoàn tất những bước chân đẹp xinh. </vt:lpstr>
      <vt:lpstr>** Nguyện một đời con tìm đến, với hết cả những ai chân tình, để tình người vẫn còn xanh, ngát hương như hoa xuân trên cành.</vt:lpstr>
      <vt:lpstr>ĐK: Này đây, Chúa ơi con hiến dâng cho Ngài, niềm tin, tâm tư cùng trái tim nồng cháy. Từ đây, hăng say theo bước chân của Ngài, trung kiên làm chứng nhân Nước Trời, thắp lên hạnh phúc cho muôn người. </vt:lpstr>
      <vt:lpstr>PowerPoint Presentation</vt:lpstr>
      <vt:lpstr>PowerPoint Presentation</vt:lpstr>
      <vt:lpstr>Ca Kết Lễ Lời Nguyện Truyền Giáo Hoài Chiên</vt:lpstr>
      <vt:lpstr>Lạy Chúa, xưa Chúa đã phán: Lúa chín đầy đồng, mà thiếu thợ gặt, Chúa hãy ban nhiều thợ biết nhiệt thành. Để nước Chúa rộng lan, khắp nơi. Xin Chúa ban cho đoàn chúng con nên Tông Đồ thiện toàn mở nước Chúa Trời.  2 Lần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 Nhập Lễ Từ Hừng Sáng Lm. Kim Long</dc:title>
  <dc:creator>Hung Nam</dc:creator>
  <cp:lastModifiedBy>Hung Nam</cp:lastModifiedBy>
  <cp:revision>153</cp:revision>
  <dcterms:created xsi:type="dcterms:W3CDTF">2023-05-21T07:25:42Z</dcterms:created>
  <dcterms:modified xsi:type="dcterms:W3CDTF">2023-10-19T09:50:24Z</dcterms:modified>
</cp:coreProperties>
</file>