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928" r:id="rId6"/>
    <p:sldMasterId id="2147484012" r:id="rId7"/>
    <p:sldMasterId id="2147484024" r:id="rId8"/>
    <p:sldMasterId id="2147484192" r:id="rId9"/>
    <p:sldMasterId id="2147484204" r:id="rId10"/>
    <p:sldMasterId id="2147484228" r:id="rId11"/>
    <p:sldMasterId id="2147484240" r:id="rId12"/>
  </p:sldMasterIdLst>
  <p:notesMasterIdLst>
    <p:notesMasterId r:id="rId108"/>
  </p:notesMasterIdLst>
  <p:sldIdLst>
    <p:sldId id="507" r:id="rId13"/>
    <p:sldId id="376" r:id="rId14"/>
    <p:sldId id="741" r:id="rId15"/>
    <p:sldId id="743" r:id="rId16"/>
    <p:sldId id="367" r:id="rId17"/>
    <p:sldId id="368" r:id="rId18"/>
    <p:sldId id="369" r:id="rId19"/>
    <p:sldId id="370" r:id="rId20"/>
    <p:sldId id="371" r:id="rId21"/>
    <p:sldId id="372" r:id="rId22"/>
    <p:sldId id="373" r:id="rId23"/>
    <p:sldId id="374" r:id="rId24"/>
    <p:sldId id="725" r:id="rId25"/>
    <p:sldId id="553" r:id="rId26"/>
    <p:sldId id="585" r:id="rId27"/>
    <p:sldId id="443" r:id="rId28"/>
    <p:sldId id="747" r:id="rId29"/>
    <p:sldId id="676" r:id="rId30"/>
    <p:sldId id="748" r:id="rId31"/>
    <p:sldId id="726" r:id="rId32"/>
    <p:sldId id="384" r:id="rId33"/>
    <p:sldId id="385" r:id="rId34"/>
    <p:sldId id="386" r:id="rId35"/>
    <p:sldId id="387" r:id="rId36"/>
    <p:sldId id="388" r:id="rId37"/>
    <p:sldId id="389" r:id="rId38"/>
    <p:sldId id="390" r:id="rId39"/>
    <p:sldId id="391" r:id="rId40"/>
    <p:sldId id="647" r:id="rId41"/>
    <p:sldId id="649" r:id="rId42"/>
    <p:sldId id="731" r:id="rId43"/>
    <p:sldId id="732" r:id="rId44"/>
    <p:sldId id="733" r:id="rId45"/>
    <p:sldId id="737" r:id="rId46"/>
    <p:sldId id="734" r:id="rId47"/>
    <p:sldId id="738" r:id="rId48"/>
    <p:sldId id="735" r:id="rId49"/>
    <p:sldId id="739" r:id="rId50"/>
    <p:sldId id="653" r:id="rId51"/>
    <p:sldId id="746" r:id="rId52"/>
    <p:sldId id="728" r:id="rId53"/>
    <p:sldId id="549" r:id="rId54"/>
    <p:sldId id="400" r:id="rId55"/>
    <p:sldId id="401" r:id="rId56"/>
    <p:sldId id="402" r:id="rId57"/>
    <p:sldId id="403" r:id="rId58"/>
    <p:sldId id="404" r:id="rId59"/>
    <p:sldId id="405" r:id="rId60"/>
    <p:sldId id="406" r:id="rId61"/>
    <p:sldId id="407" r:id="rId62"/>
    <p:sldId id="408" r:id="rId63"/>
    <p:sldId id="409" r:id="rId64"/>
    <p:sldId id="410" r:id="rId65"/>
    <p:sldId id="411" r:id="rId66"/>
    <p:sldId id="412" r:id="rId67"/>
    <p:sldId id="550" r:id="rId68"/>
    <p:sldId id="558" r:id="rId69"/>
    <p:sldId id="559" r:id="rId70"/>
    <p:sldId id="561" r:id="rId71"/>
    <p:sldId id="749" r:id="rId72"/>
    <p:sldId id="614" r:id="rId73"/>
    <p:sldId id="750" r:id="rId74"/>
    <p:sldId id="276" r:id="rId75"/>
    <p:sldId id="729" r:id="rId76"/>
    <p:sldId id="277" r:id="rId77"/>
    <p:sldId id="278" r:id="rId78"/>
    <p:sldId id="751" r:id="rId79"/>
    <p:sldId id="279" r:id="rId80"/>
    <p:sldId id="290" r:id="rId81"/>
    <p:sldId id="752" r:id="rId82"/>
    <p:sldId id="753" r:id="rId83"/>
    <p:sldId id="291" r:id="rId84"/>
    <p:sldId id="754" r:id="rId85"/>
    <p:sldId id="755" r:id="rId86"/>
    <p:sldId id="292" r:id="rId87"/>
    <p:sldId id="760" r:id="rId88"/>
    <p:sldId id="761" r:id="rId89"/>
    <p:sldId id="770" r:id="rId90"/>
    <p:sldId id="762" r:id="rId91"/>
    <p:sldId id="763" r:id="rId92"/>
    <p:sldId id="771" r:id="rId93"/>
    <p:sldId id="772" r:id="rId94"/>
    <p:sldId id="766" r:id="rId95"/>
    <p:sldId id="773" r:id="rId96"/>
    <p:sldId id="774" r:id="rId97"/>
    <p:sldId id="698" r:id="rId98"/>
    <p:sldId id="293" r:id="rId99"/>
    <p:sldId id="563" r:id="rId100"/>
    <p:sldId id="564" r:id="rId101"/>
    <p:sldId id="756" r:id="rId102"/>
    <p:sldId id="759" r:id="rId103"/>
    <p:sldId id="740" r:id="rId104"/>
    <p:sldId id="757" r:id="rId105"/>
    <p:sldId id="758" r:id="rId106"/>
    <p:sldId id="730" r:id="rId10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212" y="-450"/>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84" Type="http://schemas.openxmlformats.org/officeDocument/2006/relationships/slide" Target="slides/slide72.xml"/><Relationship Id="rId89" Type="http://schemas.openxmlformats.org/officeDocument/2006/relationships/slide" Target="slides/slide77.xml"/><Relationship Id="rId11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07" Type="http://schemas.openxmlformats.org/officeDocument/2006/relationships/slide" Target="slides/slide95.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slide" Target="slides/slide62.xml"/><Relationship Id="rId79" Type="http://schemas.openxmlformats.org/officeDocument/2006/relationships/slide" Target="slides/slide67.xml"/><Relationship Id="rId87" Type="http://schemas.openxmlformats.org/officeDocument/2006/relationships/slide" Target="slides/slide75.xml"/><Relationship Id="rId102" Type="http://schemas.openxmlformats.org/officeDocument/2006/relationships/slide" Target="slides/slide90.xml"/><Relationship Id="rId110"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49.xml"/><Relationship Id="rId82" Type="http://schemas.openxmlformats.org/officeDocument/2006/relationships/slide" Target="slides/slide70.xml"/><Relationship Id="rId90" Type="http://schemas.openxmlformats.org/officeDocument/2006/relationships/slide" Target="slides/slide78.xml"/><Relationship Id="rId95" Type="http://schemas.openxmlformats.org/officeDocument/2006/relationships/slide" Target="slides/slide83.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slide" Target="slides/slide65.xml"/><Relationship Id="rId100" Type="http://schemas.openxmlformats.org/officeDocument/2006/relationships/slide" Target="slides/slide88.xml"/><Relationship Id="rId105" Type="http://schemas.openxmlformats.org/officeDocument/2006/relationships/slide" Target="slides/slide93.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slide" Target="slides/slide68.xml"/><Relationship Id="rId85" Type="http://schemas.openxmlformats.org/officeDocument/2006/relationships/slide" Target="slides/slide73.xml"/><Relationship Id="rId93" Type="http://schemas.openxmlformats.org/officeDocument/2006/relationships/slide" Target="slides/slide81.xml"/><Relationship Id="rId98" Type="http://schemas.openxmlformats.org/officeDocument/2006/relationships/slide" Target="slides/slide86.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103" Type="http://schemas.openxmlformats.org/officeDocument/2006/relationships/slide" Target="slides/slide91.xml"/><Relationship Id="rId108" Type="http://schemas.openxmlformats.org/officeDocument/2006/relationships/notesMaster" Target="notesMasters/notesMaster1.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slide" Target="slides/slide76.xml"/><Relationship Id="rId91" Type="http://schemas.openxmlformats.org/officeDocument/2006/relationships/slide" Target="slides/slide79.xml"/><Relationship Id="rId96" Type="http://schemas.openxmlformats.org/officeDocument/2006/relationships/slide" Target="slides/slide84.xml"/><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6" Type="http://schemas.openxmlformats.org/officeDocument/2006/relationships/slide" Target="slides/slide94.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94" Type="http://schemas.openxmlformats.org/officeDocument/2006/relationships/slide" Target="slides/slide82.xml"/><Relationship Id="rId99" Type="http://schemas.openxmlformats.org/officeDocument/2006/relationships/slide" Target="slides/slide87.xml"/><Relationship Id="rId101" Type="http://schemas.openxmlformats.org/officeDocument/2006/relationships/slide" Target="slides/slide89.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109" Type="http://schemas.openxmlformats.org/officeDocument/2006/relationships/presProps" Target="presProps.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97" Type="http://schemas.openxmlformats.org/officeDocument/2006/relationships/slide" Target="slides/slide85.xml"/><Relationship Id="rId104" Type="http://schemas.openxmlformats.org/officeDocument/2006/relationships/slide" Target="slides/slide92.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slide" Target="slides/slide8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9/21/2023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t>72</a:t>
            </a:fld>
            <a:endParaRPr lang="en-US"/>
          </a:p>
        </p:txBody>
      </p:sp>
    </p:spTree>
    <p:extLst>
      <p:ext uri="{BB962C8B-B14F-4D97-AF65-F5344CB8AC3E}">
        <p14:creationId xmlns:p14="http://schemas.microsoft.com/office/powerpoint/2010/main" val="861847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solidFill>
                  <a:prstClr val="black"/>
                </a:solidFill>
              </a:rPr>
              <a:pPr/>
              <a:t>73</a:t>
            </a:fld>
            <a:endParaRPr lang="en-US">
              <a:solidFill>
                <a:prstClr val="black"/>
              </a:solidFill>
            </a:endParaRPr>
          </a:p>
        </p:txBody>
      </p:sp>
    </p:spTree>
    <p:extLst>
      <p:ext uri="{BB962C8B-B14F-4D97-AF65-F5344CB8AC3E}">
        <p14:creationId xmlns:p14="http://schemas.microsoft.com/office/powerpoint/2010/main" val="861847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629658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627411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947342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1758787"/>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784420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95495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871711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9/21/2023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298728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9/21/2023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327829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9/21/2023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8649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906302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689156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904037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41716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122653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643908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229747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791962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458655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51170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622488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604066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548494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675425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19213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9/21/2023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9/21/2023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9/21/2023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9/21/2023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9/21/2023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9/21/2023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9/21/2023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9/21/2023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541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9/21/2023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376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5146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9894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0031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1607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8655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6209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0964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5382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49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9/21/2023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9/21/2023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589044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260147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682157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998348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59778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864879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494079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341435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6296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9/21/2023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627411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947342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589044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260147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682157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998348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59778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864879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494079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3414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9/21/2023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6560875"/>
      </p:ext>
    </p:extLst>
  </p:cSld>
  <p:clrMap bg1="lt1" tx1="dk1" bg2="lt2" tx2="dk2" accent1="accent1" accent2="accent2" accent3="accent3" accent4="accent4" accent5="accent5" accent6="accent6" hlink="hlink" folHlink="folHlink"/>
  <p:sldLayoutIdLst>
    <p:sldLayoutId id="2147484205" r:id="rId1"/>
    <p:sldLayoutId id="2147484206" r:id="rId2"/>
    <p:sldLayoutId id="2147484207" r:id="rId3"/>
    <p:sldLayoutId id="2147484208" r:id="rId4"/>
    <p:sldLayoutId id="2147484209" r:id="rId5"/>
    <p:sldLayoutId id="2147484210" r:id="rId6"/>
    <p:sldLayoutId id="2147484211" r:id="rId7"/>
    <p:sldLayoutId id="2147484212" r:id="rId8"/>
    <p:sldLayoutId id="2147484213" r:id="rId9"/>
    <p:sldLayoutId id="2147484214" r:id="rId10"/>
    <p:sldLayoutId id="21474842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6509030"/>
      </p:ext>
    </p:extLst>
  </p:cSld>
  <p:clrMap bg1="lt1" tx1="dk1" bg2="lt2" tx2="dk2" accent1="accent1" accent2="accent2" accent3="accent3" accent4="accent4" accent5="accent5" accent6="accent6" hlink="hlink" folHlink="folHlink"/>
  <p:sldLayoutIdLst>
    <p:sldLayoutId id="2147484229" r:id="rId1"/>
    <p:sldLayoutId id="2147484230" r:id="rId2"/>
    <p:sldLayoutId id="2147484231" r:id="rId3"/>
    <p:sldLayoutId id="2147484232" r:id="rId4"/>
    <p:sldLayoutId id="2147484233" r:id="rId5"/>
    <p:sldLayoutId id="2147484234" r:id="rId6"/>
    <p:sldLayoutId id="2147484235" r:id="rId7"/>
    <p:sldLayoutId id="2147484236" r:id="rId8"/>
    <p:sldLayoutId id="2147484237" r:id="rId9"/>
    <p:sldLayoutId id="2147484238" r:id="rId10"/>
    <p:sldLayoutId id="21474842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289179"/>
      </p:ext>
    </p:extLst>
  </p:cSld>
  <p:clrMap bg1="lt1" tx1="dk1" bg2="lt2" tx2="dk2" accent1="accent1" accent2="accent2" accent3="accent3" accent4="accent4" accent5="accent5" accent6="accent6" hlink="hlink" folHlink="folHlink"/>
  <p:sldLayoutIdLst>
    <p:sldLayoutId id="2147484241" r:id="rId1"/>
    <p:sldLayoutId id="2147484242" r:id="rId2"/>
    <p:sldLayoutId id="2147484243" r:id="rId3"/>
    <p:sldLayoutId id="2147484244" r:id="rId4"/>
    <p:sldLayoutId id="2147484245" r:id="rId5"/>
    <p:sldLayoutId id="2147484246" r:id="rId6"/>
    <p:sldLayoutId id="2147484247" r:id="rId7"/>
    <p:sldLayoutId id="2147484248" r:id="rId8"/>
    <p:sldLayoutId id="2147484249" r:id="rId9"/>
    <p:sldLayoutId id="2147484250" r:id="rId10"/>
    <p:sldLayoutId id="21474842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564547"/>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6560875"/>
      </p:ext>
    </p:extLst>
  </p:cSld>
  <p:clrMap bg1="lt1" tx1="dk1" bg2="lt2" tx2="dk2" accent1="accent1" accent2="accent2" accent3="accent3" accent4="accent4" accent5="accent5" accent6="accent6" hlink="hlink" folHlink="folHlink"/>
  <p:sldLayoutIdLst>
    <p:sldLayoutId id="2147484193" r:id="rId1"/>
    <p:sldLayoutId id="2147484194" r:id="rId2"/>
    <p:sldLayoutId id="2147484195" r:id="rId3"/>
    <p:sldLayoutId id="2147484196" r:id="rId4"/>
    <p:sldLayoutId id="2147484197" r:id="rId5"/>
    <p:sldLayoutId id="2147484198" r:id="rId6"/>
    <p:sldLayoutId id="2147484199" r:id="rId7"/>
    <p:sldLayoutId id="2147484200" r:id="rId8"/>
    <p:sldLayoutId id="2147484201" r:id="rId9"/>
    <p:sldLayoutId id="2147484202" r:id="rId10"/>
    <p:sldLayoutId id="21474842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23"/>
            <a:ext cx="9144000" cy="5139054"/>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b="0">
                <a:solidFill>
                  <a:schemeClr val="bg1"/>
                </a:solidFill>
                <a:effectLst/>
                <a:latin typeface="+mj-lt"/>
              </a:rPr>
              <a:t>Các giáo phận Việt Nam chúng con, </a:t>
            </a:r>
            <a:br>
              <a:rPr lang="vi-VN" b="0">
                <a:solidFill>
                  <a:schemeClr val="bg1"/>
                </a:solidFill>
                <a:effectLst/>
                <a:latin typeface="+mj-lt"/>
              </a:rPr>
            </a:br>
            <a:r>
              <a:rPr lang="vi-VN" b="0">
                <a:solidFill>
                  <a:schemeClr val="bg1"/>
                </a:solidFill>
                <a:effectLst/>
                <a:latin typeface="+mj-lt"/>
              </a:rPr>
              <a:t>luôn muốn cùng chung nhịp bước với Hội Thánh hoàn vũ, xin cho chúng con biết đồng cảm với nỗi thao thức của các Mục tử trên toàn thế giới, ngày càng ý thức hơn về tình hiệp thông,</a:t>
            </a:r>
            <a:endParaRPr lang="en-US" b="0">
              <a:solidFill>
                <a:schemeClr val="bg1"/>
              </a:solidFill>
              <a:effectLst/>
              <a:latin typeface="+mj-lt"/>
            </a:endParaRPr>
          </a:p>
        </p:txBody>
      </p:sp>
    </p:spTree>
    <p:extLst>
      <p:ext uri="{BB962C8B-B14F-4D97-AF65-F5344CB8AC3E}">
        <p14:creationId xmlns:p14="http://schemas.microsoft.com/office/powerpoint/2010/main" val="87441073"/>
      </p:ext>
    </p:extLst>
  </p:cSld>
  <p:clrMapOvr>
    <a:masterClrMapping/>
  </p:clrMapOvr>
  <p:transition spd="slow"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900" b="0">
                <a:solidFill>
                  <a:schemeClr val="bg1"/>
                </a:solidFill>
                <a:effectLst/>
                <a:latin typeface="+mj-lt"/>
              </a:rPr>
              <a:t>thái độ tham gia và lòng nhiệt thành trong sứ vụ của Hội</a:t>
            </a:r>
            <a:br>
              <a:rPr lang="vi-VN" sz="4900" b="0">
                <a:solidFill>
                  <a:schemeClr val="bg1"/>
                </a:solidFill>
                <a:effectLst/>
                <a:latin typeface="+mj-lt"/>
              </a:rPr>
            </a:br>
            <a:r>
              <a:rPr lang="vi-VN" sz="4900" b="0">
                <a:solidFill>
                  <a:schemeClr val="bg1"/>
                </a:solidFill>
                <a:effectLst/>
                <a:latin typeface="+mj-lt"/>
              </a:rPr>
              <a:t>Thánh, Nhờ lời chuyển cầu của Đức Trinh Nữ Maria, Nữ Vương các Tông đồ và là Mẹ của Hội Thánh,</a:t>
            </a:r>
            <a:endParaRPr lang="en-US" sz="4900" b="0">
              <a:solidFill>
                <a:schemeClr val="bg1"/>
              </a:solidFill>
              <a:effectLst/>
              <a:latin typeface="+mj-lt"/>
            </a:endParaRPr>
          </a:p>
        </p:txBody>
      </p:sp>
    </p:spTree>
    <p:extLst>
      <p:ext uri="{BB962C8B-B14F-4D97-AF65-F5344CB8AC3E}">
        <p14:creationId xmlns:p14="http://schemas.microsoft.com/office/powerpoint/2010/main" val="595797344"/>
      </p:ext>
    </p:extLst>
  </p:cSld>
  <p:clrMapOvr>
    <a:masterClrMapping/>
  </p:clrMapOvr>
  <p:transition spd="slow"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vi-VN" sz="5400" b="0">
                <a:solidFill>
                  <a:srgbClr val="FFFF00"/>
                </a:solidFill>
                <a:effectLst/>
                <a:latin typeface="+mj-lt"/>
                <a:cs typeface="Times New Roman" pitchFamily="18" charset="0"/>
              </a:rPr>
              <a:t>Amen.</a:t>
            </a:r>
            <a:endParaRPr lang="en-US" sz="5400" b="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316580595"/>
      </p:ext>
    </p:extLst>
  </p:cSld>
  <p:clrMapOvr>
    <a:masterClrMapping/>
  </p:clrMapOvr>
  <p:transition spd="slow"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23"/>
            <a:ext cx="9144000" cy="5139054"/>
          </a:xfrm>
          <a:prstGeom prst="rect">
            <a:avLst/>
          </a:prstGeom>
        </p:spPr>
      </p:pic>
    </p:spTree>
    <p:extLst>
      <p:ext uri="{BB962C8B-B14F-4D97-AF65-F5344CB8AC3E}">
        <p14:creationId xmlns:p14="http://schemas.microsoft.com/office/powerpoint/2010/main" val="2072075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r>
              <a:rPr lang="en-US" sz="6000" b="0" dirty="0">
                <a:solidFill>
                  <a:srgbClr val="FFFF00"/>
                </a:solidFill>
                <a:effectLst/>
                <a:latin typeface="+mj-lt"/>
              </a:rPr>
              <a:t/>
            </a:r>
            <a:br>
              <a:rPr lang="en-US" sz="6000" b="0" dirty="0">
                <a:solidFill>
                  <a:srgbClr val="FFFF00"/>
                </a:solidFill>
                <a:effectLst/>
                <a:latin typeface="+mj-lt"/>
              </a:rPr>
            </a:br>
            <a:r>
              <a:rPr lang="en-US" sz="8000" b="0" dirty="0">
                <a:solidFill>
                  <a:srgbClr val="FFFF00"/>
                </a:solidFill>
                <a:effectLst/>
                <a:latin typeface="+mj-lt"/>
              </a:rPr>
              <a:t>Ca </a:t>
            </a:r>
            <a:r>
              <a:rPr lang="en-US" sz="8000" b="0" dirty="0" err="1">
                <a:solidFill>
                  <a:srgbClr val="FFFF00"/>
                </a:solidFill>
                <a:effectLst/>
                <a:latin typeface="+mj-lt"/>
              </a:rPr>
              <a:t>Nhập</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en-US" sz="8000" b="0" dirty="0" smtClean="0">
                <a:solidFill>
                  <a:srgbClr val="FFFF00"/>
                </a:solidFill>
                <a:effectLst/>
                <a:latin typeface="+mj-lt"/>
              </a:rPr>
              <a:t>Chung </a:t>
            </a:r>
            <a:r>
              <a:rPr lang="en-US" sz="8000" b="0" dirty="0" err="1" smtClean="0">
                <a:solidFill>
                  <a:srgbClr val="FFFF00"/>
                </a:solidFill>
                <a:effectLst/>
                <a:latin typeface="+mj-lt"/>
              </a:rPr>
              <a:t>Lời</a:t>
            </a:r>
            <a:r>
              <a:rPr lang="en-US" sz="8000" b="0" dirty="0" smtClean="0">
                <a:solidFill>
                  <a:srgbClr val="FFFF00"/>
                </a:solidFill>
                <a:effectLst/>
                <a:latin typeface="+mj-lt"/>
              </a:rPr>
              <a:t> </a:t>
            </a:r>
            <a:r>
              <a:rPr lang="en-US" sz="8000" dirty="0" err="1">
                <a:solidFill>
                  <a:srgbClr val="FFFF00"/>
                </a:solidFill>
              </a:rPr>
              <a:t>T</a:t>
            </a:r>
            <a:r>
              <a:rPr lang="en-US" sz="8000" b="0" dirty="0" err="1" smtClean="0">
                <a:solidFill>
                  <a:srgbClr val="FFFF00"/>
                </a:solidFill>
                <a:effectLst/>
                <a:latin typeface="+mj-lt"/>
              </a:rPr>
              <a:t>ạ</a:t>
            </a:r>
            <a:r>
              <a:rPr lang="en-US" sz="8000" b="0" dirty="0" smtClean="0">
                <a:solidFill>
                  <a:srgbClr val="FFFF00"/>
                </a:solidFill>
                <a:effectLst/>
                <a:latin typeface="+mj-lt"/>
              </a:rPr>
              <a:t> </a:t>
            </a:r>
            <a:r>
              <a:rPr lang="en-US" sz="8000" b="0" dirty="0" err="1" smtClean="0">
                <a:solidFill>
                  <a:srgbClr val="FFFF00"/>
                </a:solidFill>
                <a:effectLst/>
                <a:latin typeface="+mj-lt"/>
              </a:rPr>
              <a:t>Ơn</a:t>
            </a:r>
            <a:r>
              <a:rPr lang="en-US" sz="8000" b="0" dirty="0" smtClean="0">
                <a:solidFill>
                  <a:srgbClr val="FFFF00"/>
                </a:solidFill>
                <a:effectLst/>
                <a:latin typeface="+mj-lt"/>
              </a:rPr>
              <a:t/>
            </a:r>
            <a:br>
              <a:rPr lang="en-US" sz="8000" b="0" dirty="0" smtClean="0">
                <a:solidFill>
                  <a:srgbClr val="FFFF00"/>
                </a:solidFill>
                <a:effectLst/>
                <a:latin typeface="+mj-lt"/>
              </a:rPr>
            </a:br>
            <a:r>
              <a:rPr lang="en-US" sz="5300" b="0" i="1" dirty="0" smtClean="0">
                <a:solidFill>
                  <a:schemeClr val="bg1"/>
                </a:solidFill>
                <a:effectLst/>
                <a:latin typeface="+mj-lt"/>
              </a:rPr>
              <a:t>Lm </a:t>
            </a:r>
            <a:r>
              <a:rPr lang="en-US" sz="5300" b="0" i="1" dirty="0" err="1" smtClean="0">
                <a:solidFill>
                  <a:schemeClr val="bg1"/>
                </a:solidFill>
                <a:effectLst/>
                <a:latin typeface="+mj-lt"/>
              </a:rPr>
              <a:t>Nguyễn</a:t>
            </a:r>
            <a:r>
              <a:rPr lang="en-US" sz="5300" b="0" i="1" dirty="0" smtClean="0">
                <a:solidFill>
                  <a:schemeClr val="bg1"/>
                </a:solidFill>
                <a:effectLst/>
                <a:latin typeface="+mj-lt"/>
              </a:rPr>
              <a:t> </a:t>
            </a:r>
            <a:r>
              <a:rPr lang="en-US" sz="5300" b="0" i="1" dirty="0" err="1" smtClean="0">
                <a:solidFill>
                  <a:schemeClr val="bg1"/>
                </a:solidFill>
                <a:effectLst/>
                <a:latin typeface="+mj-lt"/>
              </a:rPr>
              <a:t>Duy</a:t>
            </a:r>
            <a:r>
              <a:rPr lang="en-US" sz="6000" b="0" i="1" dirty="0">
                <a:solidFill>
                  <a:schemeClr val="bg1"/>
                </a:solidFill>
                <a:effectLst/>
                <a:latin typeface="+mj-lt"/>
              </a:rPr>
              <a:t/>
            </a:r>
            <a:br>
              <a:rPr lang="en-US" sz="6000" b="0" i="1" dirty="0">
                <a:solidFill>
                  <a:schemeClr val="bg1"/>
                </a:solidFill>
                <a:effectLst/>
                <a:latin typeface="+mj-lt"/>
              </a:rPr>
            </a:br>
            <a:endParaRPr lang="en-US" sz="6000" b="0" i="1" dirty="0">
              <a:solidFill>
                <a:schemeClr val="bg1"/>
              </a:solidFill>
              <a:effectLst/>
              <a:latin typeface="+mj-lt"/>
            </a:endParaRPr>
          </a:p>
        </p:txBody>
      </p:sp>
    </p:spTree>
    <p:extLst>
      <p:ext uri="{BB962C8B-B14F-4D97-AF65-F5344CB8AC3E}">
        <p14:creationId xmlns:p14="http://schemas.microsoft.com/office/powerpoint/2010/main" val="11484157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000" dirty="0" smtClean="0">
                <a:solidFill>
                  <a:srgbClr val="FFFF00"/>
                </a:solidFill>
                <a:latin typeface="+mj-lt"/>
              </a:rPr>
              <a:t>ĐK</a:t>
            </a:r>
            <a:r>
              <a:rPr lang="vi-VN" sz="6000" dirty="0">
                <a:solidFill>
                  <a:srgbClr val="FFFF00"/>
                </a:solidFill>
                <a:latin typeface="+mj-lt"/>
              </a:rPr>
              <a:t>: </a:t>
            </a:r>
            <a:r>
              <a:rPr lang="vi-VN" sz="6000" dirty="0">
                <a:solidFill>
                  <a:schemeClr val="bg1"/>
                </a:solidFill>
                <a:latin typeface="+mj-lt"/>
              </a:rPr>
              <a:t>Trong hân hoan chúng con về đây, mang tin yêu mơ ước nồng say, cùng hợp tiếng ca tạ ơn Chúa lời thiết tha.</a:t>
            </a:r>
          </a:p>
        </p:txBody>
      </p:sp>
    </p:spTree>
    <p:extLst>
      <p:ext uri="{BB962C8B-B14F-4D97-AF65-F5344CB8AC3E}">
        <p14:creationId xmlns:p14="http://schemas.microsoft.com/office/powerpoint/2010/main" val="151990617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800" dirty="0" smtClean="0">
                <a:solidFill>
                  <a:srgbClr val="FFFF00"/>
                </a:solidFill>
                <a:latin typeface="+mj-lt"/>
              </a:rPr>
              <a:t>Pk1: </a:t>
            </a:r>
            <a:r>
              <a:rPr lang="vi-VN" sz="5800" dirty="0" smtClean="0">
                <a:solidFill>
                  <a:schemeClr val="bg1"/>
                </a:solidFill>
                <a:latin typeface="+mj-lt"/>
              </a:rPr>
              <a:t>Bao </a:t>
            </a:r>
            <a:r>
              <a:rPr lang="vi-VN" sz="5800" dirty="0">
                <a:solidFill>
                  <a:schemeClr val="bg1"/>
                </a:solidFill>
                <a:latin typeface="+mj-lt"/>
              </a:rPr>
              <a:t>năm tháng con hằng ước mơ về bên Chúa hát khúc tạ ơn. Ôi giây phút chan hòa thánh ân trong cõi lòng dâng trào ý </a:t>
            </a:r>
            <a:r>
              <a:rPr lang="vi-VN" sz="5800" dirty="0" smtClean="0">
                <a:solidFill>
                  <a:schemeClr val="bg1"/>
                </a:solidFill>
                <a:latin typeface="+mj-lt"/>
              </a:rPr>
              <a:t>xuân.</a:t>
            </a:r>
            <a:endParaRPr lang="vi-VN" sz="5800" dirty="0">
              <a:solidFill>
                <a:schemeClr val="bg1"/>
              </a:solidFill>
              <a:latin typeface="+mj-lt"/>
            </a:endParaRPr>
          </a:p>
        </p:txBody>
      </p:sp>
    </p:spTree>
    <p:extLst>
      <p:ext uri="{BB962C8B-B14F-4D97-AF65-F5344CB8AC3E}">
        <p14:creationId xmlns:p14="http://schemas.microsoft.com/office/powerpoint/2010/main" val="231503272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000" dirty="0" smtClean="0">
                <a:solidFill>
                  <a:srgbClr val="FFFF00"/>
                </a:solidFill>
                <a:latin typeface="+mj-lt"/>
              </a:rPr>
              <a:t>ĐK</a:t>
            </a:r>
            <a:r>
              <a:rPr lang="vi-VN" sz="6000" dirty="0">
                <a:solidFill>
                  <a:srgbClr val="FFFF00"/>
                </a:solidFill>
                <a:latin typeface="+mj-lt"/>
              </a:rPr>
              <a:t>: </a:t>
            </a:r>
            <a:r>
              <a:rPr lang="vi-VN" sz="6000" dirty="0">
                <a:solidFill>
                  <a:schemeClr val="bg1"/>
                </a:solidFill>
                <a:latin typeface="+mj-lt"/>
              </a:rPr>
              <a:t>Trong hân hoan chúng con về đây, mang tin yêu mơ ước nồng say, cùng hợp tiếng ca tạ ơn Chúa lời thiết tha.</a:t>
            </a:r>
          </a:p>
        </p:txBody>
      </p:sp>
    </p:spTree>
    <p:extLst>
      <p:ext uri="{BB962C8B-B14F-4D97-AF65-F5344CB8AC3E}">
        <p14:creationId xmlns:p14="http://schemas.microsoft.com/office/powerpoint/2010/main" val="342183356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600" dirty="0" smtClean="0">
                <a:solidFill>
                  <a:srgbClr val="FFFF00"/>
                </a:solidFill>
                <a:latin typeface="+mj-lt"/>
              </a:rPr>
              <a:t>Pk2: </a:t>
            </a:r>
            <a:r>
              <a:rPr lang="vi-VN" sz="5600" dirty="0" smtClean="0">
                <a:solidFill>
                  <a:schemeClr val="bg1"/>
                </a:solidFill>
                <a:latin typeface="+mj-lt"/>
              </a:rPr>
              <a:t>Như </a:t>
            </a:r>
            <a:r>
              <a:rPr lang="vi-VN" sz="5600" dirty="0">
                <a:solidFill>
                  <a:schemeClr val="bg1"/>
                </a:solidFill>
                <a:latin typeface="+mj-lt"/>
              </a:rPr>
              <a:t>nai khát mong nguồn nước trong hồn con khát chính Chúa tình thương. Con vui sướng trở về thánh cung cho cõi lòng vuông tròn ước mong.</a:t>
            </a:r>
          </a:p>
        </p:txBody>
      </p:sp>
    </p:spTree>
    <p:extLst>
      <p:ext uri="{BB962C8B-B14F-4D97-AF65-F5344CB8AC3E}">
        <p14:creationId xmlns:p14="http://schemas.microsoft.com/office/powerpoint/2010/main" val="280584533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000" dirty="0" smtClean="0">
                <a:solidFill>
                  <a:srgbClr val="FFFF00"/>
                </a:solidFill>
                <a:latin typeface="+mj-lt"/>
              </a:rPr>
              <a:t>ĐK</a:t>
            </a:r>
            <a:r>
              <a:rPr lang="vi-VN" sz="6000" dirty="0">
                <a:solidFill>
                  <a:srgbClr val="FFFF00"/>
                </a:solidFill>
                <a:latin typeface="+mj-lt"/>
              </a:rPr>
              <a:t>: </a:t>
            </a:r>
            <a:r>
              <a:rPr lang="vi-VN" sz="6000" dirty="0">
                <a:solidFill>
                  <a:schemeClr val="bg1"/>
                </a:solidFill>
                <a:latin typeface="+mj-lt"/>
              </a:rPr>
              <a:t>Trong hân hoan chúng con về đây, mang tin yêu mơ ước nồng say, cùng hợp tiếng ca tạ ơn Chúa lời thiết tha.</a:t>
            </a:r>
          </a:p>
        </p:txBody>
      </p:sp>
    </p:spTree>
    <p:extLst>
      <p:ext uri="{BB962C8B-B14F-4D97-AF65-F5344CB8AC3E}">
        <p14:creationId xmlns:p14="http://schemas.microsoft.com/office/powerpoint/2010/main" val="153570227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23"/>
            <a:ext cx="9144000" cy="5139054"/>
          </a:xfrm>
          <a:prstGeom prst="rect">
            <a:avLst/>
          </a:prstGeom>
        </p:spPr>
      </p:pic>
    </p:spTree>
    <p:extLst>
      <p:ext uri="{BB962C8B-B14F-4D97-AF65-F5344CB8AC3E}">
        <p14:creationId xmlns:p14="http://schemas.microsoft.com/office/powerpoint/2010/main" val="20720759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i="1">
                <a:solidFill>
                  <a:srgbClr val="FFFF00"/>
                </a:solidFill>
                <a:effectLst/>
                <a:latin typeface="+mj-lt"/>
                <a:cs typeface="Times New Roman" panose="02020603050405020304" pitchFamily="18" charset="0"/>
              </a:rPr>
              <a:t>KINH VINH DANH</a:t>
            </a:r>
          </a:p>
          <a:p>
            <a:pPr eaLnBrk="1" hangingPunct="1">
              <a:lnSpc>
                <a:spcPct val="150000"/>
              </a:lnSpc>
            </a:pPr>
            <a:r>
              <a:rPr lang="en-US" sz="7200" b="0" i="1">
                <a:solidFill>
                  <a:srgbClr val="FFFF00"/>
                </a:solidFill>
                <a:effectLst/>
                <a:latin typeface="+mj-lt"/>
                <a:cs typeface="Times New Roman" panose="02020603050405020304" pitchFamily="18" charset="0"/>
              </a:rPr>
              <a:t>Ca Lên Đi 2</a:t>
            </a:r>
            <a:endParaRPr lang="vi-VN" sz="7200" b="0" i="1">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4986069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a:solidFill>
                  <a:srgbClr val="FFFF00"/>
                </a:solidFill>
                <a:effectLst/>
                <a:latin typeface="+mj-lt"/>
                <a:cs typeface="Times New Roman" panose="02020603050405020304" pitchFamily="18" charset="0"/>
              </a:rPr>
              <a:t>Chủ tế: </a:t>
            </a:r>
            <a:r>
              <a:rPr lang="vi-VN" sz="5400" b="0" i="1">
                <a:solidFill>
                  <a:srgbClr val="FFFF00"/>
                </a:solidFill>
                <a:effectLst/>
                <a:latin typeface="+mj-lt"/>
                <a:cs typeface="Times New Roman" panose="02020603050405020304" pitchFamily="18" charset="0"/>
              </a:rPr>
              <a:t>Vinh danh Thiên Chúa trên các tầng trời. </a:t>
            </a:r>
            <a:r>
              <a:rPr lang="vi-VN" sz="5400" b="0">
                <a:solidFill>
                  <a:schemeClr val="bg1"/>
                </a:solidFill>
                <a:effectLst/>
                <a:latin typeface="+mj-lt"/>
                <a:cs typeface="Times New Roman" panose="02020603050405020304" pitchFamily="18" charset="0"/>
              </a:rPr>
              <a:t>Và bình an dưới thế, bình an dưới thế cho người thiện tâm. </a:t>
            </a:r>
            <a:endParaRPr lang="vi-VN" sz="72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a:solidFill>
                  <a:schemeClr val="bg1"/>
                </a:solidFill>
                <a:effectLst/>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400" b="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a:solidFill>
                  <a:schemeClr val="bg1"/>
                </a:solidFill>
                <a:effectLst/>
                <a:latin typeface="+mj-lt"/>
                <a:cs typeface="Times New Roman" panose="02020603050405020304" pitchFamily="18" charset="0"/>
              </a:rPr>
              <a:t>Vì lạy </a:t>
            </a:r>
            <a:r>
              <a:rPr lang="en-US" sz="4400" b="0">
                <a:solidFill>
                  <a:srgbClr val="FFFF00"/>
                </a:solidFill>
                <a:effectLst/>
                <a:latin typeface="+mj-lt"/>
                <a:cs typeface="Times New Roman" panose="02020603050405020304" pitchFamily="18" charset="0"/>
              </a:rPr>
              <a:t>Chúa Giê-su Ki-tô, </a:t>
            </a:r>
            <a:r>
              <a:rPr lang="en-US" sz="4400" b="0">
                <a:solidFill>
                  <a:schemeClr val="bg1"/>
                </a:solidFill>
                <a:effectLst/>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0" u="sng">
                <a:solidFill>
                  <a:srgbClr val="FFFF00"/>
                </a:solidFill>
                <a:effectLst/>
                <a:latin typeface="+mj-lt"/>
                <a:cs typeface="Times New Roman" panose="02020603050405020304" pitchFamily="18" charset="0"/>
              </a:rPr>
              <a:t>A-men. A-men. </a:t>
            </a:r>
            <a:endParaRPr lang="vi-VN" sz="4400" b="0" u="sng">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7" y="0"/>
            <a:ext cx="9141366" cy="5143500"/>
          </a:xfrm>
          <a:prstGeom prst="rect">
            <a:avLst/>
          </a:prstGeom>
        </p:spPr>
      </p:pic>
    </p:spTree>
    <p:extLst>
      <p:ext uri="{BB962C8B-B14F-4D97-AF65-F5344CB8AC3E}">
        <p14:creationId xmlns:p14="http://schemas.microsoft.com/office/powerpoint/2010/main" val="1287150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dirty="0" err="1" smtClean="0">
                <a:solidFill>
                  <a:srgbClr val="FFFF00"/>
                </a:solidFill>
              </a:rPr>
              <a:t>Đk</a:t>
            </a:r>
            <a:r>
              <a:rPr lang="en-US" sz="7200" u="sng" dirty="0" smtClean="0">
                <a:solidFill>
                  <a:srgbClr val="FFFF00"/>
                </a:solidFill>
              </a:rPr>
              <a:t>:</a:t>
            </a:r>
            <a:r>
              <a:rPr lang="en-US" sz="7200" dirty="0" smtClean="0">
                <a:solidFill>
                  <a:schemeClr val="bg1"/>
                </a:solidFill>
              </a:rPr>
              <a:t> </a:t>
            </a:r>
            <a:r>
              <a:rPr lang="vi-VN" sz="7200" dirty="0" smtClean="0">
                <a:solidFill>
                  <a:schemeClr val="bg1"/>
                </a:solidFill>
              </a:rPr>
              <a:t>Chúa ở gần, những ai cầu khẩn Chúa.</a:t>
            </a:r>
          </a:p>
        </p:txBody>
      </p:sp>
    </p:spTree>
    <p:extLst>
      <p:ext uri="{BB962C8B-B14F-4D97-AF65-F5344CB8AC3E}">
        <p14:creationId xmlns:p14="http://schemas.microsoft.com/office/powerpoint/2010/main" val="36601243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74904" y="285750"/>
            <a:ext cx="8305800" cy="2062103"/>
          </a:xfrm>
          <a:prstGeom prst="rect">
            <a:avLst/>
          </a:prstGeom>
          <a:noFill/>
        </p:spPr>
        <p:txBody>
          <a:bodyPr wrap="square" rtlCol="0">
            <a:spAutoFit/>
          </a:bodyPr>
          <a:lstStyle/>
          <a:p>
            <a:r>
              <a:rPr lang="vi-VN" sz="3200" b="1">
                <a:ln w="1905"/>
                <a:solidFill>
                  <a:srgbClr val="A50021"/>
                </a:solidFill>
                <a:effectLst>
                  <a:innerShdw blurRad="69850" dist="43180" dir="5400000">
                    <a:srgbClr val="000000">
                      <a:alpha val="65000"/>
                    </a:srgbClr>
                  </a:innerShdw>
                </a:effectLst>
              </a:rPr>
              <a:t>Bài đọc </a:t>
            </a:r>
            <a:r>
              <a:rPr lang="en-US" sz="3200" b="1" smtClean="0">
                <a:ln w="1905"/>
                <a:solidFill>
                  <a:srgbClr val="A50021"/>
                </a:solidFill>
                <a:effectLst>
                  <a:innerShdw blurRad="69850" dist="43180" dir="5400000">
                    <a:srgbClr val="000000">
                      <a:alpha val="65000"/>
                    </a:srgbClr>
                  </a:innerShdw>
                </a:effectLst>
              </a:rPr>
              <a:t>1</a:t>
            </a:r>
            <a:r>
              <a:rPr lang="vi-VN" sz="3200" b="1" smtClean="0">
                <a:ln w="1905"/>
                <a:solidFill>
                  <a:srgbClr val="A50021"/>
                </a:solidFill>
                <a:effectLst>
                  <a:innerShdw blurRad="69850" dist="43180" dir="5400000">
                    <a:srgbClr val="000000">
                      <a:alpha val="65000"/>
                    </a:srgbClr>
                  </a:innerShdw>
                </a:effectLst>
              </a:rPr>
              <a:t>.</a:t>
            </a:r>
            <a:endParaRPr lang="vi-VN" sz="3200" b="1">
              <a:ln w="1905"/>
              <a:solidFill>
                <a:srgbClr val="A50021"/>
              </a:solidFill>
              <a:effectLst>
                <a:innerShdw blurRad="69850" dist="43180" dir="5400000">
                  <a:srgbClr val="000000">
                    <a:alpha val="65000"/>
                  </a:srgbClr>
                </a:innerShdw>
              </a:effectLst>
            </a:endParaRPr>
          </a:p>
          <a:p>
            <a:r>
              <a:rPr lang="vi-VN" sz="3200" b="1">
                <a:ln w="1905"/>
                <a:solidFill>
                  <a:srgbClr val="A50021"/>
                </a:solidFill>
                <a:effectLst>
                  <a:innerShdw blurRad="69850" dist="43180" dir="5400000">
                    <a:srgbClr val="000000">
                      <a:alpha val="65000"/>
                    </a:srgbClr>
                  </a:innerShdw>
                </a:effectLst>
              </a:rPr>
              <a:t>Bài trích sách </a:t>
            </a:r>
            <a:r>
              <a:rPr lang="en-US" sz="3200" b="1" smtClean="0">
                <a:ln w="1905"/>
                <a:solidFill>
                  <a:srgbClr val="A50021"/>
                </a:solidFill>
                <a:effectLst>
                  <a:innerShdw blurRad="69850" dist="43180" dir="5400000">
                    <a:srgbClr val="000000">
                      <a:alpha val="65000"/>
                    </a:srgbClr>
                  </a:innerShdw>
                </a:effectLst>
              </a:rPr>
              <a:t>ngôn sứ I-sai-a</a:t>
            </a:r>
            <a:r>
              <a:rPr lang="vi-VN" sz="3200" b="1" smtClean="0">
                <a:ln w="1905"/>
                <a:solidFill>
                  <a:srgbClr val="A50021"/>
                </a:solidFill>
                <a:effectLst>
                  <a:innerShdw blurRad="69850" dist="43180" dir="5400000">
                    <a:srgbClr val="000000">
                      <a:alpha val="65000"/>
                    </a:srgbClr>
                  </a:innerShdw>
                </a:effectLst>
              </a:rPr>
              <a:t>.</a:t>
            </a:r>
            <a:endParaRPr lang="vi-VN" sz="3200" b="1">
              <a:ln w="1905"/>
              <a:solidFill>
                <a:srgbClr val="A50021"/>
              </a:solidFill>
              <a:effectLst>
                <a:innerShdw blurRad="69850" dist="43180" dir="5400000">
                  <a:srgbClr val="000000">
                    <a:alpha val="65000"/>
                  </a:srgbClr>
                </a:innerShdw>
              </a:effectLst>
            </a:endParaRPr>
          </a:p>
          <a:p>
            <a:r>
              <a:rPr lang="en-US" sz="3200" b="1" smtClean="0">
                <a:ln w="1905"/>
                <a:solidFill>
                  <a:srgbClr val="A50021"/>
                </a:solidFill>
                <a:effectLst>
                  <a:innerShdw blurRad="69850" dist="43180" dir="5400000">
                    <a:srgbClr val="000000">
                      <a:alpha val="65000"/>
                    </a:srgbClr>
                  </a:innerShdw>
                </a:effectLst>
              </a:rPr>
              <a:t>Tư tưởng của ta không phải là tư tưởng của các ngươi.</a:t>
            </a:r>
            <a:endParaRPr lang="vi-VN" sz="3200" b="1">
              <a:ln w="1905"/>
              <a:solidFill>
                <a:srgbClr val="A50021"/>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4501000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sz="5400" dirty="0" err="1" smtClean="0">
                <a:solidFill>
                  <a:srgbClr val="FFFF00"/>
                </a:solidFill>
              </a:rPr>
              <a:t>Thánh</a:t>
            </a:r>
            <a:r>
              <a:rPr lang="en-US" sz="5400" dirty="0" smtClean="0">
                <a:solidFill>
                  <a:srgbClr val="FFFF00"/>
                </a:solidFill>
              </a:rPr>
              <a:t> </a:t>
            </a:r>
            <a:r>
              <a:rPr lang="en-US" sz="5400" dirty="0" err="1" smtClean="0">
                <a:solidFill>
                  <a:srgbClr val="FFFF00"/>
                </a:solidFill>
              </a:rPr>
              <a:t>Vịnh</a:t>
            </a:r>
            <a:r>
              <a:rPr lang="en-US" sz="5400" dirty="0" smtClean="0">
                <a:solidFill>
                  <a:srgbClr val="FFFF00"/>
                </a:solidFill>
              </a:rPr>
              <a:t> 144</a:t>
            </a:r>
            <a:br>
              <a:rPr lang="en-US" sz="5400" dirty="0" smtClean="0">
                <a:solidFill>
                  <a:srgbClr val="FFFF00"/>
                </a:solidFill>
              </a:rPr>
            </a:br>
            <a:r>
              <a:rPr lang="en-US" sz="5400" dirty="0" err="1" smtClean="0">
                <a:solidFill>
                  <a:srgbClr val="FFFF00"/>
                </a:solidFill>
              </a:rPr>
              <a:t>Chúa</a:t>
            </a:r>
            <a:r>
              <a:rPr lang="en-US" sz="5400" dirty="0" smtClean="0">
                <a:solidFill>
                  <a:srgbClr val="FFFF00"/>
                </a:solidFill>
              </a:rPr>
              <a:t> </a:t>
            </a:r>
            <a:r>
              <a:rPr lang="en-US" sz="5400" dirty="0" err="1" smtClean="0">
                <a:solidFill>
                  <a:srgbClr val="FFFF00"/>
                </a:solidFill>
              </a:rPr>
              <a:t>Nhật</a:t>
            </a:r>
            <a:r>
              <a:rPr lang="en-US" sz="5400" dirty="0" smtClean="0">
                <a:solidFill>
                  <a:srgbClr val="FFFF00"/>
                </a:solidFill>
              </a:rPr>
              <a:t> XXV </a:t>
            </a:r>
            <a:r>
              <a:rPr lang="en-US" sz="5400" dirty="0" err="1" smtClean="0">
                <a:solidFill>
                  <a:srgbClr val="FFFF00"/>
                </a:solidFill>
              </a:rPr>
              <a:t>Thường</a:t>
            </a:r>
            <a:r>
              <a:rPr lang="en-US" sz="5400" dirty="0" smtClean="0">
                <a:solidFill>
                  <a:srgbClr val="FFFF00"/>
                </a:solidFill>
              </a:rPr>
              <a:t> </a:t>
            </a:r>
            <a:r>
              <a:rPr lang="en-US" sz="5400" dirty="0" err="1" smtClean="0">
                <a:solidFill>
                  <a:srgbClr val="FFFF00"/>
                </a:solidFill>
              </a:rPr>
              <a:t>Niên</a:t>
            </a:r>
            <a:r>
              <a:rPr lang="en-US" sz="5400" dirty="0" smtClean="0">
                <a:solidFill>
                  <a:srgbClr val="FFFF00"/>
                </a:solidFill>
              </a:rPr>
              <a:t/>
            </a:r>
            <a:br>
              <a:rPr lang="en-US" sz="5400" dirty="0" smtClean="0">
                <a:solidFill>
                  <a:srgbClr val="FFFF00"/>
                </a:solidFill>
              </a:rPr>
            </a:br>
            <a:r>
              <a:rPr lang="en-US" sz="5400" dirty="0" err="1" smtClean="0">
                <a:solidFill>
                  <a:srgbClr val="FFFF00"/>
                </a:solidFill>
              </a:rPr>
              <a:t>Năm</a:t>
            </a:r>
            <a:r>
              <a:rPr lang="en-US" sz="5400" dirty="0" smtClean="0">
                <a:solidFill>
                  <a:srgbClr val="FFFF00"/>
                </a:solidFill>
              </a:rPr>
              <a:t> A – 3 </a:t>
            </a:r>
            <a:r>
              <a:rPr lang="en-US" sz="5400" dirty="0" err="1" smtClean="0">
                <a:solidFill>
                  <a:srgbClr val="FFFF00"/>
                </a:solidFill>
              </a:rPr>
              <a:t>câu</a:t>
            </a:r>
            <a:r>
              <a:rPr lang="en-US" dirty="0" smtClean="0">
                <a:solidFill>
                  <a:srgbClr val="FFFF00"/>
                </a:solidFill>
              </a:rPr>
              <a:t/>
            </a:r>
            <a:br>
              <a:rPr lang="en-US" dirty="0" smtClean="0">
                <a:solidFill>
                  <a:srgbClr val="FFFF00"/>
                </a:solidFill>
              </a:rPr>
            </a:br>
            <a:r>
              <a:rPr lang="en-US" i="1" dirty="0" smtClean="0">
                <a:solidFill>
                  <a:schemeClr val="bg1"/>
                </a:solidFill>
              </a:rPr>
              <a:t>Lm Kim Long</a:t>
            </a:r>
            <a:endParaRPr lang="en-US" i="1" dirty="0">
              <a:solidFill>
                <a:schemeClr val="bg1"/>
              </a:solidFill>
            </a:endParaRPr>
          </a:p>
        </p:txBody>
      </p:sp>
    </p:spTree>
    <p:extLst>
      <p:ext uri="{BB962C8B-B14F-4D97-AF65-F5344CB8AC3E}">
        <p14:creationId xmlns:p14="http://schemas.microsoft.com/office/powerpoint/2010/main" val="36033385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smtClean="0">
                <a:solidFill>
                  <a:srgbClr val="FFFF00"/>
                </a:solidFill>
              </a:rPr>
              <a:t>Đk:</a:t>
            </a:r>
            <a:r>
              <a:rPr lang="en-US" sz="7200" smtClean="0">
                <a:solidFill>
                  <a:schemeClr val="bg1"/>
                </a:solidFill>
              </a:rPr>
              <a:t> </a:t>
            </a:r>
            <a:r>
              <a:rPr lang="vi-VN" sz="7200" smtClean="0">
                <a:solidFill>
                  <a:schemeClr val="bg1"/>
                </a:solidFill>
              </a:rPr>
              <a:t>Chúa ở gần những ai cầu khẩn Chúa.</a:t>
            </a:r>
          </a:p>
        </p:txBody>
      </p:sp>
    </p:spTree>
    <p:extLst>
      <p:ext uri="{BB962C8B-B14F-4D97-AF65-F5344CB8AC3E}">
        <p14:creationId xmlns:p14="http://schemas.microsoft.com/office/powerpoint/2010/main" val="38309689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smtClean="0">
                <a:solidFill>
                  <a:srgbClr val="FFFF00"/>
                </a:solidFill>
              </a:rPr>
              <a:t>Tk1:</a:t>
            </a:r>
            <a:r>
              <a:rPr lang="en-US" sz="5400" dirty="0" smtClean="0">
                <a:solidFill>
                  <a:schemeClr val="bg1"/>
                </a:solidFill>
              </a:rPr>
              <a:t> </a:t>
            </a:r>
            <a:r>
              <a:rPr lang="vi-VN" sz="5400" dirty="0" smtClean="0">
                <a:solidFill>
                  <a:schemeClr val="bg1"/>
                </a:solidFill>
              </a:rPr>
              <a:t>Lạy Chúa con ngày ngày xin tán dương, xin ca tụng Danh Chúa muôn đời. Chúa cao trọng rất đáng ca ngợi, cao trọng vô biên, chẳng ai người dò thấu tận suy.</a:t>
            </a:r>
            <a:endParaRPr lang="en-US" sz="5400" dirty="0">
              <a:solidFill>
                <a:schemeClr val="bg1"/>
              </a:solidFill>
            </a:endParaRPr>
          </a:p>
        </p:txBody>
      </p:sp>
    </p:spTree>
    <p:extLst>
      <p:ext uri="{BB962C8B-B14F-4D97-AF65-F5344CB8AC3E}">
        <p14:creationId xmlns:p14="http://schemas.microsoft.com/office/powerpoint/2010/main" val="714728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smtClean="0">
                <a:solidFill>
                  <a:srgbClr val="FFFF00"/>
                </a:solidFill>
              </a:rPr>
              <a:t>Đk:</a:t>
            </a:r>
            <a:r>
              <a:rPr lang="en-US" sz="7200" smtClean="0">
                <a:solidFill>
                  <a:schemeClr val="bg1"/>
                </a:solidFill>
              </a:rPr>
              <a:t> </a:t>
            </a:r>
            <a:r>
              <a:rPr lang="vi-VN" sz="7200" smtClean="0">
                <a:solidFill>
                  <a:schemeClr val="bg1"/>
                </a:solidFill>
              </a:rPr>
              <a:t>Chúa ở gần những ai cầu khẩn Chúa.</a:t>
            </a:r>
          </a:p>
        </p:txBody>
      </p:sp>
    </p:spTree>
    <p:extLst>
      <p:ext uri="{BB962C8B-B14F-4D97-AF65-F5344CB8AC3E}">
        <p14:creationId xmlns:p14="http://schemas.microsoft.com/office/powerpoint/2010/main" val="18538618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400" u="sng" smtClean="0">
                <a:solidFill>
                  <a:srgbClr val="FFFF00"/>
                </a:solidFill>
              </a:rPr>
              <a:t>Tk2:</a:t>
            </a:r>
            <a:r>
              <a:rPr lang="en-US" sz="5400" smtClean="0">
                <a:solidFill>
                  <a:schemeClr val="bg1"/>
                </a:solidFill>
              </a:rPr>
              <a:t> </a:t>
            </a:r>
            <a:r>
              <a:rPr lang="vi-VN" sz="5400" smtClean="0">
                <a:solidFill>
                  <a:schemeClr val="bg1"/>
                </a:solidFill>
              </a:rPr>
              <a:t>Thật Chúa nhân hậu và hay xót thương, không mau giận nhưng sẵn ân tình. Chúa nhân hậu với hết mọi người, tỏ lòng khoan dung với muôn loài Ngài đã dựng nên.</a:t>
            </a:r>
            <a:endParaRPr lang="en-US" sz="5400">
              <a:solidFill>
                <a:schemeClr val="bg1"/>
              </a:solidFill>
            </a:endParaRPr>
          </a:p>
        </p:txBody>
      </p:sp>
    </p:spTree>
    <p:extLst>
      <p:ext uri="{BB962C8B-B14F-4D97-AF65-F5344CB8AC3E}">
        <p14:creationId xmlns:p14="http://schemas.microsoft.com/office/powerpoint/2010/main" val="24350637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smtClean="0">
                <a:solidFill>
                  <a:srgbClr val="FFFF00"/>
                </a:solidFill>
              </a:rPr>
              <a:t>Đk:</a:t>
            </a:r>
            <a:r>
              <a:rPr lang="en-US" sz="7200" smtClean="0">
                <a:solidFill>
                  <a:schemeClr val="bg1"/>
                </a:solidFill>
              </a:rPr>
              <a:t> </a:t>
            </a:r>
            <a:r>
              <a:rPr lang="vi-VN" sz="7200" smtClean="0">
                <a:solidFill>
                  <a:schemeClr val="bg1"/>
                </a:solidFill>
              </a:rPr>
              <a:t>Chúa ở gần những ai cầu khẩn Chúa.</a:t>
            </a:r>
          </a:p>
        </p:txBody>
      </p:sp>
    </p:spTree>
    <p:extLst>
      <p:ext uri="{BB962C8B-B14F-4D97-AF65-F5344CB8AC3E}">
        <p14:creationId xmlns:p14="http://schemas.microsoft.com/office/powerpoint/2010/main" val="18538618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6000" u="sng" smtClean="0">
                <a:solidFill>
                  <a:srgbClr val="FFFF00"/>
                </a:solidFill>
              </a:rPr>
              <a:t>Tk3:</a:t>
            </a:r>
            <a:r>
              <a:rPr lang="en-US" sz="6000">
                <a:solidFill>
                  <a:schemeClr val="bg1"/>
                </a:solidFill>
              </a:rPr>
              <a:t> </a:t>
            </a:r>
            <a:r>
              <a:rPr lang="vi-VN" sz="6000" smtClean="0">
                <a:solidFill>
                  <a:schemeClr val="bg1"/>
                </a:solidFill>
              </a:rPr>
              <a:t> Đường lối của Ngài đều thật chí công. Bao công việc chan chứa ân tình. Chúa ở gần những kẻ kêu nài, những kẻ chuyên chăm biết tâm thành cầu khấn Ngài liên.</a:t>
            </a:r>
          </a:p>
        </p:txBody>
      </p:sp>
    </p:spTree>
    <p:extLst>
      <p:ext uri="{BB962C8B-B14F-4D97-AF65-F5344CB8AC3E}">
        <p14:creationId xmlns:p14="http://schemas.microsoft.com/office/powerpoint/2010/main" val="26674037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smtClean="0">
                <a:solidFill>
                  <a:srgbClr val="FFFF00"/>
                </a:solidFill>
              </a:rPr>
              <a:t>Đk:</a:t>
            </a:r>
            <a:r>
              <a:rPr lang="en-US" sz="7200" smtClean="0">
                <a:solidFill>
                  <a:schemeClr val="bg1"/>
                </a:solidFill>
              </a:rPr>
              <a:t> </a:t>
            </a:r>
            <a:r>
              <a:rPr lang="vi-VN" sz="7200" smtClean="0">
                <a:solidFill>
                  <a:schemeClr val="bg1"/>
                </a:solidFill>
              </a:rPr>
              <a:t>Chúa ở gần những ai cầu khẩn Chúa.</a:t>
            </a:r>
          </a:p>
        </p:txBody>
      </p:sp>
    </p:spTree>
    <p:extLst>
      <p:ext uri="{BB962C8B-B14F-4D97-AF65-F5344CB8AC3E}">
        <p14:creationId xmlns:p14="http://schemas.microsoft.com/office/powerpoint/2010/main" val="18538618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52400" y="133350"/>
            <a:ext cx="8763000" cy="2308324"/>
          </a:xfrm>
          <a:prstGeom prst="rect">
            <a:avLst/>
          </a:prstGeom>
        </p:spPr>
        <p:txBody>
          <a:bodyPr wrap="square">
            <a:spAutoFit/>
          </a:bodyPr>
          <a:lstStyle/>
          <a:p>
            <a:r>
              <a:rPr lang="vi-VN" sz="3600">
                <a:solidFill>
                  <a:srgbClr val="A50021"/>
                </a:solidFill>
              </a:rPr>
              <a:t>Bài đọc </a:t>
            </a:r>
            <a:r>
              <a:rPr lang="en-US" sz="3600" smtClean="0">
                <a:solidFill>
                  <a:srgbClr val="A50021"/>
                </a:solidFill>
              </a:rPr>
              <a:t>2</a:t>
            </a:r>
            <a:r>
              <a:rPr lang="vi-VN" sz="3600" smtClean="0">
                <a:solidFill>
                  <a:srgbClr val="A50021"/>
                </a:solidFill>
              </a:rPr>
              <a:t>.</a:t>
            </a:r>
            <a:endParaRPr lang="vi-VN" sz="3600">
              <a:solidFill>
                <a:srgbClr val="A50021"/>
              </a:solidFill>
            </a:endParaRPr>
          </a:p>
          <a:p>
            <a:r>
              <a:rPr lang="vi-VN" sz="3600">
                <a:solidFill>
                  <a:srgbClr val="A50021"/>
                </a:solidFill>
              </a:rPr>
              <a:t>Bài trích </a:t>
            </a:r>
            <a:r>
              <a:rPr lang="en-US" sz="3600" smtClean="0">
                <a:solidFill>
                  <a:srgbClr val="A50021"/>
                </a:solidFill>
              </a:rPr>
              <a:t>thư thánh Phao-lô tông đồ gửi tín hữu Phi-líp-phê</a:t>
            </a:r>
            <a:r>
              <a:rPr lang="vi-VN" sz="3600" smtClean="0">
                <a:solidFill>
                  <a:srgbClr val="A50021"/>
                </a:solidFill>
              </a:rPr>
              <a:t>.</a:t>
            </a:r>
            <a:endParaRPr lang="vi-VN" sz="3600">
              <a:solidFill>
                <a:srgbClr val="A50021"/>
              </a:solidFill>
            </a:endParaRPr>
          </a:p>
          <a:p>
            <a:r>
              <a:rPr lang="en-US" sz="3600" smtClean="0">
                <a:solidFill>
                  <a:srgbClr val="A50021"/>
                </a:solidFill>
              </a:rPr>
              <a:t>Đối với tôi, sống là Đức Kitô</a:t>
            </a:r>
            <a:r>
              <a:rPr lang="vi-VN" sz="3600" smtClean="0">
                <a:solidFill>
                  <a:srgbClr val="A50021"/>
                </a:solidFill>
              </a:rPr>
              <a:t>.</a:t>
            </a:r>
            <a:endParaRPr lang="vi-VN" sz="3600">
              <a:solidFill>
                <a:srgbClr val="A50021"/>
              </a:solidFill>
            </a:endParaRPr>
          </a:p>
        </p:txBody>
      </p:sp>
    </p:spTree>
    <p:extLst>
      <p:ext uri="{BB962C8B-B14F-4D97-AF65-F5344CB8AC3E}">
        <p14:creationId xmlns:p14="http://schemas.microsoft.com/office/powerpoint/2010/main" val="1076586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90550"/>
            <a:ext cx="9144000" cy="3733800"/>
          </a:xfrm>
        </p:spPr>
        <p:txBody>
          <a:bodyPr>
            <a:noAutofit/>
          </a:bodyPr>
          <a:lstStyle/>
          <a:p>
            <a:pPr algn="just"/>
            <a:r>
              <a:rPr lang="vi-VN" sz="6000" dirty="0" smtClean="0">
                <a:solidFill>
                  <a:srgbClr val="FFFF00"/>
                </a:solidFill>
              </a:rPr>
              <a:t>Alleluia-Alleluia:  </a:t>
            </a:r>
            <a:r>
              <a:rPr lang="vi-VN" sz="6000" dirty="0" smtClean="0">
                <a:solidFill>
                  <a:schemeClr val="bg1"/>
                </a:solidFill>
              </a:rPr>
              <a:t>Lạy Chúa, xin mở lòng chúng con, để chúng con biết lắng nghe lời Con Chúa phán dạy</a:t>
            </a:r>
            <a:r>
              <a:rPr lang="vi-VN" sz="6000" dirty="0">
                <a:solidFill>
                  <a:schemeClr val="bg1"/>
                </a:solidFill>
              </a:rPr>
              <a:t>. </a:t>
            </a:r>
            <a:r>
              <a:rPr lang="vi-VN" sz="6000" dirty="0" smtClean="0">
                <a:solidFill>
                  <a:schemeClr val="bg1"/>
                </a:solidFill>
              </a:rPr>
              <a:t>      </a:t>
            </a:r>
            <a:r>
              <a:rPr lang="vi-VN" sz="6000" dirty="0" smtClean="0">
                <a:solidFill>
                  <a:schemeClr val="bg1"/>
                </a:solidFill>
              </a:rPr>
              <a:t> 						</a:t>
            </a:r>
            <a:r>
              <a:rPr lang="vi-VN" sz="6000" dirty="0" smtClean="0">
                <a:solidFill>
                  <a:srgbClr val="FFFF00"/>
                </a:solidFill>
              </a:rPr>
              <a:t>Alleluia </a:t>
            </a:r>
            <a:r>
              <a:rPr lang="vi-VN" sz="6000" dirty="0">
                <a:solidFill>
                  <a:srgbClr val="FFFF00"/>
                </a:solidFill>
              </a:rPr>
              <a:t>…</a:t>
            </a:r>
            <a:endParaRPr lang="en-US" sz="6000" dirty="0">
              <a:solidFill>
                <a:srgbClr val="FFFF00"/>
              </a:solidFill>
            </a:endParaRPr>
          </a:p>
        </p:txBody>
      </p:sp>
    </p:spTree>
    <p:extLst>
      <p:ext uri="{BB962C8B-B14F-4D97-AF65-F5344CB8AC3E}">
        <p14:creationId xmlns:p14="http://schemas.microsoft.com/office/powerpoint/2010/main" val="18294144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90550"/>
            <a:ext cx="9144000" cy="3733800"/>
          </a:xfrm>
        </p:spPr>
        <p:txBody>
          <a:bodyPr>
            <a:noAutofit/>
          </a:bodyPr>
          <a:lstStyle/>
          <a:p>
            <a:pPr algn="just"/>
            <a:r>
              <a:rPr lang="vi-VN" sz="6000" dirty="0" smtClean="0">
                <a:solidFill>
                  <a:srgbClr val="FFFF00"/>
                </a:solidFill>
              </a:rPr>
              <a:t>Alleluia-Alleluia:  </a:t>
            </a:r>
            <a:r>
              <a:rPr lang="vi-VN" sz="6000" dirty="0" smtClean="0">
                <a:solidFill>
                  <a:schemeClr val="bg1"/>
                </a:solidFill>
              </a:rPr>
              <a:t>Lạy Chúa, xin mở lòng chúng con, để chúng con biết lắng nghe lời Con Chúa phán dạy</a:t>
            </a:r>
            <a:r>
              <a:rPr lang="vi-VN" sz="6000" dirty="0">
                <a:solidFill>
                  <a:schemeClr val="bg1"/>
                </a:solidFill>
              </a:rPr>
              <a:t>. </a:t>
            </a:r>
            <a:r>
              <a:rPr lang="vi-VN" sz="6000" dirty="0" smtClean="0">
                <a:solidFill>
                  <a:schemeClr val="bg1"/>
                </a:solidFill>
              </a:rPr>
              <a:t>      </a:t>
            </a:r>
            <a:r>
              <a:rPr lang="vi-VN" sz="6000" dirty="0" smtClean="0">
                <a:solidFill>
                  <a:schemeClr val="bg1"/>
                </a:solidFill>
              </a:rPr>
              <a:t>						</a:t>
            </a:r>
            <a:r>
              <a:rPr lang="vi-VN" sz="6000" dirty="0" smtClean="0">
                <a:solidFill>
                  <a:srgbClr val="FFFF00"/>
                </a:solidFill>
              </a:rPr>
              <a:t>Alleluia </a:t>
            </a:r>
            <a:r>
              <a:rPr lang="vi-VN" sz="6000" dirty="0">
                <a:solidFill>
                  <a:srgbClr val="FFFF00"/>
                </a:solidFill>
              </a:rPr>
              <a:t>…</a:t>
            </a:r>
            <a:endParaRPr lang="en-US" sz="6000" dirty="0">
              <a:solidFill>
                <a:srgbClr val="FFFF00"/>
              </a:solidFill>
            </a:endParaRPr>
          </a:p>
        </p:txBody>
      </p:sp>
    </p:spTree>
    <p:extLst>
      <p:ext uri="{BB962C8B-B14F-4D97-AF65-F5344CB8AC3E}">
        <p14:creationId xmlns:p14="http://schemas.microsoft.com/office/powerpoint/2010/main" val="25125661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7" y="0"/>
            <a:ext cx="9141366" cy="5143500"/>
          </a:xfrm>
          <a:prstGeom prst="rect">
            <a:avLst/>
          </a:prstGeom>
        </p:spPr>
      </p:pic>
    </p:spTree>
    <p:extLst>
      <p:ext uri="{BB962C8B-B14F-4D97-AF65-F5344CB8AC3E}">
        <p14:creationId xmlns:p14="http://schemas.microsoft.com/office/powerpoint/2010/main" val="29272188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60784044"/>
      </p:ext>
    </p:extLst>
  </p:cSld>
  <p:clrMapOvr>
    <a:masterClrMapping/>
  </p:clrMapOvr>
  <p:transition spd="slow" advClick="0"/>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962400" y="1079033"/>
            <a:ext cx="4572000" cy="3046988"/>
          </a:xfrm>
          <a:prstGeom prst="rect">
            <a:avLst/>
          </a:prstGeom>
        </p:spPr>
        <p:txBody>
          <a:bodyPr>
            <a:spAutoFit/>
          </a:bodyPr>
          <a:lstStyle/>
          <a:p>
            <a:pPr algn="just"/>
            <a:r>
              <a:rPr lang="vi-VN" sz="3200"/>
              <a:t>Thiên Chúa là tình yêu. Người yêu thương và muốn cứu độ hết thảy mọi người. Chúng ta cùng cảm tạ Chúa và dâng lời cầu xin.</a:t>
            </a:r>
            <a:endParaRPr lang="en-US" sz="3200"/>
          </a:p>
        </p:txBody>
      </p:sp>
    </p:spTree>
    <p:extLst>
      <p:ext uri="{BB962C8B-B14F-4D97-AF65-F5344CB8AC3E}">
        <p14:creationId xmlns:p14="http://schemas.microsoft.com/office/powerpoint/2010/main" val="42050980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810000" y="2570911"/>
            <a:ext cx="5181600" cy="1323439"/>
          </a:xfrm>
          <a:prstGeom prst="rect">
            <a:avLst/>
          </a:prstGeom>
        </p:spPr>
        <p:txBody>
          <a:bodyPr wrap="square">
            <a:spAutoFit/>
          </a:bodyPr>
          <a:lstStyle/>
          <a:p>
            <a:pPr algn="ctr"/>
            <a:r>
              <a:rPr lang="en-US" sz="4400" b="1" dirty="0" err="1" smtClean="0">
                <a:solidFill>
                  <a:srgbClr val="FFFF00"/>
                </a:solidFill>
              </a:rPr>
              <a:t>Một</a:t>
            </a:r>
            <a:r>
              <a:rPr lang="en-US" sz="4400" b="1" dirty="0" smtClean="0">
                <a:solidFill>
                  <a:srgbClr val="FFFF00"/>
                </a:solidFill>
              </a:rPr>
              <a:t> </a:t>
            </a:r>
            <a:r>
              <a:rPr lang="en-US" sz="4400" b="1" dirty="0" err="1" smtClean="0">
                <a:solidFill>
                  <a:srgbClr val="FFFF00"/>
                </a:solidFill>
              </a:rPr>
              <a:t>Niềm</a:t>
            </a:r>
            <a:r>
              <a:rPr lang="en-US" sz="4400" b="1" dirty="0" smtClean="0">
                <a:solidFill>
                  <a:srgbClr val="FFFF00"/>
                </a:solidFill>
              </a:rPr>
              <a:t> </a:t>
            </a:r>
            <a:r>
              <a:rPr lang="en-US" sz="4400" b="1" dirty="0" err="1" smtClean="0">
                <a:solidFill>
                  <a:srgbClr val="FFFF00"/>
                </a:solidFill>
              </a:rPr>
              <a:t>Phó</a:t>
            </a:r>
            <a:r>
              <a:rPr lang="en-US" sz="4400" b="1" dirty="0" smtClean="0">
                <a:solidFill>
                  <a:srgbClr val="FFFF00"/>
                </a:solidFill>
              </a:rPr>
              <a:t> </a:t>
            </a:r>
            <a:r>
              <a:rPr lang="en-US" sz="4400" b="1" dirty="0" err="1" smtClean="0">
                <a:solidFill>
                  <a:srgbClr val="FFFF00"/>
                </a:solidFill>
              </a:rPr>
              <a:t>Thác</a:t>
            </a:r>
            <a:endParaRPr lang="en-US" sz="4400" b="1" dirty="0">
              <a:solidFill>
                <a:srgbClr val="FFFF00"/>
              </a:solidFill>
            </a:endParaRPr>
          </a:p>
          <a:p>
            <a:pPr algn="ctr"/>
            <a:r>
              <a:rPr lang="en-US" sz="3600" b="1" i="1" dirty="0" smtClean="0">
                <a:solidFill>
                  <a:schemeClr val="bg1"/>
                </a:solidFill>
              </a:rPr>
              <a:t>Lm </a:t>
            </a:r>
            <a:r>
              <a:rPr lang="en-US" sz="3600" b="1" i="1" dirty="0" err="1" smtClean="0">
                <a:solidFill>
                  <a:schemeClr val="bg1"/>
                </a:solidFill>
              </a:rPr>
              <a:t>nguyễn</a:t>
            </a:r>
            <a:r>
              <a:rPr lang="en-US" sz="3600" b="1" i="1" dirty="0" smtClean="0">
                <a:solidFill>
                  <a:schemeClr val="bg1"/>
                </a:solidFill>
              </a:rPr>
              <a:t> </a:t>
            </a:r>
            <a:r>
              <a:rPr lang="en-US" sz="3600" b="1" i="1" dirty="0" err="1" smtClean="0">
                <a:solidFill>
                  <a:schemeClr val="bg1"/>
                </a:solidFill>
              </a:rPr>
              <a:t>Mộng</a:t>
            </a:r>
            <a:r>
              <a:rPr lang="en-US" sz="3600" b="1" i="1" dirty="0" smtClean="0">
                <a:solidFill>
                  <a:schemeClr val="bg1"/>
                </a:solidFill>
              </a:rPr>
              <a:t> </a:t>
            </a:r>
            <a:r>
              <a:rPr lang="en-US" sz="3600" b="1" i="1" dirty="0" err="1" smtClean="0">
                <a:solidFill>
                  <a:schemeClr val="bg1"/>
                </a:solidFill>
              </a:rPr>
              <a:t>Huỳnh</a:t>
            </a:r>
            <a:endParaRPr lang="en-US" sz="36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ĐK</a:t>
            </a:r>
            <a:r>
              <a:rPr lang="vi-VN" sz="5400" dirty="0">
                <a:solidFill>
                  <a:srgbClr val="FFFF00"/>
                </a:solidFill>
              </a:rPr>
              <a:t>: </a:t>
            </a:r>
            <a:r>
              <a:rPr lang="vi-VN" sz="5400" dirty="0" smtClean="0">
                <a:solidFill>
                  <a:schemeClr val="bg1"/>
                </a:solidFill>
              </a:rPr>
              <a:t>Một </a:t>
            </a:r>
            <a:r>
              <a:rPr lang="vi-VN" sz="5400" dirty="0">
                <a:solidFill>
                  <a:schemeClr val="bg1"/>
                </a:solidFill>
              </a:rPr>
              <a:t>niềm phó thác đời con trong tay Ngài. Dù là đêm dài, dù là tương lai. Một niềm phó thác đời con cho Ngài. Đừng bỏ con mồ côi gục ngã trên nẻo đời.</a:t>
            </a:r>
            <a:endParaRPr lang="en-US" sz="54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600" dirty="0" smtClean="0">
                <a:solidFill>
                  <a:srgbClr val="FFFF00"/>
                </a:solidFill>
              </a:rPr>
              <a:t>Pk1</a:t>
            </a:r>
            <a:r>
              <a:rPr lang="vi-VN" sz="5600" dirty="0">
                <a:solidFill>
                  <a:srgbClr val="FFFF00"/>
                </a:solidFill>
              </a:rPr>
              <a:t>: </a:t>
            </a:r>
            <a:r>
              <a:rPr lang="vi-VN" sz="5600" dirty="0" smtClean="0">
                <a:solidFill>
                  <a:schemeClr val="bg1"/>
                </a:solidFill>
              </a:rPr>
              <a:t>Từng </a:t>
            </a:r>
            <a:r>
              <a:rPr lang="vi-VN" sz="5600" dirty="0">
                <a:solidFill>
                  <a:schemeClr val="bg1"/>
                </a:solidFill>
              </a:rPr>
              <a:t>bước âm </a:t>
            </a:r>
            <a:r>
              <a:rPr lang="vi-VN" sz="5600" dirty="0" smtClean="0">
                <a:solidFill>
                  <a:schemeClr val="bg1"/>
                </a:solidFill>
              </a:rPr>
              <a:t>thầm, </a:t>
            </a:r>
            <a:r>
              <a:rPr lang="vi-VN" sz="5600" dirty="0">
                <a:solidFill>
                  <a:schemeClr val="bg1"/>
                </a:solidFill>
              </a:rPr>
              <a:t>là từng gánh phong </a:t>
            </a:r>
            <a:r>
              <a:rPr lang="vi-VN" sz="5600" dirty="0" smtClean="0">
                <a:solidFill>
                  <a:schemeClr val="bg1"/>
                </a:solidFill>
              </a:rPr>
              <a:t>trần, </a:t>
            </a:r>
            <a:r>
              <a:rPr lang="vi-VN" sz="5600" dirty="0">
                <a:solidFill>
                  <a:schemeClr val="bg1"/>
                </a:solidFill>
              </a:rPr>
              <a:t>mà tay trắng bàn tay, có chi dâng </a:t>
            </a:r>
            <a:r>
              <a:rPr lang="vi-VN" sz="5600" dirty="0" smtClean="0">
                <a:solidFill>
                  <a:schemeClr val="bg1"/>
                </a:solidFill>
              </a:rPr>
              <a:t>Ngài, </a:t>
            </a:r>
            <a:r>
              <a:rPr lang="vi-VN" sz="5600" dirty="0">
                <a:solidFill>
                  <a:schemeClr val="bg1"/>
                </a:solidFill>
              </a:rPr>
              <a:t>con chỉ có con tim này.</a:t>
            </a:r>
            <a:endParaRPr lang="en-US" sz="56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rPr>
              <a:t>Lạy Chúa Thánh Thần là Ánh sáng Chân lý vẹn toàn,</a:t>
            </a:r>
            <a:br>
              <a:rPr lang="vi-VN" sz="5400" b="0">
                <a:solidFill>
                  <a:schemeClr val="bg1"/>
                </a:solidFill>
                <a:effectLst/>
                <a:latin typeface="+mj-lt"/>
              </a:rPr>
            </a:br>
            <a:r>
              <a:rPr lang="vi-VN" sz="5400" b="0">
                <a:solidFill>
                  <a:schemeClr val="bg1"/>
                </a:solidFill>
                <a:effectLst/>
                <a:latin typeface="+mj-lt"/>
              </a:rPr>
              <a:t>Chúa ban những ân huệ thích hợp cho từng thời đại, và dùng nhiều cách thế kỳ diệu để hướng dẫn Hội Thánh,</a:t>
            </a:r>
            <a:endParaRPr lang="en-US" sz="5400" b="0">
              <a:solidFill>
                <a:schemeClr val="bg1"/>
              </a:solidFill>
              <a:effectLst/>
              <a:latin typeface="+mj-lt"/>
            </a:endParaRPr>
          </a:p>
        </p:txBody>
      </p:sp>
    </p:spTree>
    <p:extLst>
      <p:ext uri="{BB962C8B-B14F-4D97-AF65-F5344CB8AC3E}">
        <p14:creationId xmlns:p14="http://schemas.microsoft.com/office/powerpoint/2010/main" val="397113529"/>
      </p:ext>
    </p:extLst>
  </p:cSld>
  <p:clrMapOvr>
    <a:masterClrMapping/>
  </p:clrMapOvr>
  <p:transition spd="slow" advClick="0"/>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ĐK</a:t>
            </a:r>
            <a:r>
              <a:rPr lang="vi-VN" sz="5400" dirty="0">
                <a:solidFill>
                  <a:srgbClr val="FFFF00"/>
                </a:solidFill>
              </a:rPr>
              <a:t>: </a:t>
            </a:r>
            <a:r>
              <a:rPr lang="vi-VN" sz="5400" dirty="0" smtClean="0">
                <a:solidFill>
                  <a:schemeClr val="bg1"/>
                </a:solidFill>
              </a:rPr>
              <a:t>Một </a:t>
            </a:r>
            <a:r>
              <a:rPr lang="vi-VN" sz="5400" dirty="0">
                <a:solidFill>
                  <a:schemeClr val="bg1"/>
                </a:solidFill>
              </a:rPr>
              <a:t>niềm phó thác đời con trong tay Ngài. Dù là đêm dài, dù là tương lai. Một niềm phó thác đời con cho Ngài. Đừng bỏ con mồ côi gục ngã trên nẻo đời.</a:t>
            </a:r>
            <a:endParaRPr lang="en-US" sz="5400" b="0" dirty="0">
              <a:solidFill>
                <a:schemeClr val="bg1"/>
              </a:solidFill>
              <a:effectLst/>
            </a:endParaRPr>
          </a:p>
        </p:txBody>
      </p:sp>
    </p:spTree>
    <p:extLst>
      <p:ext uri="{BB962C8B-B14F-4D97-AF65-F5344CB8AC3E}">
        <p14:creationId xmlns:p14="http://schemas.microsoft.com/office/powerpoint/2010/main" val="30435902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Pk2: </a:t>
            </a:r>
            <a:r>
              <a:rPr lang="vi-VN" sz="5400" dirty="0" smtClean="0">
                <a:solidFill>
                  <a:schemeClr val="bg1"/>
                </a:solidFill>
              </a:rPr>
              <a:t>Rượu </a:t>
            </a:r>
            <a:r>
              <a:rPr lang="vi-VN" sz="5400" dirty="0">
                <a:solidFill>
                  <a:schemeClr val="bg1"/>
                </a:solidFill>
              </a:rPr>
              <a:t>bánh tinh </a:t>
            </a:r>
            <a:r>
              <a:rPr lang="vi-VN" sz="5400" dirty="0" smtClean="0">
                <a:solidFill>
                  <a:schemeClr val="bg1"/>
                </a:solidFill>
              </a:rPr>
              <a:t>tuyền, </a:t>
            </a:r>
            <a:r>
              <a:rPr lang="vi-VN" sz="5400" dirty="0">
                <a:solidFill>
                  <a:schemeClr val="bg1"/>
                </a:solidFill>
              </a:rPr>
              <a:t>cùng ngàn nỗi ưu </a:t>
            </a:r>
            <a:r>
              <a:rPr lang="vi-VN" sz="5400" dirty="0" smtClean="0">
                <a:solidFill>
                  <a:schemeClr val="bg1"/>
                </a:solidFill>
              </a:rPr>
              <a:t>phiền, </a:t>
            </a:r>
            <a:r>
              <a:rPr lang="vi-VN" sz="5400" dirty="0">
                <a:solidFill>
                  <a:schemeClr val="bg1"/>
                </a:solidFill>
              </a:rPr>
              <a:t>nguyện dâng Chúa ngày đêm, lễ dâng mọn hèn lòng thành kính con đáp </a:t>
            </a:r>
            <a:r>
              <a:rPr lang="vi-VN" sz="5400" dirty="0" smtClean="0">
                <a:solidFill>
                  <a:schemeClr val="bg1"/>
                </a:solidFill>
              </a:rPr>
              <a:t>đền.</a:t>
            </a:r>
            <a:endParaRPr lang="vi-VN" sz="5400" dirty="0">
              <a:solidFill>
                <a:schemeClr val="bg1"/>
              </a:solidFill>
            </a:endParaRPr>
          </a:p>
        </p:txBody>
      </p:sp>
    </p:spTree>
    <p:extLst>
      <p:ext uri="{BB962C8B-B14F-4D97-AF65-F5344CB8AC3E}">
        <p14:creationId xmlns:p14="http://schemas.microsoft.com/office/powerpoint/2010/main" val="21997094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ĐK</a:t>
            </a:r>
            <a:r>
              <a:rPr lang="vi-VN" sz="5400" dirty="0">
                <a:solidFill>
                  <a:srgbClr val="FFFF00"/>
                </a:solidFill>
              </a:rPr>
              <a:t>: </a:t>
            </a:r>
            <a:r>
              <a:rPr lang="vi-VN" sz="5400" dirty="0" smtClean="0">
                <a:solidFill>
                  <a:schemeClr val="bg1"/>
                </a:solidFill>
              </a:rPr>
              <a:t>Một </a:t>
            </a:r>
            <a:r>
              <a:rPr lang="vi-VN" sz="5400" dirty="0">
                <a:solidFill>
                  <a:schemeClr val="bg1"/>
                </a:solidFill>
              </a:rPr>
              <a:t>niềm phó thác đời con trong tay Ngài. Dù là đêm dài, dù là tương lai. Một niềm phó thác đời con cho Ngài. Đừng bỏ con mồ côi gục ngã trên nẻo đời.</a:t>
            </a:r>
            <a:endParaRPr lang="en-US" sz="5400" b="0" dirty="0">
              <a:solidFill>
                <a:schemeClr val="bg1"/>
              </a:solidFill>
              <a:effectLst/>
            </a:endParaRPr>
          </a:p>
        </p:txBody>
      </p:sp>
    </p:spTree>
    <p:extLst>
      <p:ext uri="{BB962C8B-B14F-4D97-AF65-F5344CB8AC3E}">
        <p14:creationId xmlns:p14="http://schemas.microsoft.com/office/powerpoint/2010/main" val="8973494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7" y="0"/>
            <a:ext cx="9141366" cy="5143500"/>
          </a:xfrm>
          <a:prstGeom prst="rect">
            <a:avLst/>
          </a:prstGeom>
        </p:spPr>
      </p:pic>
    </p:spTree>
    <p:extLst>
      <p:ext uri="{BB962C8B-B14F-4D97-AF65-F5344CB8AC3E}">
        <p14:creationId xmlns:p14="http://schemas.microsoft.com/office/powerpoint/2010/main" val="292721889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err="1" smtClean="0">
                <a:solidFill>
                  <a:schemeClr val="bg1"/>
                </a:solidFill>
                <a:effectLst/>
                <a:latin typeface="+mj-lt"/>
              </a:rPr>
              <a:t>Chiều</a:t>
            </a:r>
            <a:r>
              <a:rPr lang="en-US" sz="6600" b="0" dirty="0" smtClean="0">
                <a:solidFill>
                  <a:schemeClr val="bg1"/>
                </a:solidFill>
                <a:effectLst/>
                <a:latin typeface="+mj-lt"/>
              </a:rPr>
              <a:t> </a:t>
            </a:r>
            <a:r>
              <a:rPr lang="en-US" sz="6600" b="0" dirty="0" err="1" smtClean="0">
                <a:solidFill>
                  <a:schemeClr val="bg1"/>
                </a:solidFill>
                <a:effectLst/>
                <a:latin typeface="+mj-lt"/>
              </a:rPr>
              <a:t>Thứ</a:t>
            </a:r>
            <a:r>
              <a:rPr lang="en-US" sz="6600" b="0" dirty="0" smtClean="0">
                <a:solidFill>
                  <a:schemeClr val="bg1"/>
                </a:solidFill>
                <a:effectLst/>
                <a:latin typeface="+mj-lt"/>
              </a:rPr>
              <a:t> </a:t>
            </a:r>
            <a:r>
              <a:rPr lang="en-US" sz="6600" b="0" dirty="0" err="1" smtClean="0">
                <a:solidFill>
                  <a:schemeClr val="bg1"/>
                </a:solidFill>
                <a:effectLst/>
                <a:latin typeface="+mj-lt"/>
              </a:rPr>
              <a:t>Bảy</a:t>
            </a:r>
            <a:r>
              <a:rPr lang="en-US" sz="6600" b="0" dirty="0" smtClean="0">
                <a:solidFill>
                  <a:srgbClr val="FFFF00"/>
                </a:solidFill>
                <a:effectLst/>
                <a:latin typeface="+mj-lt"/>
              </a:rPr>
              <a:t/>
            </a:r>
            <a:br>
              <a:rPr lang="en-US" sz="6600" b="0" dirty="0" smtClean="0">
                <a:solidFill>
                  <a:srgbClr val="FFFF00"/>
                </a:solidFill>
                <a:effectLst/>
                <a:latin typeface="+mj-lt"/>
              </a:rPr>
            </a:br>
            <a:r>
              <a:rPr lang="en-US" sz="6600" b="0" dirty="0" err="1" smtClean="0">
                <a:solidFill>
                  <a:srgbClr val="FFFF00"/>
                </a:solidFill>
                <a:effectLst/>
                <a:latin typeface="+mj-lt"/>
              </a:rPr>
              <a:t>Ca</a:t>
            </a:r>
            <a:r>
              <a:rPr lang="en-US" sz="6600" b="0" dirty="0" smtClean="0">
                <a:solidFill>
                  <a:srgbClr val="FFFF00"/>
                </a:solidFill>
                <a:effectLst/>
                <a:latin typeface="+mj-lt"/>
              </a:rPr>
              <a:t> </a:t>
            </a:r>
            <a:r>
              <a:rPr lang="en-US" sz="6600" b="0" dirty="0" err="1">
                <a:solidFill>
                  <a:srgbClr val="FFFF00"/>
                </a:solidFill>
                <a:effectLst/>
                <a:latin typeface="+mj-lt"/>
              </a:rPr>
              <a:t>Nguyện</a:t>
            </a:r>
            <a:r>
              <a:rPr lang="en-US" sz="6600" b="0" dirty="0">
                <a:solidFill>
                  <a:srgbClr val="FFFF00"/>
                </a:solidFill>
                <a:effectLst/>
                <a:latin typeface="+mj-lt"/>
              </a:rPr>
              <a:t> </a:t>
            </a:r>
            <a:r>
              <a:rPr lang="en-US" sz="6600" b="0" dirty="0" err="1">
                <a:solidFill>
                  <a:srgbClr val="FFFF00"/>
                </a:solidFill>
                <a:effectLst/>
                <a:latin typeface="+mj-lt"/>
              </a:rPr>
              <a:t>Hiệp</a:t>
            </a:r>
            <a:r>
              <a:rPr lang="en-US" sz="6600" b="0" dirty="0">
                <a:solidFill>
                  <a:srgbClr val="FFFF00"/>
                </a:solidFill>
                <a:effectLst/>
                <a:latin typeface="+mj-lt"/>
              </a:rPr>
              <a:t> </a:t>
            </a:r>
            <a:r>
              <a:rPr lang="en-US" sz="6600" b="0" dirty="0" err="1">
                <a:solidFill>
                  <a:srgbClr val="FFFF00"/>
                </a:solidFill>
                <a:effectLst/>
                <a:latin typeface="+mj-lt"/>
              </a:rPr>
              <a:t>Lễ</a:t>
            </a:r>
            <a:r>
              <a:rPr lang="en-US" sz="6600" b="0" dirty="0">
                <a:solidFill>
                  <a:srgbClr val="FFFF00"/>
                </a:solidFill>
                <a:effectLst/>
                <a:latin typeface="+mj-lt"/>
              </a:rPr>
              <a:t/>
            </a:r>
            <a:br>
              <a:rPr lang="en-US" sz="6600" b="0" dirty="0">
                <a:solidFill>
                  <a:srgbClr val="FFFF00"/>
                </a:solidFill>
                <a:effectLst/>
                <a:latin typeface="+mj-lt"/>
              </a:rPr>
            </a:br>
            <a:r>
              <a:rPr lang="en-US" sz="6600" dirty="0" err="1" smtClean="0">
                <a:solidFill>
                  <a:srgbClr val="FFFF00"/>
                </a:solidFill>
              </a:rPr>
              <a:t>Dù</a:t>
            </a:r>
            <a:r>
              <a:rPr lang="en-US" sz="6600" dirty="0" smtClean="0">
                <a:solidFill>
                  <a:srgbClr val="FFFF00"/>
                </a:solidFill>
              </a:rPr>
              <a:t> </a:t>
            </a:r>
            <a:r>
              <a:rPr lang="en-US" sz="6600" dirty="0" err="1" smtClean="0">
                <a:solidFill>
                  <a:srgbClr val="FFFF00"/>
                </a:solidFill>
              </a:rPr>
              <a:t>Đã</a:t>
            </a:r>
            <a:r>
              <a:rPr lang="en-US" sz="6600" dirty="0" smtClean="0">
                <a:solidFill>
                  <a:srgbClr val="FFFF00"/>
                </a:solidFill>
              </a:rPr>
              <a:t> </a:t>
            </a:r>
            <a:r>
              <a:rPr lang="en-US" sz="6600" dirty="0" err="1" smtClean="0">
                <a:solidFill>
                  <a:srgbClr val="FFFF00"/>
                </a:solidFill>
              </a:rPr>
              <a:t>bao</a:t>
            </a:r>
            <a:r>
              <a:rPr lang="en-US" sz="6600" dirty="0" smtClean="0">
                <a:solidFill>
                  <a:srgbClr val="FFFF00"/>
                </a:solidFill>
              </a:rPr>
              <a:t> </a:t>
            </a:r>
            <a:r>
              <a:rPr lang="en-US" sz="6600" dirty="0" err="1" smtClean="0">
                <a:solidFill>
                  <a:srgbClr val="FFFF00"/>
                </a:solidFill>
              </a:rPr>
              <a:t>Muộn</a:t>
            </a:r>
            <a:r>
              <a:rPr lang="en-US" sz="6600" dirty="0" smtClean="0">
                <a:solidFill>
                  <a:srgbClr val="FFFF00"/>
                </a:solidFill>
              </a:rPr>
              <a:t> </a:t>
            </a:r>
            <a:r>
              <a:rPr lang="en-US" sz="6600" dirty="0" err="1" smtClean="0">
                <a:solidFill>
                  <a:srgbClr val="FFFF00"/>
                </a:solidFill>
              </a:rPr>
              <a:t>Màng</a:t>
            </a:r>
            <a:r>
              <a:rPr lang="en-US" sz="6600" b="0" dirty="0" smtClean="0">
                <a:solidFill>
                  <a:srgbClr val="FFFF00"/>
                </a:solidFill>
                <a:effectLst/>
                <a:latin typeface="+mj-lt"/>
              </a:rPr>
              <a:t/>
            </a:r>
            <a:br>
              <a:rPr lang="en-US" sz="6600" b="0" dirty="0" smtClean="0">
                <a:solidFill>
                  <a:srgbClr val="FFFF00"/>
                </a:solidFill>
                <a:effectLst/>
                <a:latin typeface="+mj-lt"/>
              </a:rPr>
            </a:br>
            <a:r>
              <a:rPr lang="en-US" i="1" dirty="0" smtClean="0">
                <a:solidFill>
                  <a:schemeClr val="bg1"/>
                </a:solidFill>
              </a:rPr>
              <a:t>Lm. </a:t>
            </a:r>
            <a:r>
              <a:rPr lang="en-US" b="0" i="1" dirty="0" err="1" smtClean="0">
                <a:solidFill>
                  <a:schemeClr val="bg1"/>
                </a:solidFill>
                <a:effectLst/>
              </a:rPr>
              <a:t>Nguyễn</a:t>
            </a:r>
            <a:r>
              <a:rPr lang="en-US" b="0" i="1" dirty="0" smtClean="0">
                <a:solidFill>
                  <a:schemeClr val="bg1"/>
                </a:solidFill>
                <a:effectLst/>
              </a:rPr>
              <a:t> </a:t>
            </a:r>
            <a:r>
              <a:rPr lang="en-US" b="0" i="1" dirty="0" err="1" smtClean="0">
                <a:solidFill>
                  <a:schemeClr val="bg1"/>
                </a:solidFill>
                <a:effectLst/>
              </a:rPr>
              <a:t>Hùng</a:t>
            </a:r>
            <a:r>
              <a:rPr lang="en-US" b="0" i="1" dirty="0" smtClean="0">
                <a:solidFill>
                  <a:schemeClr val="bg1"/>
                </a:solidFill>
                <a:effectLst/>
              </a:rPr>
              <a:t> </a:t>
            </a:r>
            <a:r>
              <a:rPr lang="en-US" b="0" i="1" dirty="0" err="1" smtClean="0">
                <a:solidFill>
                  <a:schemeClr val="bg1"/>
                </a:solidFill>
                <a:effectLst/>
              </a:rPr>
              <a:t>Cường</a:t>
            </a:r>
            <a:r>
              <a:rPr lang="en-US" b="0" i="1" dirty="0" smtClean="0">
                <a:solidFill>
                  <a:schemeClr val="bg1"/>
                </a:solidFill>
                <a:effectLst/>
              </a:rPr>
              <a:t> &amp; </a:t>
            </a:r>
            <a:r>
              <a:rPr lang="en-US" b="0" i="1" dirty="0" err="1" smtClean="0">
                <a:solidFill>
                  <a:schemeClr val="bg1"/>
                </a:solidFill>
                <a:effectLst/>
              </a:rPr>
              <a:t>Viễn</a:t>
            </a:r>
            <a:r>
              <a:rPr lang="en-US" b="0" i="1" dirty="0" smtClean="0">
                <a:solidFill>
                  <a:schemeClr val="bg1"/>
                </a:solidFill>
                <a:effectLst/>
              </a:rPr>
              <a:t> </a:t>
            </a:r>
            <a:r>
              <a:rPr lang="en-US" b="0" i="1" dirty="0" err="1" smtClean="0">
                <a:solidFill>
                  <a:schemeClr val="bg1"/>
                </a:solidFill>
                <a:effectLst/>
              </a:rPr>
              <a:t>Xứ</a:t>
            </a:r>
            <a:endParaRPr lang="en-US" b="0" i="1" dirty="0">
              <a:solidFill>
                <a:schemeClr val="bg1"/>
              </a:solidFill>
              <a:effectLst/>
            </a:endParaRPr>
          </a:p>
        </p:txBody>
      </p:sp>
    </p:spTree>
    <p:extLst>
      <p:ext uri="{BB962C8B-B14F-4D97-AF65-F5344CB8AC3E}">
        <p14:creationId xmlns:p14="http://schemas.microsoft.com/office/powerpoint/2010/main" val="353878427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600" dirty="0">
                <a:solidFill>
                  <a:srgbClr val="FFFF00"/>
                </a:solidFill>
              </a:rPr>
              <a:t>P</a:t>
            </a:r>
            <a:r>
              <a:rPr lang="en-US" sz="4600" b="0" dirty="0" smtClean="0">
                <a:solidFill>
                  <a:srgbClr val="FFFF00"/>
                </a:solidFill>
                <a:effectLst/>
              </a:rPr>
              <a:t>k1</a:t>
            </a:r>
            <a:r>
              <a:rPr lang="en-US" sz="4600" b="0" dirty="0">
                <a:solidFill>
                  <a:srgbClr val="FFFF00"/>
                </a:solidFill>
                <a:effectLst/>
              </a:rPr>
              <a:t>: </a:t>
            </a:r>
            <a:r>
              <a:rPr lang="vi-VN" sz="4600" dirty="0" smtClean="0">
                <a:solidFill>
                  <a:schemeClr val="bg1"/>
                </a:solidFill>
              </a:rPr>
              <a:t>Vườn nho của Chúa xum xuê trái thơm ngọt ngào. Người sau kẻ trước hãy đến Chúa đang mong chờ. Khi sớm mai tinh sương khi nắng mênh mang không gian lúc khi chiều buông, Ngài vẫn luôn chờ mong.</a:t>
            </a:r>
            <a:endParaRPr lang="vi-VN" sz="4600"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600" b="0" dirty="0" smtClean="0">
                <a:solidFill>
                  <a:srgbClr val="FFFF00"/>
                </a:solidFill>
                <a:effectLst/>
              </a:rPr>
              <a:t>** </a:t>
            </a:r>
            <a:r>
              <a:rPr lang="vi-VN" sz="4600" dirty="0" smtClean="0">
                <a:solidFill>
                  <a:schemeClr val="bg1"/>
                </a:solidFill>
              </a:rPr>
              <a:t>Tình thương của Chúa công minh chứa chan nhân từ. Tình thương của Chúa không ai gẫm suy cho cùng. Tin Chúa con không nghi nan yêu Chúa con không hoang mang Chúa là hạnh phúc, là bến con mong chờ.</a:t>
            </a:r>
            <a:endParaRPr lang="vi-VN" sz="4600" b="0" dirty="0">
              <a:solidFill>
                <a:schemeClr val="bg1"/>
              </a:solidFill>
              <a:effectLst/>
            </a:endParaRPr>
          </a:p>
        </p:txBody>
      </p:sp>
    </p:spTree>
    <p:extLst>
      <p:ext uri="{BB962C8B-B14F-4D97-AF65-F5344CB8AC3E}">
        <p14:creationId xmlns:p14="http://schemas.microsoft.com/office/powerpoint/2010/main" val="104104065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dirty="0" smtClean="0">
                <a:solidFill>
                  <a:srgbClr val="FFFF00"/>
                </a:solidFill>
                <a:effectLst/>
              </a:rPr>
              <a:t>ĐK:</a:t>
            </a:r>
            <a:r>
              <a:rPr lang="en-US" sz="5400" b="0" dirty="0" smtClean="0">
                <a:solidFill>
                  <a:schemeClr val="bg1"/>
                </a:solidFill>
                <a:effectLst/>
              </a:rPr>
              <a:t> </a:t>
            </a:r>
            <a:r>
              <a:rPr lang="vi-VN" sz="5400" dirty="0" smtClean="0">
                <a:solidFill>
                  <a:schemeClr val="bg1"/>
                </a:solidFill>
              </a:rPr>
              <a:t>Yêu con, Chúa hiến mình vì con. Hy sinh, để cứu chuộc nhân thế. Yêu con, Chúa vẫn hằng chờ mong. Xin yêu Ngài, dù đã bao muộn màng.</a:t>
            </a:r>
            <a:endParaRPr lang="en-US" sz="54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600" dirty="0">
                <a:solidFill>
                  <a:srgbClr val="FFFF00"/>
                </a:solidFill>
              </a:rPr>
              <a:t>P</a:t>
            </a:r>
            <a:r>
              <a:rPr lang="en-US" sz="4600" b="0" dirty="0" smtClean="0">
                <a:solidFill>
                  <a:srgbClr val="FFFF00"/>
                </a:solidFill>
                <a:effectLst/>
              </a:rPr>
              <a:t>k2</a:t>
            </a:r>
            <a:r>
              <a:rPr lang="en-US" sz="4600" b="0" dirty="0">
                <a:solidFill>
                  <a:srgbClr val="FFFF00"/>
                </a:solidFill>
                <a:effectLst/>
              </a:rPr>
              <a:t>:</a:t>
            </a:r>
            <a:r>
              <a:rPr lang="en-US" sz="4600" b="0" dirty="0">
                <a:solidFill>
                  <a:schemeClr val="bg1"/>
                </a:solidFill>
                <a:effectLst/>
              </a:rPr>
              <a:t> </a:t>
            </a:r>
            <a:r>
              <a:rPr lang="vi-VN" sz="4600" dirty="0" smtClean="0">
                <a:solidFill>
                  <a:schemeClr val="bg1"/>
                </a:solidFill>
              </a:rPr>
              <a:t>Từ khi hừng đông con vui bước theo tiếng gọi. Nhịp chân rộn rã reo vui rắc gieo Tin Mừng. Đi khắp muôn phương hân hoan gian khó chông gai không lui vững tin vào Chúa, luôn bước đi cùng con.</a:t>
            </a:r>
            <a:endParaRPr lang="en-US" sz="46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900" b="0">
                <a:solidFill>
                  <a:schemeClr val="bg1"/>
                </a:solidFill>
                <a:effectLst/>
                <a:latin typeface="+mj-lt"/>
              </a:rPr>
              <a:t>này chúng con đang chung lời cầu nguyện cho các</a:t>
            </a:r>
            <a:br>
              <a:rPr lang="vi-VN" sz="5900" b="0">
                <a:solidFill>
                  <a:schemeClr val="bg1"/>
                </a:solidFill>
                <a:effectLst/>
                <a:latin typeface="+mj-lt"/>
              </a:rPr>
            </a:br>
            <a:r>
              <a:rPr lang="vi-VN" sz="5900" b="0">
                <a:solidFill>
                  <a:schemeClr val="bg1"/>
                </a:solidFill>
                <a:effectLst/>
                <a:latin typeface="+mj-lt"/>
              </a:rPr>
              <a:t>Giám mục, và những người tham dự Thượng Hội đồng Giám mục thế giới.</a:t>
            </a:r>
            <a:endParaRPr lang="en-US" sz="5900" b="0" dirty="0">
              <a:solidFill>
                <a:schemeClr val="bg1"/>
              </a:solidFill>
              <a:effectLst/>
              <a:latin typeface="+mj-lt"/>
            </a:endParaRPr>
          </a:p>
        </p:txBody>
      </p:sp>
    </p:spTree>
    <p:extLst>
      <p:ext uri="{BB962C8B-B14F-4D97-AF65-F5344CB8AC3E}">
        <p14:creationId xmlns:p14="http://schemas.microsoft.com/office/powerpoint/2010/main" val="1079944784"/>
      </p:ext>
    </p:extLst>
  </p:cSld>
  <p:clrMapOvr>
    <a:masterClrMapping/>
  </p:clrMapOvr>
  <p:transition spd="slow" advClick="0"/>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600" b="0" dirty="0" smtClean="0">
                <a:solidFill>
                  <a:srgbClr val="FFFF00"/>
                </a:solidFill>
                <a:effectLst/>
              </a:rPr>
              <a:t>**</a:t>
            </a:r>
            <a:r>
              <a:rPr lang="en-US" sz="4600" b="0" dirty="0" smtClean="0">
                <a:solidFill>
                  <a:schemeClr val="bg1"/>
                </a:solidFill>
                <a:effectLst/>
              </a:rPr>
              <a:t> </a:t>
            </a:r>
            <a:r>
              <a:rPr lang="vi-VN" sz="4600" dirty="0" smtClean="0">
                <a:solidFill>
                  <a:schemeClr val="bg1"/>
                </a:solidFill>
              </a:rPr>
              <a:t>Ngại chi đường xa ra đi bước trong hy vọng. Vườn nho của Chúa bao la thiết tha gọi mời. Dẫu nắng hay mưa hăng say có Chúa con không lo chi quyết không lùi bước, xin tín trung trọn đời.</a:t>
            </a:r>
            <a:endParaRPr lang="en-US" sz="4600" b="0" dirty="0">
              <a:solidFill>
                <a:schemeClr val="bg1"/>
              </a:solidFill>
              <a:effectLst/>
            </a:endParaRPr>
          </a:p>
        </p:txBody>
      </p:sp>
    </p:spTree>
    <p:extLst>
      <p:ext uri="{BB962C8B-B14F-4D97-AF65-F5344CB8AC3E}">
        <p14:creationId xmlns:p14="http://schemas.microsoft.com/office/powerpoint/2010/main" val="149414746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dirty="0" smtClean="0">
                <a:solidFill>
                  <a:srgbClr val="FFFF00"/>
                </a:solidFill>
                <a:effectLst/>
              </a:rPr>
              <a:t>ĐK:</a:t>
            </a:r>
            <a:r>
              <a:rPr lang="en-US" sz="5400" b="0" dirty="0" smtClean="0">
                <a:solidFill>
                  <a:schemeClr val="bg1"/>
                </a:solidFill>
                <a:effectLst/>
              </a:rPr>
              <a:t> </a:t>
            </a:r>
            <a:r>
              <a:rPr lang="vi-VN" sz="5400" dirty="0" smtClean="0">
                <a:solidFill>
                  <a:schemeClr val="bg1"/>
                </a:solidFill>
              </a:rPr>
              <a:t>Yêu con, Chúa hiến mình vì con. Hy sinh, để cứu chuộc nhân thế. Yêu con, Chúa vẫn hằng chờ mong. Xin yêu Ngài, dù đã bao muộn màng.</a:t>
            </a:r>
            <a:endParaRPr lang="en-US" sz="5400" b="0" dirty="0">
              <a:solidFill>
                <a:schemeClr val="bg1"/>
              </a:solidFill>
              <a:effectLst/>
            </a:endParaRPr>
          </a:p>
        </p:txBody>
      </p:sp>
    </p:spTree>
    <p:extLst>
      <p:ext uri="{BB962C8B-B14F-4D97-AF65-F5344CB8AC3E}">
        <p14:creationId xmlns:p14="http://schemas.microsoft.com/office/powerpoint/2010/main" val="334202168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dirty="0">
                <a:solidFill>
                  <a:srgbClr val="FFFF00"/>
                </a:solidFill>
              </a:rPr>
              <a:t>P</a:t>
            </a:r>
            <a:r>
              <a:rPr lang="en-US" sz="4600" b="0" dirty="0" smtClean="0">
                <a:solidFill>
                  <a:srgbClr val="FFFF00"/>
                </a:solidFill>
                <a:effectLst/>
              </a:rPr>
              <a:t>k3</a:t>
            </a:r>
            <a:r>
              <a:rPr lang="en-US" sz="4600" b="0" dirty="0">
                <a:solidFill>
                  <a:srgbClr val="FFFF00"/>
                </a:solidFill>
                <a:effectLst/>
              </a:rPr>
              <a:t>:</a:t>
            </a:r>
            <a:r>
              <a:rPr lang="en-US" sz="4600" b="0" dirty="0">
                <a:solidFill>
                  <a:schemeClr val="bg1"/>
                </a:solidFill>
                <a:effectLst/>
              </a:rPr>
              <a:t> </a:t>
            </a:r>
            <a:r>
              <a:rPr lang="vi-VN" sz="4600" dirty="0" smtClean="0">
                <a:solidFill>
                  <a:schemeClr val="bg1"/>
                </a:solidFill>
              </a:rPr>
              <a:t>Đời con nhiều lúc lao đao sống trong hoang đàng. Lệ rơi sầu đắng hoang mang bước trong bẽ bàng. Nghe Chúa thiết tha con ơi Mau hãy quay về lau khô những giọt lệ rơi, vui bước trong tình yêu.</a:t>
            </a:r>
            <a:endParaRPr lang="en-US" sz="46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dirty="0" smtClean="0">
                <a:solidFill>
                  <a:srgbClr val="FFFF00"/>
                </a:solidFill>
                <a:effectLst/>
              </a:rPr>
              <a:t>**</a:t>
            </a:r>
            <a:r>
              <a:rPr lang="en-US" sz="4600" b="0" dirty="0" smtClean="0">
                <a:solidFill>
                  <a:schemeClr val="bg1"/>
                </a:solidFill>
                <a:effectLst/>
              </a:rPr>
              <a:t> </a:t>
            </a:r>
            <a:r>
              <a:rPr lang="vi-VN" sz="4600" dirty="0" smtClean="0">
                <a:solidFill>
                  <a:schemeClr val="bg1"/>
                </a:solidFill>
              </a:rPr>
              <a:t>Tình yêu của Chúa bao la có chi sánh bằng. Vượt hơn ngàn mây cao hơn thái sơn vời vợi. Tội lỗi vong ân nhưng Cha tha thứ lỗi lầm cho con cánh tay dìu đưa, con sống trong ân tình.</a:t>
            </a:r>
            <a:endParaRPr lang="en-US" sz="4600" b="0" dirty="0">
              <a:solidFill>
                <a:schemeClr val="bg1"/>
              </a:solidFill>
              <a:effectLst/>
            </a:endParaRPr>
          </a:p>
        </p:txBody>
      </p:sp>
    </p:spTree>
    <p:extLst>
      <p:ext uri="{BB962C8B-B14F-4D97-AF65-F5344CB8AC3E}">
        <p14:creationId xmlns:p14="http://schemas.microsoft.com/office/powerpoint/2010/main" val="251433554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dirty="0" smtClean="0">
                <a:solidFill>
                  <a:srgbClr val="FFFF00"/>
                </a:solidFill>
                <a:effectLst/>
              </a:rPr>
              <a:t>ĐK:</a:t>
            </a:r>
            <a:r>
              <a:rPr lang="en-US" sz="5400" b="0" dirty="0" smtClean="0">
                <a:solidFill>
                  <a:schemeClr val="bg1"/>
                </a:solidFill>
                <a:effectLst/>
              </a:rPr>
              <a:t> </a:t>
            </a:r>
            <a:r>
              <a:rPr lang="vi-VN" sz="5400" dirty="0" smtClean="0">
                <a:solidFill>
                  <a:schemeClr val="bg1"/>
                </a:solidFill>
              </a:rPr>
              <a:t>Yêu con, Chúa hiến mình vì con. Hy sinh để cứu chuộc nhân thế. Yêu con, Chúa vẫn hằng chờ mong. Xin yêu Ngài, dù đã bao muộn màng.</a:t>
            </a:r>
            <a:endParaRPr lang="en-US" sz="5400" b="0" dirty="0">
              <a:solidFill>
                <a:schemeClr val="bg1"/>
              </a:solidFill>
              <a:effectLst/>
            </a:endParaRPr>
          </a:p>
        </p:txBody>
      </p:sp>
    </p:spTree>
    <p:extLst>
      <p:ext uri="{BB962C8B-B14F-4D97-AF65-F5344CB8AC3E}">
        <p14:creationId xmlns:p14="http://schemas.microsoft.com/office/powerpoint/2010/main" val="182181928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err="1" smtClean="0">
                <a:solidFill>
                  <a:schemeClr val="bg1"/>
                </a:solidFill>
                <a:effectLst/>
                <a:latin typeface="+mj-lt"/>
              </a:rPr>
              <a:t>Sáng</a:t>
            </a:r>
            <a:r>
              <a:rPr lang="en-US" sz="6600" b="0" dirty="0" smtClean="0">
                <a:solidFill>
                  <a:schemeClr val="bg1"/>
                </a:solidFill>
                <a:effectLst/>
                <a:latin typeface="+mj-lt"/>
              </a:rPr>
              <a:t> </a:t>
            </a:r>
            <a:r>
              <a:rPr lang="en-US" sz="6600" b="0" dirty="0" err="1" smtClean="0">
                <a:solidFill>
                  <a:schemeClr val="bg1"/>
                </a:solidFill>
                <a:effectLst/>
                <a:latin typeface="+mj-lt"/>
              </a:rPr>
              <a:t>Chúa</a:t>
            </a:r>
            <a:r>
              <a:rPr lang="en-US" sz="6600" b="0" dirty="0" smtClean="0">
                <a:solidFill>
                  <a:schemeClr val="bg1"/>
                </a:solidFill>
                <a:effectLst/>
                <a:latin typeface="+mj-lt"/>
              </a:rPr>
              <a:t> </a:t>
            </a:r>
            <a:r>
              <a:rPr lang="en-US" sz="6600" b="0" dirty="0" err="1" smtClean="0">
                <a:solidFill>
                  <a:schemeClr val="bg1"/>
                </a:solidFill>
                <a:effectLst/>
                <a:latin typeface="+mj-lt"/>
              </a:rPr>
              <a:t>Nhật</a:t>
            </a:r>
            <a:r>
              <a:rPr lang="en-US" sz="6600" b="0" dirty="0" smtClean="0">
                <a:solidFill>
                  <a:srgbClr val="FFFF00"/>
                </a:solidFill>
                <a:effectLst/>
                <a:latin typeface="+mj-lt"/>
              </a:rPr>
              <a:t/>
            </a:r>
            <a:br>
              <a:rPr lang="en-US" sz="6600" b="0" dirty="0" smtClean="0">
                <a:solidFill>
                  <a:srgbClr val="FFFF00"/>
                </a:solidFill>
                <a:effectLst/>
                <a:latin typeface="+mj-lt"/>
              </a:rPr>
            </a:br>
            <a:r>
              <a:rPr lang="en-US" sz="6600" b="0" dirty="0" err="1" smtClean="0">
                <a:solidFill>
                  <a:srgbClr val="FFFF00"/>
                </a:solidFill>
                <a:effectLst/>
                <a:latin typeface="+mj-lt"/>
              </a:rPr>
              <a:t>Ca</a:t>
            </a:r>
            <a:r>
              <a:rPr lang="en-US" sz="6600" b="0" dirty="0" smtClean="0">
                <a:solidFill>
                  <a:srgbClr val="FFFF00"/>
                </a:solidFill>
                <a:effectLst/>
                <a:latin typeface="+mj-lt"/>
              </a:rPr>
              <a:t> </a:t>
            </a:r>
            <a:r>
              <a:rPr lang="en-US" sz="6600" b="0" dirty="0" err="1">
                <a:solidFill>
                  <a:srgbClr val="FFFF00"/>
                </a:solidFill>
                <a:effectLst/>
                <a:latin typeface="+mj-lt"/>
              </a:rPr>
              <a:t>Nguyện</a:t>
            </a:r>
            <a:r>
              <a:rPr lang="en-US" sz="6600" b="0" dirty="0">
                <a:solidFill>
                  <a:srgbClr val="FFFF00"/>
                </a:solidFill>
                <a:effectLst/>
                <a:latin typeface="+mj-lt"/>
              </a:rPr>
              <a:t> </a:t>
            </a:r>
            <a:r>
              <a:rPr lang="en-US" sz="6600" b="0" dirty="0" err="1">
                <a:solidFill>
                  <a:srgbClr val="FFFF00"/>
                </a:solidFill>
                <a:effectLst/>
                <a:latin typeface="+mj-lt"/>
              </a:rPr>
              <a:t>Hiệp</a:t>
            </a:r>
            <a:r>
              <a:rPr lang="en-US" sz="6600" b="0" dirty="0">
                <a:solidFill>
                  <a:srgbClr val="FFFF00"/>
                </a:solidFill>
                <a:effectLst/>
                <a:latin typeface="+mj-lt"/>
              </a:rPr>
              <a:t> </a:t>
            </a:r>
            <a:r>
              <a:rPr lang="en-US" sz="6600" b="0" dirty="0" err="1">
                <a:solidFill>
                  <a:srgbClr val="FFFF00"/>
                </a:solidFill>
                <a:effectLst/>
                <a:latin typeface="+mj-lt"/>
              </a:rPr>
              <a:t>Lễ</a:t>
            </a:r>
            <a:r>
              <a:rPr lang="en-US" sz="6600" b="0" dirty="0">
                <a:solidFill>
                  <a:srgbClr val="FFFF00"/>
                </a:solidFill>
                <a:effectLst/>
                <a:latin typeface="+mj-lt"/>
              </a:rPr>
              <a:t/>
            </a:r>
            <a:br>
              <a:rPr lang="en-US" sz="6600" b="0" dirty="0">
                <a:solidFill>
                  <a:srgbClr val="FFFF00"/>
                </a:solidFill>
                <a:effectLst/>
                <a:latin typeface="+mj-lt"/>
              </a:rPr>
            </a:br>
            <a:r>
              <a:rPr lang="en-US" sz="6600" dirty="0" err="1" smtClean="0">
                <a:solidFill>
                  <a:srgbClr val="FFFF00"/>
                </a:solidFill>
              </a:rPr>
              <a:t>Chớ</a:t>
            </a:r>
            <a:r>
              <a:rPr lang="en-US" sz="6600" dirty="0" smtClean="0">
                <a:solidFill>
                  <a:srgbClr val="FFFF00"/>
                </a:solidFill>
              </a:rPr>
              <a:t> </a:t>
            </a:r>
            <a:r>
              <a:rPr lang="en-US" sz="6600" dirty="0" err="1" smtClean="0">
                <a:solidFill>
                  <a:srgbClr val="FFFF00"/>
                </a:solidFill>
              </a:rPr>
              <a:t>Ganh</a:t>
            </a:r>
            <a:r>
              <a:rPr lang="en-US" sz="6600" dirty="0" smtClean="0">
                <a:solidFill>
                  <a:srgbClr val="FFFF00"/>
                </a:solidFill>
              </a:rPr>
              <a:t> </a:t>
            </a:r>
            <a:r>
              <a:rPr lang="en-US" sz="6600" dirty="0" err="1" smtClean="0">
                <a:solidFill>
                  <a:srgbClr val="FFFF00"/>
                </a:solidFill>
              </a:rPr>
              <a:t>Tị</a:t>
            </a:r>
            <a:r>
              <a:rPr lang="en-US" sz="6600" b="0" dirty="0" smtClean="0">
                <a:solidFill>
                  <a:srgbClr val="FFFF00"/>
                </a:solidFill>
                <a:effectLst/>
                <a:latin typeface="+mj-lt"/>
              </a:rPr>
              <a:t/>
            </a:r>
            <a:br>
              <a:rPr lang="en-US" sz="6600" b="0" dirty="0" smtClean="0">
                <a:solidFill>
                  <a:srgbClr val="FFFF00"/>
                </a:solidFill>
                <a:effectLst/>
                <a:latin typeface="+mj-lt"/>
              </a:rPr>
            </a:br>
            <a:r>
              <a:rPr lang="en-US" i="1" dirty="0" err="1" smtClean="0">
                <a:solidFill>
                  <a:schemeClr val="bg1"/>
                </a:solidFill>
              </a:rPr>
              <a:t>Huỳnh</a:t>
            </a:r>
            <a:r>
              <a:rPr lang="en-US" i="1" dirty="0" smtClean="0">
                <a:solidFill>
                  <a:schemeClr val="bg1"/>
                </a:solidFill>
              </a:rPr>
              <a:t> Minh </a:t>
            </a:r>
            <a:r>
              <a:rPr lang="en-US" i="1" dirty="0" err="1" smtClean="0">
                <a:solidFill>
                  <a:schemeClr val="bg1"/>
                </a:solidFill>
              </a:rPr>
              <a:t>Kỳ</a:t>
            </a:r>
            <a:r>
              <a:rPr lang="en-US" i="1" dirty="0" smtClean="0">
                <a:solidFill>
                  <a:schemeClr val="bg1"/>
                </a:solidFill>
              </a:rPr>
              <a:t> &amp; </a:t>
            </a:r>
            <a:r>
              <a:rPr lang="en-US" i="1" dirty="0" err="1" smtClean="0">
                <a:solidFill>
                  <a:schemeClr val="bg1"/>
                </a:solidFill>
              </a:rPr>
              <a:t>Đinh</a:t>
            </a:r>
            <a:r>
              <a:rPr lang="en-US" i="1" dirty="0" smtClean="0">
                <a:solidFill>
                  <a:schemeClr val="bg1"/>
                </a:solidFill>
              </a:rPr>
              <a:t> </a:t>
            </a:r>
            <a:r>
              <a:rPr lang="en-US" i="1" dirty="0" err="1" smtClean="0">
                <a:solidFill>
                  <a:schemeClr val="bg1"/>
                </a:solidFill>
              </a:rPr>
              <a:t>Công</a:t>
            </a:r>
            <a:r>
              <a:rPr lang="en-US" i="1" dirty="0" smtClean="0">
                <a:solidFill>
                  <a:schemeClr val="bg1"/>
                </a:solidFill>
              </a:rPr>
              <a:t> </a:t>
            </a:r>
            <a:r>
              <a:rPr lang="en-US" i="1" dirty="0" err="1" smtClean="0">
                <a:solidFill>
                  <a:schemeClr val="bg1"/>
                </a:solidFill>
              </a:rPr>
              <a:t>Huỳnh</a:t>
            </a:r>
            <a:endParaRPr lang="en-US" b="0" i="1" dirty="0">
              <a:solidFill>
                <a:schemeClr val="bg1"/>
              </a:solidFill>
              <a:effectLst/>
            </a:endParaRPr>
          </a:p>
        </p:txBody>
      </p:sp>
    </p:spTree>
    <p:extLst>
      <p:ext uri="{BB962C8B-B14F-4D97-AF65-F5344CB8AC3E}">
        <p14:creationId xmlns:p14="http://schemas.microsoft.com/office/powerpoint/2010/main" val="413027038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dirty="0" smtClean="0">
                <a:solidFill>
                  <a:srgbClr val="FFFF00"/>
                </a:solidFill>
              </a:rPr>
              <a:t>P</a:t>
            </a:r>
            <a:r>
              <a:rPr lang="en-US" sz="5400" b="0" dirty="0" smtClean="0">
                <a:solidFill>
                  <a:srgbClr val="FFFF00"/>
                </a:solidFill>
                <a:effectLst/>
              </a:rPr>
              <a:t>k1:</a:t>
            </a:r>
            <a:r>
              <a:rPr lang="vi-VN" sz="5400" dirty="0">
                <a:solidFill>
                  <a:schemeClr val="bg1"/>
                </a:solidFill>
              </a:rPr>
              <a:t> </a:t>
            </a:r>
            <a:r>
              <a:rPr lang="vi-VN" sz="5400" dirty="0" smtClean="0">
                <a:solidFill>
                  <a:schemeClr val="bg1"/>
                </a:solidFill>
              </a:rPr>
              <a:t>Ngài </a:t>
            </a:r>
            <a:r>
              <a:rPr lang="vi-VN" sz="5400" dirty="0">
                <a:solidFill>
                  <a:schemeClr val="bg1"/>
                </a:solidFill>
              </a:rPr>
              <a:t>mời gọi con vào vườn nho, có hoa thơm trái ngọt trĩu cành. Từ đầu ngày hay trời về tối, Chúa giang tay đón con â</a:t>
            </a:r>
            <a:r>
              <a:rPr lang="vi-VN" sz="5400" dirty="0" smtClean="0">
                <a:solidFill>
                  <a:schemeClr val="bg1"/>
                </a:solidFill>
              </a:rPr>
              <a:t>n </a:t>
            </a:r>
            <a:r>
              <a:rPr lang="vi-VN" sz="5400" dirty="0">
                <a:solidFill>
                  <a:schemeClr val="bg1"/>
                </a:solidFill>
              </a:rPr>
              <a:t>cần. </a:t>
            </a:r>
            <a:endParaRPr lang="vi-VN" sz="5400" b="0" dirty="0">
              <a:solidFill>
                <a:schemeClr val="bg1"/>
              </a:solidFill>
              <a:effectLst/>
            </a:endParaRPr>
          </a:p>
        </p:txBody>
      </p:sp>
    </p:spTree>
    <p:extLst>
      <p:ext uri="{BB962C8B-B14F-4D97-AF65-F5344CB8AC3E}">
        <p14:creationId xmlns:p14="http://schemas.microsoft.com/office/powerpoint/2010/main" val="157408254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vi-VN" sz="5400" dirty="0" smtClean="0">
                <a:solidFill>
                  <a:srgbClr val="FFFF00"/>
                </a:solidFill>
              </a:rPr>
              <a:t>**</a:t>
            </a:r>
            <a:r>
              <a:rPr lang="vi-VN" sz="5400" dirty="0" smtClean="0">
                <a:solidFill>
                  <a:schemeClr val="bg1"/>
                </a:solidFill>
              </a:rPr>
              <a:t> Dù </a:t>
            </a:r>
            <a:r>
              <a:rPr lang="vi-VN" sz="5400" dirty="0">
                <a:solidFill>
                  <a:schemeClr val="bg1"/>
                </a:solidFill>
              </a:rPr>
              <a:t>là người đến trước hay sau. Ngài đều trả cho cũng như nhau. Không ai hơn vì ngài đối xử, rất công minh  như lời hứa đầu.</a:t>
            </a:r>
            <a:endParaRPr lang="vi-VN" sz="5400" b="0" dirty="0">
              <a:solidFill>
                <a:schemeClr val="bg1"/>
              </a:solidFill>
              <a:effectLst/>
            </a:endParaRPr>
          </a:p>
        </p:txBody>
      </p:sp>
    </p:spTree>
    <p:extLst>
      <p:ext uri="{BB962C8B-B14F-4D97-AF65-F5344CB8AC3E}">
        <p14:creationId xmlns:p14="http://schemas.microsoft.com/office/powerpoint/2010/main" val="97589263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vi-VN" sz="6000" dirty="0" smtClean="0">
                <a:solidFill>
                  <a:srgbClr val="FFFF00"/>
                </a:solidFill>
              </a:rPr>
              <a:t>ĐK</a:t>
            </a:r>
            <a:r>
              <a:rPr lang="vi-VN" sz="6000" dirty="0">
                <a:solidFill>
                  <a:srgbClr val="FFFF00"/>
                </a:solidFill>
              </a:rPr>
              <a:t>: </a:t>
            </a:r>
            <a:r>
              <a:rPr lang="vi-VN" sz="6000" dirty="0">
                <a:solidFill>
                  <a:schemeClr val="bg1"/>
                </a:solidFill>
              </a:rPr>
              <a:t>Bởi vì Chúa rất khoan nhân. Ngài luôn đối xử công bình. Bởi vì Thiên Chúa bao dung, yêu con với cả khối tình.</a:t>
            </a:r>
            <a:endParaRPr lang="vi-VN" sz="6000" b="0" dirty="0">
              <a:solidFill>
                <a:schemeClr val="bg1"/>
              </a:solidFill>
              <a:effectLst/>
            </a:endParaRPr>
          </a:p>
        </p:txBody>
      </p:sp>
    </p:spTree>
    <p:extLst>
      <p:ext uri="{BB962C8B-B14F-4D97-AF65-F5344CB8AC3E}">
        <p14:creationId xmlns:p14="http://schemas.microsoft.com/office/powerpoint/2010/main" val="369382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800" b="0">
                <a:solidFill>
                  <a:schemeClr val="bg1"/>
                </a:solidFill>
                <a:effectLst/>
                <a:latin typeface="+mj-lt"/>
                <a:cs typeface="Times New Roman" pitchFamily="18" charset="0"/>
              </a:rPr>
              <a:t>Xin Chúa làm nên cuộc Hiện Xuống mới trong đời sống Hội</a:t>
            </a:r>
            <a:br>
              <a:rPr lang="vi-VN" sz="4800" b="0">
                <a:solidFill>
                  <a:schemeClr val="bg1"/>
                </a:solidFill>
                <a:effectLst/>
                <a:latin typeface="+mj-lt"/>
                <a:cs typeface="Times New Roman" pitchFamily="18" charset="0"/>
              </a:rPr>
            </a:br>
            <a:r>
              <a:rPr lang="vi-VN" sz="4800" b="0">
                <a:solidFill>
                  <a:schemeClr val="bg1"/>
                </a:solidFill>
                <a:effectLst/>
                <a:latin typeface="+mj-lt"/>
                <a:cs typeface="Times New Roman" pitchFamily="18" charset="0"/>
              </a:rPr>
              <a:t>Thánh, xin tuôn tràn trên các Mục tử ơn khôn ngoan và thông hiểu, gìn giữ các ngài luôn hiệp thông với nhau trong Chúa,</a:t>
            </a:r>
            <a:endParaRPr lang="en-US" sz="4800" b="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122863253"/>
      </p:ext>
    </p:extLst>
  </p:cSld>
  <p:clrMapOvr>
    <a:masterClrMapping/>
  </p:clrMapOvr>
  <p:transition spd="slow" advClick="0"/>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Pk2</a:t>
            </a:r>
            <a:r>
              <a:rPr lang="vi-VN" sz="5400" dirty="0">
                <a:solidFill>
                  <a:srgbClr val="FFFF00"/>
                </a:solidFill>
              </a:rPr>
              <a:t>: </a:t>
            </a:r>
            <a:r>
              <a:rPr lang="vi-VN" sz="5400" dirty="0">
                <a:solidFill>
                  <a:schemeClr val="bg1"/>
                </a:solidFill>
              </a:rPr>
              <a:t>Ngày lại ngày con cảm tạ Chúa, đã cho con phúc lộc dư </a:t>
            </a:r>
            <a:r>
              <a:rPr lang="vi-VN" sz="5400" dirty="0" smtClean="0">
                <a:solidFill>
                  <a:schemeClr val="bg1"/>
                </a:solidFill>
              </a:rPr>
              <a:t>tràn, </a:t>
            </a:r>
            <a:r>
              <a:rPr lang="vi-VN" sz="5400" dirty="0">
                <a:solidFill>
                  <a:schemeClr val="bg1"/>
                </a:solidFill>
              </a:rPr>
              <a:t>Dù buồn phiền hay là hạnh phúc mãi vâng theo ý Chúa an </a:t>
            </a:r>
            <a:r>
              <a:rPr lang="vi-VN" sz="5400" dirty="0" smtClean="0">
                <a:solidFill>
                  <a:schemeClr val="bg1"/>
                </a:solidFill>
              </a:rPr>
              <a:t>bài.</a:t>
            </a:r>
            <a:endParaRPr lang="en-US" sz="5400" b="0" dirty="0">
              <a:solidFill>
                <a:schemeClr val="bg1"/>
              </a:solidFill>
              <a:effectLst/>
            </a:endParaRPr>
          </a:p>
        </p:txBody>
      </p:sp>
    </p:spTree>
    <p:extLst>
      <p:ext uri="{BB962C8B-B14F-4D97-AF65-F5344CB8AC3E}">
        <p14:creationId xmlns:p14="http://schemas.microsoft.com/office/powerpoint/2010/main" val="130123069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a:t>
            </a:r>
            <a:r>
              <a:rPr lang="vi-VN" sz="5400" dirty="0" smtClean="0">
                <a:solidFill>
                  <a:schemeClr val="bg1"/>
                </a:solidFill>
              </a:rPr>
              <a:t> Chẳng </a:t>
            </a:r>
            <a:r>
              <a:rPr lang="vi-VN" sz="5400" dirty="0">
                <a:solidFill>
                  <a:schemeClr val="bg1"/>
                </a:solidFill>
              </a:rPr>
              <a:t>nề </a:t>
            </a:r>
            <a:r>
              <a:rPr lang="vi-VN" sz="5400" dirty="0" smtClean="0">
                <a:solidFill>
                  <a:schemeClr val="bg1"/>
                </a:solidFill>
              </a:rPr>
              <a:t>hà </a:t>
            </a:r>
            <a:r>
              <a:rPr lang="vi-VN" sz="5400" dirty="0">
                <a:solidFill>
                  <a:schemeClr val="bg1"/>
                </a:solidFill>
              </a:rPr>
              <a:t>oán </a:t>
            </a:r>
            <a:r>
              <a:rPr lang="vi-VN" sz="5400" dirty="0" smtClean="0">
                <a:solidFill>
                  <a:schemeClr val="bg1"/>
                </a:solidFill>
              </a:rPr>
              <a:t>trách </a:t>
            </a:r>
            <a:r>
              <a:rPr lang="vi-VN" sz="5400" dirty="0">
                <a:solidFill>
                  <a:schemeClr val="bg1"/>
                </a:solidFill>
              </a:rPr>
              <a:t>than </a:t>
            </a:r>
            <a:r>
              <a:rPr lang="vi-VN" sz="5400" dirty="0" smtClean="0">
                <a:solidFill>
                  <a:schemeClr val="bg1"/>
                </a:solidFill>
              </a:rPr>
              <a:t>van, </a:t>
            </a:r>
            <a:r>
              <a:rPr lang="vi-VN" sz="5400" dirty="0">
                <a:solidFill>
                  <a:schemeClr val="bg1"/>
                </a:solidFill>
              </a:rPr>
              <a:t>vì mọi sự do Chúa trao </a:t>
            </a:r>
            <a:r>
              <a:rPr lang="vi-VN" sz="5400" dirty="0" smtClean="0">
                <a:solidFill>
                  <a:schemeClr val="bg1"/>
                </a:solidFill>
              </a:rPr>
              <a:t>ban, </a:t>
            </a:r>
            <a:r>
              <a:rPr lang="vi-VN" sz="5400" dirty="0">
                <a:solidFill>
                  <a:schemeClr val="bg1"/>
                </a:solidFill>
              </a:rPr>
              <a:t>Con an vui một đời phó </a:t>
            </a:r>
            <a:r>
              <a:rPr lang="vi-VN" sz="5400" dirty="0" smtClean="0">
                <a:solidFill>
                  <a:schemeClr val="bg1"/>
                </a:solidFill>
              </a:rPr>
              <a:t>thác, </a:t>
            </a:r>
            <a:r>
              <a:rPr lang="vi-VN" sz="5400" dirty="0">
                <a:solidFill>
                  <a:schemeClr val="bg1"/>
                </a:solidFill>
              </a:rPr>
              <a:t>chẳng so đo hơn thiệt với người.</a:t>
            </a:r>
            <a:endParaRPr lang="en-US" sz="5400" b="0" dirty="0">
              <a:solidFill>
                <a:schemeClr val="bg1"/>
              </a:solidFill>
              <a:effectLst/>
            </a:endParaRPr>
          </a:p>
        </p:txBody>
      </p:sp>
    </p:spTree>
    <p:extLst>
      <p:ext uri="{BB962C8B-B14F-4D97-AF65-F5344CB8AC3E}">
        <p14:creationId xmlns:p14="http://schemas.microsoft.com/office/powerpoint/2010/main" val="40590404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vi-VN" sz="6000" dirty="0" smtClean="0">
                <a:solidFill>
                  <a:srgbClr val="FFFF00"/>
                </a:solidFill>
              </a:rPr>
              <a:t>ĐK</a:t>
            </a:r>
            <a:r>
              <a:rPr lang="vi-VN" sz="6000" dirty="0">
                <a:solidFill>
                  <a:srgbClr val="FFFF00"/>
                </a:solidFill>
              </a:rPr>
              <a:t>: </a:t>
            </a:r>
            <a:r>
              <a:rPr lang="vi-VN" sz="6000" dirty="0">
                <a:solidFill>
                  <a:schemeClr val="bg1"/>
                </a:solidFill>
              </a:rPr>
              <a:t>Bởi vì Chúa rất khoan nhân. Ngài luôn đối xử công bình. Bởi vì Thiên Chúa bao dung, yêu con với cả khối tình.</a:t>
            </a:r>
            <a:endParaRPr lang="vi-VN" sz="6000" b="0" dirty="0">
              <a:solidFill>
                <a:schemeClr val="bg1"/>
              </a:solidFill>
              <a:effectLst/>
            </a:endParaRPr>
          </a:p>
        </p:txBody>
      </p:sp>
    </p:spTree>
    <p:extLst>
      <p:ext uri="{BB962C8B-B14F-4D97-AF65-F5344CB8AC3E}">
        <p14:creationId xmlns:p14="http://schemas.microsoft.com/office/powerpoint/2010/main" val="25336512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Pk3</a:t>
            </a:r>
            <a:r>
              <a:rPr lang="vi-VN" sz="5400" dirty="0">
                <a:solidFill>
                  <a:srgbClr val="FFFF00"/>
                </a:solidFill>
              </a:rPr>
              <a:t>:  </a:t>
            </a:r>
            <a:r>
              <a:rPr lang="vi-VN" sz="5400" dirty="0">
                <a:solidFill>
                  <a:schemeClr val="bg1"/>
                </a:solidFill>
              </a:rPr>
              <a:t>Mở lòng mình sống bằng lời Chúa, hãy cho nhau với cả ân </a:t>
            </a:r>
            <a:r>
              <a:rPr lang="vi-VN" sz="5400" dirty="0" smtClean="0">
                <a:solidFill>
                  <a:schemeClr val="bg1"/>
                </a:solidFill>
              </a:rPr>
              <a:t>tình. </a:t>
            </a:r>
            <a:r>
              <a:rPr lang="vi-VN" sz="5400" dirty="0">
                <a:solidFill>
                  <a:schemeClr val="bg1"/>
                </a:solidFill>
              </a:rPr>
              <a:t>Đừng để lòng ganh tị thù </a:t>
            </a:r>
            <a:r>
              <a:rPr lang="vi-VN" sz="5400" dirty="0" smtClean="0">
                <a:solidFill>
                  <a:schemeClr val="bg1"/>
                </a:solidFill>
              </a:rPr>
              <a:t>ghét, </a:t>
            </a:r>
            <a:r>
              <a:rPr lang="vi-VN" sz="5400" dirty="0">
                <a:solidFill>
                  <a:schemeClr val="bg1"/>
                </a:solidFill>
              </a:rPr>
              <a:t>bởi anh em sống chung một </a:t>
            </a:r>
            <a:r>
              <a:rPr lang="vi-VN" sz="5400" dirty="0" smtClean="0">
                <a:solidFill>
                  <a:schemeClr val="bg1"/>
                </a:solidFill>
              </a:rPr>
              <a:t>nhà.</a:t>
            </a:r>
            <a:endParaRPr lang="en-US" sz="5400" b="0" dirty="0">
              <a:solidFill>
                <a:schemeClr val="bg1"/>
              </a:solidFill>
              <a:effectLst/>
            </a:endParaRPr>
          </a:p>
        </p:txBody>
      </p:sp>
    </p:spTree>
    <p:extLst>
      <p:ext uri="{BB962C8B-B14F-4D97-AF65-F5344CB8AC3E}">
        <p14:creationId xmlns:p14="http://schemas.microsoft.com/office/powerpoint/2010/main" val="37843654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a:t>
            </a:r>
            <a:r>
              <a:rPr lang="vi-VN" sz="5400" dirty="0" smtClean="0">
                <a:solidFill>
                  <a:schemeClr val="bg1"/>
                </a:solidFill>
              </a:rPr>
              <a:t> Nguyện </a:t>
            </a:r>
            <a:r>
              <a:rPr lang="vi-VN" sz="5400" dirty="0">
                <a:solidFill>
                  <a:schemeClr val="bg1"/>
                </a:solidFill>
              </a:rPr>
              <a:t>cầu Ngài tha thứ cho </a:t>
            </a:r>
            <a:r>
              <a:rPr lang="vi-VN" sz="5400" dirty="0" smtClean="0">
                <a:solidFill>
                  <a:schemeClr val="bg1"/>
                </a:solidFill>
              </a:rPr>
              <a:t>con, </a:t>
            </a:r>
            <a:r>
              <a:rPr lang="vi-VN" sz="5400" dirty="0">
                <a:solidFill>
                  <a:schemeClr val="bg1"/>
                </a:solidFill>
              </a:rPr>
              <a:t>lòng hẹp hòi so sánh hơn </a:t>
            </a:r>
            <a:r>
              <a:rPr lang="vi-VN" sz="5400" dirty="0" smtClean="0">
                <a:solidFill>
                  <a:schemeClr val="bg1"/>
                </a:solidFill>
              </a:rPr>
              <a:t>thua. </a:t>
            </a:r>
            <a:r>
              <a:rPr lang="vi-VN" sz="5400" dirty="0">
                <a:solidFill>
                  <a:schemeClr val="bg1"/>
                </a:solidFill>
              </a:rPr>
              <a:t>Xin thương con phận yếu </a:t>
            </a:r>
            <a:r>
              <a:rPr lang="vi-VN" sz="5400" dirty="0" smtClean="0">
                <a:solidFill>
                  <a:schemeClr val="bg1"/>
                </a:solidFill>
              </a:rPr>
              <a:t>đuối, </a:t>
            </a:r>
            <a:r>
              <a:rPr lang="vi-VN" sz="5400" dirty="0">
                <a:solidFill>
                  <a:schemeClr val="bg1"/>
                </a:solidFill>
              </a:rPr>
              <a:t>Chúa ơi con luôn cần đến </a:t>
            </a:r>
            <a:r>
              <a:rPr lang="vi-VN" sz="5400" dirty="0" smtClean="0">
                <a:solidFill>
                  <a:schemeClr val="bg1"/>
                </a:solidFill>
              </a:rPr>
              <a:t>ngài.</a:t>
            </a:r>
            <a:endParaRPr lang="en-US" sz="5400" b="0" dirty="0">
              <a:solidFill>
                <a:schemeClr val="bg1"/>
              </a:solidFill>
              <a:effectLst/>
            </a:endParaRPr>
          </a:p>
        </p:txBody>
      </p:sp>
    </p:spTree>
    <p:extLst>
      <p:ext uri="{BB962C8B-B14F-4D97-AF65-F5344CB8AC3E}">
        <p14:creationId xmlns:p14="http://schemas.microsoft.com/office/powerpoint/2010/main" val="315815904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vi-VN" sz="6000" dirty="0" smtClean="0">
                <a:solidFill>
                  <a:srgbClr val="FFFF00"/>
                </a:solidFill>
              </a:rPr>
              <a:t>ĐK</a:t>
            </a:r>
            <a:r>
              <a:rPr lang="vi-VN" sz="6000" dirty="0">
                <a:solidFill>
                  <a:srgbClr val="FFFF00"/>
                </a:solidFill>
              </a:rPr>
              <a:t>: </a:t>
            </a:r>
            <a:r>
              <a:rPr lang="vi-VN" sz="6000" dirty="0">
                <a:solidFill>
                  <a:schemeClr val="bg1"/>
                </a:solidFill>
              </a:rPr>
              <a:t>Bởi vì Chúa rất khoan nhân. Ngài luôn đối xử công bình. Bởi vì Thiên Chúa bao dung, yêu con với cả khối tình.</a:t>
            </a:r>
            <a:endParaRPr lang="vi-VN" sz="6000" b="0" dirty="0">
              <a:solidFill>
                <a:schemeClr val="bg1"/>
              </a:solidFill>
              <a:effectLst/>
            </a:endParaRPr>
          </a:p>
        </p:txBody>
      </p:sp>
    </p:spTree>
    <p:extLst>
      <p:ext uri="{BB962C8B-B14F-4D97-AF65-F5344CB8AC3E}">
        <p14:creationId xmlns:p14="http://schemas.microsoft.com/office/powerpoint/2010/main" val="116393308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23"/>
            <a:ext cx="9144000" cy="5139054"/>
          </a:xfrm>
          <a:prstGeom prst="rect">
            <a:avLst/>
          </a:prstGeom>
        </p:spPr>
      </p:pic>
    </p:spTree>
    <p:extLst>
      <p:ext uri="{BB962C8B-B14F-4D97-AF65-F5344CB8AC3E}">
        <p14:creationId xmlns:p14="http://schemas.microsoft.com/office/powerpoint/2010/main" val="223549712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6600" b="0" dirty="0">
                <a:solidFill>
                  <a:srgbClr val="FFFF00"/>
                </a:solidFill>
                <a:effectLst/>
              </a:rPr>
              <a:t>Ca </a:t>
            </a:r>
            <a:r>
              <a:rPr lang="en-US" sz="6600" b="0" dirty="0" err="1">
                <a:solidFill>
                  <a:srgbClr val="FFFF00"/>
                </a:solidFill>
                <a:effectLst/>
              </a:rPr>
              <a:t>Kết</a:t>
            </a:r>
            <a:r>
              <a:rPr lang="en-US" sz="6600" b="0" dirty="0">
                <a:solidFill>
                  <a:srgbClr val="FFFF00"/>
                </a:solidFill>
                <a:effectLst/>
              </a:rPr>
              <a:t> </a:t>
            </a:r>
            <a:r>
              <a:rPr lang="en-US" sz="6600" b="0" dirty="0" err="1" smtClean="0">
                <a:solidFill>
                  <a:srgbClr val="FFFF00"/>
                </a:solidFill>
                <a:effectLst/>
              </a:rPr>
              <a:t>Lễ</a:t>
            </a:r>
            <a:r>
              <a:rPr lang="en-US" sz="6600" b="0" dirty="0" smtClean="0">
                <a:solidFill>
                  <a:srgbClr val="FFFF00"/>
                </a:solidFill>
                <a:effectLst/>
              </a:rPr>
              <a:t/>
            </a:r>
            <a:br>
              <a:rPr lang="en-US" sz="6600" b="0" dirty="0" smtClean="0">
                <a:solidFill>
                  <a:srgbClr val="FFFF00"/>
                </a:solidFill>
                <a:effectLst/>
              </a:rPr>
            </a:br>
            <a:r>
              <a:rPr lang="en-US" sz="6600" dirty="0" err="1" smtClean="0">
                <a:solidFill>
                  <a:schemeClr val="bg1"/>
                </a:solidFill>
              </a:rPr>
              <a:t>chiều</a:t>
            </a:r>
            <a:r>
              <a:rPr lang="en-US" sz="6600" dirty="0" smtClean="0">
                <a:solidFill>
                  <a:schemeClr val="bg1"/>
                </a:solidFill>
              </a:rPr>
              <a:t> </a:t>
            </a:r>
            <a:r>
              <a:rPr lang="en-US" sz="6600" dirty="0" err="1" smtClean="0">
                <a:solidFill>
                  <a:schemeClr val="bg1"/>
                </a:solidFill>
              </a:rPr>
              <a:t>thứ</a:t>
            </a:r>
            <a:r>
              <a:rPr lang="en-US" sz="6600" dirty="0" smtClean="0">
                <a:solidFill>
                  <a:schemeClr val="bg1"/>
                </a:solidFill>
              </a:rPr>
              <a:t> </a:t>
            </a:r>
            <a:r>
              <a:rPr lang="en-US" sz="6600" dirty="0" err="1" smtClean="0">
                <a:solidFill>
                  <a:schemeClr val="bg1"/>
                </a:solidFill>
              </a:rPr>
              <a:t>bảy</a:t>
            </a:r>
            <a:r>
              <a:rPr lang="en-US" sz="6600" b="0" dirty="0">
                <a:solidFill>
                  <a:srgbClr val="FFFF00"/>
                </a:solidFill>
                <a:effectLst/>
              </a:rPr>
              <a:t/>
            </a:r>
            <a:br>
              <a:rPr lang="en-US" sz="6600" b="0" dirty="0">
                <a:solidFill>
                  <a:srgbClr val="FFFF00"/>
                </a:solidFill>
                <a:effectLst/>
              </a:rPr>
            </a:br>
            <a:r>
              <a:rPr lang="en-US" sz="6600" b="0" dirty="0" smtClean="0">
                <a:solidFill>
                  <a:srgbClr val="FFFF00"/>
                </a:solidFill>
                <a:effectLst/>
              </a:rPr>
              <a:t>Ave Maria Con </a:t>
            </a:r>
            <a:r>
              <a:rPr lang="en-US" sz="6600" b="0" dirty="0" err="1" smtClean="0">
                <a:solidFill>
                  <a:srgbClr val="FFFF00"/>
                </a:solidFill>
                <a:effectLst/>
              </a:rPr>
              <a:t>dâng</a:t>
            </a:r>
            <a:r>
              <a:rPr lang="en-US" sz="6600" b="0" dirty="0" smtClean="0">
                <a:solidFill>
                  <a:srgbClr val="FFFF00"/>
                </a:solidFill>
                <a:effectLst/>
              </a:rPr>
              <a:t> </a:t>
            </a:r>
            <a:r>
              <a:rPr lang="en-US" sz="6600" b="0" dirty="0" err="1" smtClean="0">
                <a:solidFill>
                  <a:srgbClr val="FFFF00"/>
                </a:solidFill>
                <a:effectLst/>
              </a:rPr>
              <a:t>Lời</a:t>
            </a:r>
            <a:r>
              <a:rPr lang="en-US" sz="6600" b="0" dirty="0" smtClean="0">
                <a:solidFill>
                  <a:srgbClr val="FFFF00"/>
                </a:solidFill>
                <a:effectLst/>
                <a:latin typeface="+mj-lt"/>
              </a:rPr>
              <a:t/>
            </a:r>
            <a:br>
              <a:rPr lang="en-US" sz="6600" b="0" dirty="0" smtClean="0">
                <a:solidFill>
                  <a:srgbClr val="FFFF00"/>
                </a:solidFill>
                <a:effectLst/>
                <a:latin typeface="+mj-lt"/>
              </a:rPr>
            </a:br>
            <a:r>
              <a:rPr lang="en-US" sz="4800" i="1" dirty="0" err="1" smtClean="0">
                <a:solidFill>
                  <a:schemeClr val="bg1"/>
                </a:solidFill>
              </a:rPr>
              <a:t>Huyền</a:t>
            </a:r>
            <a:r>
              <a:rPr lang="en-US" sz="4800" i="1" dirty="0" smtClean="0">
                <a:solidFill>
                  <a:schemeClr val="bg1"/>
                </a:solidFill>
              </a:rPr>
              <a:t> </a:t>
            </a:r>
            <a:r>
              <a:rPr lang="en-US" sz="4800" i="1" dirty="0" err="1" smtClean="0">
                <a:solidFill>
                  <a:schemeClr val="bg1"/>
                </a:solidFill>
              </a:rPr>
              <a:t>Linh</a:t>
            </a:r>
            <a:endParaRPr lang="en-US" sz="4800" b="0" i="1" dirty="0">
              <a:solidFill>
                <a:schemeClr val="bg1"/>
              </a:solidFill>
              <a:effectLst/>
            </a:endParaRPr>
          </a:p>
        </p:txBody>
      </p:sp>
    </p:spTree>
    <p:extLst>
      <p:ext uri="{BB962C8B-B14F-4D97-AF65-F5344CB8AC3E}">
        <p14:creationId xmlns:p14="http://schemas.microsoft.com/office/powerpoint/2010/main" val="35085029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ĐK</a:t>
            </a:r>
            <a:r>
              <a:rPr lang="vi-VN" sz="5400" dirty="0">
                <a:solidFill>
                  <a:srgbClr val="FFFF00"/>
                </a:solidFill>
              </a:rPr>
              <a:t>: </a:t>
            </a:r>
            <a:r>
              <a:rPr lang="vi-VN" sz="5400" dirty="0" smtClean="0">
                <a:solidFill>
                  <a:schemeClr val="bg1"/>
                </a:solidFill>
              </a:rPr>
              <a:t>A-ve Ma-ri-a </a:t>
            </a:r>
            <a:r>
              <a:rPr lang="vi-VN" sz="5400" dirty="0">
                <a:solidFill>
                  <a:schemeClr val="bg1"/>
                </a:solidFill>
              </a:rPr>
              <a:t>con dâng lời chào Mẹ. </a:t>
            </a:r>
            <a:r>
              <a:rPr lang="vi-VN" sz="5400" dirty="0" smtClean="0">
                <a:solidFill>
                  <a:schemeClr val="bg1"/>
                </a:solidFill>
              </a:rPr>
              <a:t>A-ve Ma-ri-a </a:t>
            </a:r>
            <a:r>
              <a:rPr lang="vi-VN" sz="5400" dirty="0">
                <a:solidFill>
                  <a:schemeClr val="bg1"/>
                </a:solidFill>
              </a:rPr>
              <a:t>con dâng lời chào Mẹ. Khi tàn màu nắng chiều, và khi sương đêm nặng gieo, con say sưa lời ca </a:t>
            </a:r>
            <a:r>
              <a:rPr lang="vi-VN" sz="5400" dirty="0" smtClean="0">
                <a:solidFill>
                  <a:schemeClr val="bg1"/>
                </a:solidFill>
              </a:rPr>
              <a:t>chào A-ve Ma-ri-a</a:t>
            </a:r>
            <a:r>
              <a:rPr lang="vi-VN" sz="5400" dirty="0">
                <a:solidFill>
                  <a:schemeClr val="bg1"/>
                </a:solidFill>
              </a:rPr>
              <a:t>. </a:t>
            </a:r>
            <a:endParaRPr lang="vi-VN" sz="5400" b="0" dirty="0">
              <a:solidFill>
                <a:schemeClr val="bg1"/>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smtClean="0">
                <a:solidFill>
                  <a:srgbClr val="FFFF00"/>
                </a:solidFill>
              </a:rPr>
              <a:t>Pk1</a:t>
            </a:r>
            <a:r>
              <a:rPr lang="vi-VN" sz="4800" dirty="0">
                <a:solidFill>
                  <a:srgbClr val="FFFF00"/>
                </a:solidFill>
              </a:rPr>
              <a:t>: </a:t>
            </a:r>
            <a:r>
              <a:rPr lang="vi-VN" sz="4800" dirty="0">
                <a:solidFill>
                  <a:schemeClr val="bg1"/>
                </a:solidFill>
              </a:rPr>
              <a:t>Con dâng lên Mẹ lời mừng </a:t>
            </a:r>
            <a:r>
              <a:rPr lang="vi-VN" sz="4800" dirty="0" smtClean="0">
                <a:solidFill>
                  <a:schemeClr val="bg1"/>
                </a:solidFill>
              </a:rPr>
              <a:t>Ma-ri-a </a:t>
            </a:r>
            <a:r>
              <a:rPr lang="vi-VN" sz="4800" dirty="0">
                <a:solidFill>
                  <a:schemeClr val="bg1"/>
                </a:solidFill>
              </a:rPr>
              <a:t>đầy phúc. </a:t>
            </a:r>
            <a:r>
              <a:rPr lang="vi-VN" sz="4800" dirty="0" smtClean="0">
                <a:solidFill>
                  <a:schemeClr val="bg1"/>
                </a:solidFill>
              </a:rPr>
              <a:t>Ma-ri-a </a:t>
            </a:r>
            <a:r>
              <a:rPr lang="vi-VN" sz="4800" dirty="0">
                <a:solidFill>
                  <a:schemeClr val="bg1"/>
                </a:solidFill>
              </a:rPr>
              <a:t>đầy ơn, Mẹ luôn có Chúa ở cùng. </a:t>
            </a:r>
            <a:r>
              <a:rPr lang="vi-VN" sz="4800" dirty="0" smtClean="0">
                <a:solidFill>
                  <a:schemeClr val="bg1"/>
                </a:solidFill>
              </a:rPr>
              <a:t>Ma-ri-a </a:t>
            </a:r>
            <a:r>
              <a:rPr lang="vi-VN" sz="4800" dirty="0">
                <a:solidFill>
                  <a:schemeClr val="bg1"/>
                </a:solidFill>
              </a:rPr>
              <a:t>Mẹ hiền từ xinh hơn muôn phụ nữ. Con dâng lên lời </a:t>
            </a:r>
            <a:r>
              <a:rPr lang="vi-VN" sz="4800" dirty="0" smtClean="0">
                <a:solidFill>
                  <a:schemeClr val="bg1"/>
                </a:solidFill>
              </a:rPr>
              <a:t>ca </a:t>
            </a:r>
            <a:r>
              <a:rPr lang="vi-VN" sz="4800" dirty="0">
                <a:solidFill>
                  <a:schemeClr val="bg1"/>
                </a:solidFill>
              </a:rPr>
              <a:t>Mẹ tươi hơn muôn ngàn hoa.</a:t>
            </a:r>
            <a:endParaRPr lang="en-US" sz="4800"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400" b="0">
                <a:solidFill>
                  <a:schemeClr val="bg1"/>
                </a:solidFill>
                <a:effectLst/>
                <a:latin typeface="+mj-lt"/>
              </a:rPr>
              <a:t>để các ngài cùng nhau tìm hiểu những điều đẹp ý</a:t>
            </a:r>
            <a:r>
              <a:rPr lang="en-US" sz="5400" b="0">
                <a:solidFill>
                  <a:schemeClr val="bg1"/>
                </a:solidFill>
                <a:effectLst/>
                <a:latin typeface="+mj-lt"/>
              </a:rPr>
              <a:t> </a:t>
            </a:r>
            <a:r>
              <a:rPr lang="vi-VN" sz="5400" b="0">
                <a:solidFill>
                  <a:schemeClr val="bg1"/>
                </a:solidFill>
                <a:effectLst/>
                <a:latin typeface="+mj-lt"/>
              </a:rPr>
              <a:t>Chúa, và hướng dẫn đoàn Dân Chúa thực thi những điều Chúa truyền dạy</a:t>
            </a:r>
            <a:r>
              <a:rPr lang="en-US" sz="5400" b="0">
                <a:solidFill>
                  <a:schemeClr val="bg1"/>
                </a:solidFill>
                <a:effectLst/>
                <a:latin typeface="+mj-lt"/>
              </a:rPr>
              <a:t>.</a:t>
            </a:r>
          </a:p>
        </p:txBody>
      </p:sp>
    </p:spTree>
    <p:extLst>
      <p:ext uri="{BB962C8B-B14F-4D97-AF65-F5344CB8AC3E}">
        <p14:creationId xmlns:p14="http://schemas.microsoft.com/office/powerpoint/2010/main" val="3173521748"/>
      </p:ext>
    </p:extLst>
  </p:cSld>
  <p:clrMapOvr>
    <a:masterClrMapping/>
  </p:clrMapOvr>
  <p:transition spd="slow" advClick="0"/>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ĐK</a:t>
            </a:r>
            <a:r>
              <a:rPr lang="vi-VN" sz="5400" dirty="0">
                <a:solidFill>
                  <a:srgbClr val="FFFF00"/>
                </a:solidFill>
              </a:rPr>
              <a:t>: </a:t>
            </a:r>
            <a:r>
              <a:rPr lang="vi-VN" sz="5400" dirty="0" smtClean="0">
                <a:solidFill>
                  <a:schemeClr val="bg1"/>
                </a:solidFill>
              </a:rPr>
              <a:t>A-ve Ma-ri-a </a:t>
            </a:r>
            <a:r>
              <a:rPr lang="vi-VN" sz="5400" dirty="0">
                <a:solidFill>
                  <a:schemeClr val="bg1"/>
                </a:solidFill>
              </a:rPr>
              <a:t>con dâng lời chào Mẹ. </a:t>
            </a:r>
            <a:r>
              <a:rPr lang="vi-VN" sz="5400" dirty="0" smtClean="0">
                <a:solidFill>
                  <a:schemeClr val="bg1"/>
                </a:solidFill>
              </a:rPr>
              <a:t>A-ve Ma-ri-a </a:t>
            </a:r>
            <a:r>
              <a:rPr lang="vi-VN" sz="5400" dirty="0">
                <a:solidFill>
                  <a:schemeClr val="bg1"/>
                </a:solidFill>
              </a:rPr>
              <a:t>con dâng lời chào Mẹ. Khi tàn màu nắng chiều, và khi sương đêm nặng gieo, con say sưa lời ca </a:t>
            </a:r>
            <a:r>
              <a:rPr lang="vi-VN" sz="5400" dirty="0" smtClean="0">
                <a:solidFill>
                  <a:schemeClr val="bg1"/>
                </a:solidFill>
              </a:rPr>
              <a:t>chào A-ve Ma-ri-a</a:t>
            </a:r>
            <a:r>
              <a:rPr lang="vi-VN" sz="5400" dirty="0">
                <a:solidFill>
                  <a:schemeClr val="bg1"/>
                </a:solidFill>
              </a:rPr>
              <a:t>. </a:t>
            </a:r>
            <a:endParaRPr lang="vi-VN" sz="5400" b="0" dirty="0">
              <a:solidFill>
                <a:schemeClr val="bg1"/>
              </a:solidFill>
              <a:effectLst/>
            </a:endParaRPr>
          </a:p>
        </p:txBody>
      </p:sp>
    </p:spTree>
    <p:extLst>
      <p:ext uri="{BB962C8B-B14F-4D97-AF65-F5344CB8AC3E}">
        <p14:creationId xmlns:p14="http://schemas.microsoft.com/office/powerpoint/2010/main" val="14211411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6600" b="0" dirty="0">
                <a:solidFill>
                  <a:srgbClr val="FFFF00"/>
                </a:solidFill>
                <a:effectLst/>
              </a:rPr>
              <a:t>Ca </a:t>
            </a:r>
            <a:r>
              <a:rPr lang="en-US" sz="6600" b="0" dirty="0" err="1">
                <a:solidFill>
                  <a:srgbClr val="FFFF00"/>
                </a:solidFill>
                <a:effectLst/>
              </a:rPr>
              <a:t>Kết</a:t>
            </a:r>
            <a:r>
              <a:rPr lang="en-US" sz="6600" b="0" dirty="0">
                <a:solidFill>
                  <a:srgbClr val="FFFF00"/>
                </a:solidFill>
                <a:effectLst/>
              </a:rPr>
              <a:t> </a:t>
            </a:r>
            <a:r>
              <a:rPr lang="en-US" sz="6600" b="0" dirty="0" err="1" smtClean="0">
                <a:solidFill>
                  <a:srgbClr val="FFFF00"/>
                </a:solidFill>
                <a:effectLst/>
              </a:rPr>
              <a:t>Lễ</a:t>
            </a:r>
            <a:r>
              <a:rPr lang="en-US" sz="6600" b="0" dirty="0" smtClean="0">
                <a:solidFill>
                  <a:srgbClr val="FFFF00"/>
                </a:solidFill>
                <a:effectLst/>
              </a:rPr>
              <a:t/>
            </a:r>
            <a:br>
              <a:rPr lang="en-US" sz="6600" b="0" dirty="0" smtClean="0">
                <a:solidFill>
                  <a:srgbClr val="FFFF00"/>
                </a:solidFill>
                <a:effectLst/>
              </a:rPr>
            </a:br>
            <a:r>
              <a:rPr lang="en-US" sz="6600" dirty="0" err="1" smtClean="0">
                <a:solidFill>
                  <a:schemeClr val="bg1"/>
                </a:solidFill>
              </a:rPr>
              <a:t>sáng</a:t>
            </a:r>
            <a:r>
              <a:rPr lang="en-US" sz="6600" dirty="0" smtClean="0">
                <a:solidFill>
                  <a:schemeClr val="bg1"/>
                </a:solidFill>
              </a:rPr>
              <a:t> </a:t>
            </a:r>
            <a:r>
              <a:rPr lang="en-US" sz="6600" dirty="0" err="1" smtClean="0">
                <a:solidFill>
                  <a:schemeClr val="bg1"/>
                </a:solidFill>
              </a:rPr>
              <a:t>Chúa</a:t>
            </a:r>
            <a:r>
              <a:rPr lang="en-US" sz="6600" dirty="0" smtClean="0">
                <a:solidFill>
                  <a:schemeClr val="bg1"/>
                </a:solidFill>
              </a:rPr>
              <a:t> </a:t>
            </a:r>
            <a:r>
              <a:rPr lang="en-US" sz="6600" dirty="0" err="1" smtClean="0">
                <a:solidFill>
                  <a:schemeClr val="bg1"/>
                </a:solidFill>
              </a:rPr>
              <a:t>Nhật</a:t>
            </a:r>
            <a:r>
              <a:rPr lang="en-US" sz="6600" b="0" dirty="0">
                <a:solidFill>
                  <a:srgbClr val="FFFF00"/>
                </a:solidFill>
                <a:effectLst/>
              </a:rPr>
              <a:t/>
            </a:r>
            <a:br>
              <a:rPr lang="en-US" sz="6600" b="0" dirty="0">
                <a:solidFill>
                  <a:srgbClr val="FFFF00"/>
                </a:solidFill>
                <a:effectLst/>
              </a:rPr>
            </a:br>
            <a:r>
              <a:rPr lang="en-US" sz="6600" b="0" dirty="0" smtClean="0">
                <a:solidFill>
                  <a:srgbClr val="FFFF00"/>
                </a:solidFill>
                <a:effectLst/>
              </a:rPr>
              <a:t>Ave Maria Con </a:t>
            </a:r>
            <a:r>
              <a:rPr lang="en-US" sz="6600" b="0" dirty="0" err="1" smtClean="0">
                <a:solidFill>
                  <a:srgbClr val="FFFF00"/>
                </a:solidFill>
                <a:effectLst/>
              </a:rPr>
              <a:t>dâng</a:t>
            </a:r>
            <a:r>
              <a:rPr lang="en-US" sz="6600" b="0" dirty="0" smtClean="0">
                <a:solidFill>
                  <a:srgbClr val="FFFF00"/>
                </a:solidFill>
                <a:effectLst/>
              </a:rPr>
              <a:t> </a:t>
            </a:r>
            <a:r>
              <a:rPr lang="en-US" sz="6600" b="0" dirty="0" err="1" smtClean="0">
                <a:solidFill>
                  <a:srgbClr val="FFFF00"/>
                </a:solidFill>
                <a:effectLst/>
              </a:rPr>
              <a:t>Lời</a:t>
            </a:r>
            <a:r>
              <a:rPr lang="en-US" sz="6600" b="0" dirty="0" smtClean="0">
                <a:solidFill>
                  <a:srgbClr val="FFFF00"/>
                </a:solidFill>
                <a:effectLst/>
                <a:latin typeface="+mj-lt"/>
              </a:rPr>
              <a:t/>
            </a:r>
            <a:br>
              <a:rPr lang="en-US" sz="6600" b="0" dirty="0" smtClean="0">
                <a:solidFill>
                  <a:srgbClr val="FFFF00"/>
                </a:solidFill>
                <a:effectLst/>
                <a:latin typeface="+mj-lt"/>
              </a:rPr>
            </a:br>
            <a:r>
              <a:rPr lang="en-US" sz="4800" i="1" dirty="0" err="1" smtClean="0">
                <a:solidFill>
                  <a:schemeClr val="bg1"/>
                </a:solidFill>
              </a:rPr>
              <a:t>Huyền</a:t>
            </a:r>
            <a:r>
              <a:rPr lang="en-US" sz="4800" i="1" dirty="0" smtClean="0">
                <a:solidFill>
                  <a:schemeClr val="bg1"/>
                </a:solidFill>
              </a:rPr>
              <a:t> </a:t>
            </a:r>
            <a:r>
              <a:rPr lang="en-US" sz="4800" i="1" dirty="0" err="1" smtClean="0">
                <a:solidFill>
                  <a:schemeClr val="bg1"/>
                </a:solidFill>
              </a:rPr>
              <a:t>Linh</a:t>
            </a:r>
            <a:endParaRPr lang="en-US" sz="4800" b="0" i="1" dirty="0">
              <a:solidFill>
                <a:schemeClr val="bg1"/>
              </a:solidFill>
              <a:effectLst/>
            </a:endParaRPr>
          </a:p>
        </p:txBody>
      </p:sp>
    </p:spTree>
    <p:extLst>
      <p:ext uri="{BB962C8B-B14F-4D97-AF65-F5344CB8AC3E}">
        <p14:creationId xmlns:p14="http://schemas.microsoft.com/office/powerpoint/2010/main" val="389818418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200" dirty="0" smtClean="0">
                <a:solidFill>
                  <a:srgbClr val="FFFF00"/>
                </a:solidFill>
              </a:rPr>
              <a:t>ĐK</a:t>
            </a:r>
            <a:r>
              <a:rPr lang="vi-VN" sz="5200" dirty="0">
                <a:solidFill>
                  <a:srgbClr val="FFFF00"/>
                </a:solidFill>
              </a:rPr>
              <a:t>: </a:t>
            </a:r>
            <a:r>
              <a:rPr lang="vi-VN" sz="5200" dirty="0" smtClean="0">
                <a:solidFill>
                  <a:schemeClr val="bg1"/>
                </a:solidFill>
              </a:rPr>
              <a:t>A-ve Ma-ri-a </a:t>
            </a:r>
            <a:r>
              <a:rPr lang="vi-VN" sz="5200" dirty="0">
                <a:solidFill>
                  <a:schemeClr val="bg1"/>
                </a:solidFill>
              </a:rPr>
              <a:t>con dâng lời chào Mẹ. </a:t>
            </a:r>
            <a:r>
              <a:rPr lang="vi-VN" sz="5200" dirty="0" smtClean="0">
                <a:solidFill>
                  <a:schemeClr val="bg1"/>
                </a:solidFill>
              </a:rPr>
              <a:t>A-ve Ma-ri-a </a:t>
            </a:r>
            <a:r>
              <a:rPr lang="vi-VN" sz="5200" dirty="0">
                <a:solidFill>
                  <a:schemeClr val="bg1"/>
                </a:solidFill>
              </a:rPr>
              <a:t>con dâng lời chào Mẹ. Khi trời </a:t>
            </a:r>
            <a:r>
              <a:rPr lang="vi-VN" sz="5200" dirty="0" smtClean="0">
                <a:solidFill>
                  <a:schemeClr val="bg1"/>
                </a:solidFill>
              </a:rPr>
              <a:t>ngập áng </a:t>
            </a:r>
            <a:r>
              <a:rPr lang="vi-VN" sz="5200" dirty="0">
                <a:solidFill>
                  <a:schemeClr val="bg1"/>
                </a:solidFill>
              </a:rPr>
              <a:t>hồng bình minh êm vui trời đông. Con hân hoan lời ca </a:t>
            </a:r>
            <a:r>
              <a:rPr lang="vi-VN" sz="5200" dirty="0" smtClean="0">
                <a:solidFill>
                  <a:schemeClr val="bg1"/>
                </a:solidFill>
              </a:rPr>
              <a:t>mừng A-ve Ma-ri-a</a:t>
            </a:r>
            <a:r>
              <a:rPr lang="vi-VN" sz="5200" dirty="0">
                <a:solidFill>
                  <a:schemeClr val="bg1"/>
                </a:solidFill>
              </a:rPr>
              <a:t>. </a:t>
            </a:r>
            <a:endParaRPr lang="vi-VN" sz="5200" b="0" dirty="0">
              <a:solidFill>
                <a:schemeClr val="bg1"/>
              </a:solidFill>
              <a:effectLst/>
            </a:endParaRPr>
          </a:p>
        </p:txBody>
      </p:sp>
    </p:spTree>
    <p:extLst>
      <p:ext uri="{BB962C8B-B14F-4D97-AF65-F5344CB8AC3E}">
        <p14:creationId xmlns:p14="http://schemas.microsoft.com/office/powerpoint/2010/main" val="173061724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smtClean="0">
                <a:solidFill>
                  <a:srgbClr val="FFFF00"/>
                </a:solidFill>
              </a:rPr>
              <a:t>PK2</a:t>
            </a:r>
            <a:r>
              <a:rPr lang="vi-VN" sz="4800" dirty="0">
                <a:solidFill>
                  <a:srgbClr val="FFFF00"/>
                </a:solidFill>
              </a:rPr>
              <a:t>: </a:t>
            </a:r>
            <a:r>
              <a:rPr lang="vi-VN" sz="4800" dirty="0">
                <a:solidFill>
                  <a:schemeClr val="bg1"/>
                </a:solidFill>
              </a:rPr>
              <a:t>Qua bao năm lạc đường </a:t>
            </a:r>
            <a:r>
              <a:rPr lang="vi-VN" sz="4800" dirty="0" smtClean="0">
                <a:solidFill>
                  <a:schemeClr val="bg1"/>
                </a:solidFill>
              </a:rPr>
              <a:t>rồi, </a:t>
            </a:r>
            <a:r>
              <a:rPr lang="vi-VN" sz="4800" dirty="0">
                <a:solidFill>
                  <a:schemeClr val="bg1"/>
                </a:solidFill>
              </a:rPr>
              <a:t>bao đêm sương mờ tối. </a:t>
            </a:r>
            <a:r>
              <a:rPr lang="vi-VN" sz="4800" dirty="0" smtClean="0">
                <a:solidFill>
                  <a:schemeClr val="bg1"/>
                </a:solidFill>
              </a:rPr>
              <a:t>Ma-ri-a </a:t>
            </a:r>
            <a:r>
              <a:rPr lang="vi-VN" sz="4800" dirty="0">
                <a:solidFill>
                  <a:schemeClr val="bg1"/>
                </a:solidFill>
              </a:rPr>
              <a:t>Mẹ ơi, hồn con héo úa rã rời. Con trông lên Mẹ dịu dàng, ôi Sao Mai bừng sáng. </a:t>
            </a:r>
            <a:r>
              <a:rPr lang="vi-VN" sz="4800" dirty="0" smtClean="0">
                <a:solidFill>
                  <a:schemeClr val="bg1"/>
                </a:solidFill>
              </a:rPr>
              <a:t>Ma-ri-a tình thương, Mẹ ơi trông xem hồn con.</a:t>
            </a:r>
            <a:endParaRPr lang="en-US" sz="4800" b="0" dirty="0">
              <a:solidFill>
                <a:schemeClr val="bg1"/>
              </a:solidFill>
              <a:effectLst/>
            </a:endParaRPr>
          </a:p>
        </p:txBody>
      </p:sp>
    </p:spTree>
    <p:extLst>
      <p:ext uri="{BB962C8B-B14F-4D97-AF65-F5344CB8AC3E}">
        <p14:creationId xmlns:p14="http://schemas.microsoft.com/office/powerpoint/2010/main" val="10547947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200" dirty="0" smtClean="0">
                <a:solidFill>
                  <a:srgbClr val="FFFF00"/>
                </a:solidFill>
              </a:rPr>
              <a:t>ĐK</a:t>
            </a:r>
            <a:r>
              <a:rPr lang="vi-VN" sz="5200" dirty="0">
                <a:solidFill>
                  <a:srgbClr val="FFFF00"/>
                </a:solidFill>
              </a:rPr>
              <a:t>: </a:t>
            </a:r>
            <a:r>
              <a:rPr lang="vi-VN" sz="5200" dirty="0" smtClean="0">
                <a:solidFill>
                  <a:schemeClr val="bg1"/>
                </a:solidFill>
              </a:rPr>
              <a:t>A-ve Ma-ri-a </a:t>
            </a:r>
            <a:r>
              <a:rPr lang="vi-VN" sz="5200" dirty="0">
                <a:solidFill>
                  <a:schemeClr val="bg1"/>
                </a:solidFill>
              </a:rPr>
              <a:t>con dâng lời chào Mẹ. </a:t>
            </a:r>
            <a:r>
              <a:rPr lang="vi-VN" sz="5200" dirty="0" smtClean="0">
                <a:solidFill>
                  <a:schemeClr val="bg1"/>
                </a:solidFill>
              </a:rPr>
              <a:t>A-ve Ma-ri-a </a:t>
            </a:r>
            <a:r>
              <a:rPr lang="vi-VN" sz="5200" dirty="0">
                <a:solidFill>
                  <a:schemeClr val="bg1"/>
                </a:solidFill>
              </a:rPr>
              <a:t>con dâng lời chào Mẹ. Khi trời </a:t>
            </a:r>
            <a:r>
              <a:rPr lang="vi-VN" sz="5200" dirty="0" smtClean="0">
                <a:solidFill>
                  <a:schemeClr val="bg1"/>
                </a:solidFill>
              </a:rPr>
              <a:t>ngập áng </a:t>
            </a:r>
            <a:r>
              <a:rPr lang="vi-VN" sz="5200" dirty="0">
                <a:solidFill>
                  <a:schemeClr val="bg1"/>
                </a:solidFill>
              </a:rPr>
              <a:t>hồng bình minh êm vui trời đông. Con hân hoan lời ca </a:t>
            </a:r>
            <a:r>
              <a:rPr lang="vi-VN" sz="5200" dirty="0" smtClean="0">
                <a:solidFill>
                  <a:schemeClr val="bg1"/>
                </a:solidFill>
              </a:rPr>
              <a:t>mừng A-ve Ma-ri-a</a:t>
            </a:r>
            <a:r>
              <a:rPr lang="vi-VN" sz="5200" dirty="0">
                <a:solidFill>
                  <a:schemeClr val="bg1"/>
                </a:solidFill>
              </a:rPr>
              <a:t>. </a:t>
            </a:r>
            <a:endParaRPr lang="vi-VN" sz="5200" b="0" dirty="0">
              <a:solidFill>
                <a:schemeClr val="bg1"/>
              </a:solidFill>
              <a:effectLst/>
            </a:endParaRPr>
          </a:p>
        </p:txBody>
      </p:sp>
    </p:spTree>
    <p:extLst>
      <p:ext uri="{BB962C8B-B14F-4D97-AF65-F5344CB8AC3E}">
        <p14:creationId xmlns:p14="http://schemas.microsoft.com/office/powerpoint/2010/main" val="245749613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23"/>
            <a:ext cx="9144000" cy="5139054"/>
          </a:xfrm>
          <a:prstGeom prst="rect">
            <a:avLst/>
          </a:prstGeom>
        </p:spPr>
      </p:pic>
    </p:spTree>
    <p:extLst>
      <p:ext uri="{BB962C8B-B14F-4D97-AF65-F5344CB8AC3E}">
        <p14:creationId xmlns:p14="http://schemas.microsoft.com/office/powerpoint/2010/main" val="33014350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1197</TotalTime>
  <Words>2242</Words>
  <Application>Microsoft Office PowerPoint</Application>
  <PresentationFormat>On-screen Show (16:9)</PresentationFormat>
  <Paragraphs>101</Paragraphs>
  <Slides>95</Slides>
  <Notes>2</Notes>
  <HiddenSlides>0</HiddenSlides>
  <MMClips>0</MMClips>
  <ScaleCrop>false</ScaleCrop>
  <HeadingPairs>
    <vt:vector size="4" baseType="variant">
      <vt:variant>
        <vt:lpstr>Theme</vt:lpstr>
      </vt:variant>
      <vt:variant>
        <vt:i4>12</vt:i4>
      </vt:variant>
      <vt:variant>
        <vt:lpstr>Slide Titles</vt:lpstr>
      </vt:variant>
      <vt:variant>
        <vt:i4>95</vt:i4>
      </vt:variant>
    </vt:vector>
  </HeadingPairs>
  <TitlesOfParts>
    <vt:vector size="107" baseType="lpstr">
      <vt:lpstr>Office Theme</vt:lpstr>
      <vt:lpstr>12_Office Theme</vt:lpstr>
      <vt:lpstr>36_Default Design</vt:lpstr>
      <vt:lpstr>10_Office Theme</vt:lpstr>
      <vt:lpstr>37_Default Design</vt:lpstr>
      <vt:lpstr>6_Office Theme</vt:lpstr>
      <vt:lpstr>7_Office Theme</vt:lpstr>
      <vt:lpstr>8_Office Theme</vt:lpstr>
      <vt:lpstr>4_Office Theme</vt:lpstr>
      <vt:lpstr>2_Office Theme</vt:lpstr>
      <vt:lpstr>3_Office Theme</vt:lpstr>
      <vt:lpstr>9_Office Theme</vt:lpstr>
      <vt:lpstr>PowerPoint Presentation</vt:lpstr>
      <vt:lpstr>TẬP HÁT CỘNG ĐOÀN</vt:lpstr>
      <vt:lpstr>Đk: Chúa ở gần, những ai cầu khẩn Chúa.</vt:lpstr>
      <vt:lpstr>Alleluia-Alleluia:  Lạy Chúa, xin mở lòng chúng con, để chúng con biết lắng nghe lời Con Chúa phán dạy.              Alleluia …</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 Ca Nhập Lễ Chung Lời Tạ Ơn Lm Nguyễn Duy </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Thánh Vịnh 144 Chúa Nhật XXV Thường Niên Năm A – 3 câu Lm Kim Long</vt:lpstr>
      <vt:lpstr>Đk: Chúa ở gần những ai cầu khẩn Chúa.</vt:lpstr>
      <vt:lpstr>Tk1: Lạy Chúa con ngày ngày xin tán dương, xin ca tụng Danh Chúa muôn đời. Chúa cao trọng rất đáng ca ngợi, cao trọng vô biên, chẳng ai người dò thấu tận suy.</vt:lpstr>
      <vt:lpstr>Đk: Chúa ở gần những ai cầu khẩn Chúa.</vt:lpstr>
      <vt:lpstr>Tk2: Thật Chúa nhân hậu và hay xót thương, không mau giận nhưng sẵn ân tình. Chúa nhân hậu với hết mọi người, tỏ lòng khoan dung với muôn loài Ngài đã dựng nên.</vt:lpstr>
      <vt:lpstr>Đk: Chúa ở gần những ai cầu khẩn Chúa.</vt:lpstr>
      <vt:lpstr>Tk3:  Đường lối của Ngài đều thật chí công. Bao công việc chan chứa ân tình. Chúa ở gần những kẻ kêu nài, những kẻ chuyên chăm biết tâm thành cầu khấn Ngài liên.</vt:lpstr>
      <vt:lpstr>Đk: Chúa ở gần những ai cầu khẩn Chúa.</vt:lpstr>
      <vt:lpstr>PowerPoint Presentation</vt:lpstr>
      <vt:lpstr>Alleluia-Alleluia:  Lạy Chúa, xin mở lòng chúng con, để chúng con biết lắng nghe lời Con Chúa phán dạy.             Alleluia …</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ĐK: Một niềm phó thác đời con trong tay Ngài. Dù là đêm dài, dù là tương lai. Một niềm phó thác đời con cho Ngài. Đừng bỏ con mồ côi gục ngã trên nẻo đời.</vt:lpstr>
      <vt:lpstr>Pk1: Từng bước âm thầm, là từng gánh phong trần, mà tay trắng bàn tay, có chi dâng Ngài, con chỉ có con tim này.</vt:lpstr>
      <vt:lpstr>ĐK: Một niềm phó thác đời con trong tay Ngài. Dù là đêm dài, dù là tương lai. Một niềm phó thác đời con cho Ngài. Đừng bỏ con mồ côi gục ngã trên nẻo đời.</vt:lpstr>
      <vt:lpstr>Pk2: Rượu bánh tinh tuyền, cùng ngàn nỗi ưu phiền, nguyện dâng Chúa ngày đêm, lễ dâng mọn hèn lòng thành kính con đáp đền.</vt:lpstr>
      <vt:lpstr>ĐK: Một niềm phó thác đời con trong tay Ngài. Dù là đêm dài, dù là tương lai. Một niềm phó thác đời con cho Ngài. Đừng bỏ con mồ côi gục ngã trên nẻo đời.</vt:lpstr>
      <vt:lpstr>PowerPoint Presentation</vt:lpstr>
      <vt:lpstr>PowerPoint Presentation</vt:lpstr>
      <vt:lpstr>Chiều Thứ Bảy Ca Nguyện Hiệp Lễ Dù Đã bao Muộn Màng Lm. Nguyễn Hùng Cường &amp; Viễn Xứ</vt:lpstr>
      <vt:lpstr>Pk1: Vườn nho của Chúa xum xuê trái thơm ngọt ngào. Người sau kẻ trước hãy đến Chúa đang mong chờ. Khi sớm mai tinh sương khi nắng mênh mang không gian lúc khi chiều buông, Ngài vẫn luôn chờ mong.</vt:lpstr>
      <vt:lpstr>** Tình thương của Chúa công minh chứa chan nhân từ. Tình thương của Chúa không ai gẫm suy cho cùng. Tin Chúa con không nghi nan yêu Chúa con không hoang mang Chúa là hạnh phúc, là bến con mong chờ.</vt:lpstr>
      <vt:lpstr>ĐK: Yêu con, Chúa hiến mình vì con. Hy sinh, để cứu chuộc nhân thế. Yêu con, Chúa vẫn hằng chờ mong. Xin yêu Ngài, dù đã bao muộn màng.</vt:lpstr>
      <vt:lpstr>Pk2: Từ khi hừng đông con vui bước theo tiếng gọi. Nhịp chân rộn rã reo vui rắc gieo Tin Mừng. Đi khắp muôn phương hân hoan gian khó chông gai không lui vững tin vào Chúa, luôn bước đi cùng con.</vt:lpstr>
      <vt:lpstr>** Ngại chi đường xa ra đi bước trong hy vọng. Vườn nho của Chúa bao la thiết tha gọi mời. Dẫu nắng hay mưa hăng say có Chúa con không lo chi quyết không lùi bước, xin tín trung trọn đời.</vt:lpstr>
      <vt:lpstr>ĐK: Yêu con, Chúa hiến mình vì con. Hy sinh, để cứu chuộc nhân thế. Yêu con, Chúa vẫn hằng chờ mong. Xin yêu Ngài, dù đã bao muộn màng.</vt:lpstr>
      <vt:lpstr>Pk3: Đời con nhiều lúc lao đao sống trong hoang đàng. Lệ rơi sầu đắng hoang mang bước trong bẽ bàng. Nghe Chúa thiết tha con ơi Mau hãy quay về lau khô những giọt lệ rơi, vui bước trong tình yêu.</vt:lpstr>
      <vt:lpstr>** Tình yêu của Chúa bao la có chi sánh bằng. Vượt hơn ngàn mây cao hơn thái sơn vời vợi. Tội lỗi vong ân nhưng Cha tha thứ lỗi lầm cho con cánh tay dìu đưa, con sống trong ân tình.</vt:lpstr>
      <vt:lpstr>ĐK: Yêu con, Chúa hiến mình vì con. Hy sinh để cứu chuộc nhân thế. Yêu con, Chúa vẫn hằng chờ mong. Xin yêu Ngài, dù đã bao muộn màng.</vt:lpstr>
      <vt:lpstr>PowerPoint Presentation</vt:lpstr>
      <vt:lpstr>Sáng Chúa Nhật Ca Nguyện Hiệp Lễ Chớ Ganh Tị Huỳnh Minh Kỳ &amp; Đinh Công Huỳnh</vt:lpstr>
      <vt:lpstr>Pk1: Ngài mời gọi con vào vườn nho, có hoa thơm trái ngọt trĩu cành. Từ đầu ngày hay trời về tối, Chúa giang tay đón con ân cần. </vt:lpstr>
      <vt:lpstr>** Dù là người đến trước hay sau. Ngài đều trả cho cũng như nhau. Không ai hơn vì ngài đối xử, rất công minh  như lời hứa đầu.</vt:lpstr>
      <vt:lpstr>ĐK: Bởi vì Chúa rất khoan nhân. Ngài luôn đối xử công bình. Bởi vì Thiên Chúa bao dung, yêu con với cả khối tình.</vt:lpstr>
      <vt:lpstr>Pk2: Ngày lại ngày con cảm tạ Chúa, đã cho con phúc lộc dư tràn, Dù buồn phiền hay là hạnh phúc mãi vâng theo ý Chúa an bài.</vt:lpstr>
      <vt:lpstr>** Chẳng nề hà oán trách than van, vì mọi sự do Chúa trao ban, Con an vui một đời phó thác, chẳng so đo hơn thiệt với người.</vt:lpstr>
      <vt:lpstr>ĐK: Bởi vì Chúa rất khoan nhân. Ngài luôn đối xử công bình. Bởi vì Thiên Chúa bao dung, yêu con với cả khối tình.</vt:lpstr>
      <vt:lpstr>Pk3:  Mở lòng mình sống bằng lời Chúa, hãy cho nhau với cả ân tình. Đừng để lòng ganh tị thù ghét, bởi anh em sống chung một nhà.</vt:lpstr>
      <vt:lpstr>** Nguyện cầu Ngài tha thứ cho con, lòng hẹp hòi so sánh hơn thua. Xin thương con phận yếu đuối, Chúa ơi con luôn cần đến ngài.</vt:lpstr>
      <vt:lpstr>ĐK: Bởi vì Chúa rất khoan nhân. Ngài luôn đối xử công bình. Bởi vì Thiên Chúa bao dung, yêu con với cả khối tình.</vt:lpstr>
      <vt:lpstr>PowerPoint Presentation</vt:lpstr>
      <vt:lpstr>Ca Kết Lễ chiều thứ bảy Ave Maria Con dâng Lời Huyền Linh</vt:lpstr>
      <vt:lpstr>ĐK: A-ve Ma-ri-a con dâng lời chào Mẹ. A-ve Ma-ri-a con dâng lời chào Mẹ. Khi tàn màu nắng chiều, và khi sương đêm nặng gieo, con say sưa lời ca chào A-ve Ma-ri-a. </vt:lpstr>
      <vt:lpstr>Pk1: Con dâng lên Mẹ lời mừng Ma-ri-a đầy phúc. Ma-ri-a đầy ơn, Mẹ luôn có Chúa ở cùng. Ma-ri-a Mẹ hiền từ xinh hơn muôn phụ nữ. Con dâng lên lời ca Mẹ tươi hơn muôn ngàn hoa.</vt:lpstr>
      <vt:lpstr>ĐK: A-ve Ma-ri-a con dâng lời chào Mẹ. A-ve Ma-ri-a con dâng lời chào Mẹ. Khi tàn màu nắng chiều, và khi sương đêm nặng gieo, con say sưa lời ca chào A-ve Ma-ri-a. </vt:lpstr>
      <vt:lpstr>Ca Kết Lễ sáng Chúa Nhật Ave Maria Con dâng Lời Huyền Linh</vt:lpstr>
      <vt:lpstr>ĐK: A-ve Ma-ri-a con dâng lời chào Mẹ. A-ve Ma-ri-a con dâng lời chào Mẹ. Khi trời ngập áng hồng bình minh êm vui trời đông. Con hân hoan lời ca mừng A-ve Ma-ri-a. </vt:lpstr>
      <vt:lpstr>PK2: Qua bao năm lạc đường rồi, bao đêm sương mờ tối. Ma-ri-a Mẹ ơi, hồn con héo úa rã rời. Con trông lên Mẹ dịu dàng, ôi Sao Mai bừng sáng. Ma-ri-a tình thương, Mẹ ơi trông xem hồn con.</vt:lpstr>
      <vt:lpstr>ĐK: A-ve Ma-ri-a con dâng lời chào Mẹ. A-ve Ma-ri-a con dâng lời chào Mẹ. Khi trời ngập áng hồng bình minh êm vui trời đông. Con hân hoan lời ca mừng A-ve Ma-ri-a.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AutoBVT</cp:lastModifiedBy>
  <cp:revision>136</cp:revision>
  <dcterms:created xsi:type="dcterms:W3CDTF">2023-05-21T07:25:42Z</dcterms:created>
  <dcterms:modified xsi:type="dcterms:W3CDTF">2023-09-21T08:22:10Z</dcterms:modified>
</cp:coreProperties>
</file>