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92" r:id="rId9"/>
    <p:sldMasterId id="2147484204" r:id="rId10"/>
    <p:sldMasterId id="2147484216" r:id="rId11"/>
    <p:sldMasterId id="2147484228" r:id="rId12"/>
    <p:sldMasterId id="2147484252" r:id="rId13"/>
    <p:sldMasterId id="2147484276" r:id="rId14"/>
    <p:sldMasterId id="2147484324" r:id="rId15"/>
    <p:sldMasterId id="2147484372" r:id="rId16"/>
    <p:sldMasterId id="2147484384" r:id="rId17"/>
    <p:sldMasterId id="2147484396" r:id="rId18"/>
    <p:sldMasterId id="2147484408" r:id="rId19"/>
    <p:sldMasterId id="2147484420" r:id="rId20"/>
    <p:sldMasterId id="2147484432" r:id="rId21"/>
    <p:sldMasterId id="2147484444" r:id="rId22"/>
  </p:sldMasterIdLst>
  <p:notesMasterIdLst>
    <p:notesMasterId r:id="rId108"/>
  </p:notesMasterIdLst>
  <p:sldIdLst>
    <p:sldId id="507" r:id="rId23"/>
    <p:sldId id="376" r:id="rId24"/>
    <p:sldId id="757" r:id="rId25"/>
    <p:sldId id="759" r:id="rId26"/>
    <p:sldId id="367" r:id="rId27"/>
    <p:sldId id="368" r:id="rId28"/>
    <p:sldId id="369" r:id="rId29"/>
    <p:sldId id="370" r:id="rId30"/>
    <p:sldId id="371" r:id="rId31"/>
    <p:sldId id="372" r:id="rId32"/>
    <p:sldId id="373" r:id="rId33"/>
    <p:sldId id="374" r:id="rId34"/>
    <p:sldId id="725" r:id="rId35"/>
    <p:sldId id="553" r:id="rId36"/>
    <p:sldId id="585" r:id="rId37"/>
    <p:sldId id="443" r:id="rId38"/>
    <p:sldId id="770" r:id="rId39"/>
    <p:sldId id="676" r:id="rId40"/>
    <p:sldId id="771" r:id="rId41"/>
    <p:sldId id="726" r:id="rId42"/>
    <p:sldId id="384" r:id="rId43"/>
    <p:sldId id="386" r:id="rId44"/>
    <p:sldId id="387" r:id="rId45"/>
    <p:sldId id="388" r:id="rId46"/>
    <p:sldId id="389" r:id="rId47"/>
    <p:sldId id="390" r:id="rId48"/>
    <p:sldId id="391" r:id="rId49"/>
    <p:sldId id="727" r:id="rId50"/>
    <p:sldId id="647" r:id="rId51"/>
    <p:sldId id="649" r:id="rId52"/>
    <p:sldId id="731" r:id="rId53"/>
    <p:sldId id="732" r:id="rId54"/>
    <p:sldId id="733" r:id="rId55"/>
    <p:sldId id="734" r:id="rId56"/>
    <p:sldId id="752" r:id="rId57"/>
    <p:sldId id="735" r:id="rId58"/>
    <p:sldId id="748" r:id="rId59"/>
    <p:sldId id="754" r:id="rId60"/>
    <p:sldId id="749" r:id="rId61"/>
    <p:sldId id="750" r:id="rId62"/>
    <p:sldId id="756" r:id="rId63"/>
    <p:sldId id="653" r:id="rId64"/>
    <p:sldId id="772" r:id="rId65"/>
    <p:sldId id="728" r:id="rId66"/>
    <p:sldId id="549" r:id="rId67"/>
    <p:sldId id="400" r:id="rId68"/>
    <p:sldId id="401" r:id="rId69"/>
    <p:sldId id="402" r:id="rId70"/>
    <p:sldId id="403" r:id="rId71"/>
    <p:sldId id="404" r:id="rId72"/>
    <p:sldId id="405" r:id="rId73"/>
    <p:sldId id="406" r:id="rId74"/>
    <p:sldId id="407" r:id="rId75"/>
    <p:sldId id="408" r:id="rId76"/>
    <p:sldId id="409" r:id="rId77"/>
    <p:sldId id="410" r:id="rId78"/>
    <p:sldId id="411" r:id="rId79"/>
    <p:sldId id="412" r:id="rId80"/>
    <p:sldId id="550" r:id="rId81"/>
    <p:sldId id="558" r:id="rId82"/>
    <p:sldId id="559" r:id="rId83"/>
    <p:sldId id="773" r:id="rId84"/>
    <p:sldId id="561" r:id="rId85"/>
    <p:sldId id="774" r:id="rId86"/>
    <p:sldId id="775" r:id="rId87"/>
    <p:sldId id="761" r:id="rId88"/>
    <p:sldId id="776" r:id="rId89"/>
    <p:sldId id="777" r:id="rId90"/>
    <p:sldId id="276" r:id="rId91"/>
    <p:sldId id="729" r:id="rId92"/>
    <p:sldId id="277" r:id="rId93"/>
    <p:sldId id="278" r:id="rId94"/>
    <p:sldId id="778" r:id="rId95"/>
    <p:sldId id="290" r:id="rId96"/>
    <p:sldId id="779" r:id="rId97"/>
    <p:sldId id="291" r:id="rId98"/>
    <p:sldId id="780" r:id="rId99"/>
    <p:sldId id="292" r:id="rId100"/>
    <p:sldId id="698" r:id="rId101"/>
    <p:sldId id="293" r:id="rId102"/>
    <p:sldId id="563" r:id="rId103"/>
    <p:sldId id="564" r:id="rId104"/>
    <p:sldId id="765" r:id="rId105"/>
    <p:sldId id="781" r:id="rId106"/>
    <p:sldId id="730"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949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07" Type="http://schemas.openxmlformats.org/officeDocument/2006/relationships/slide" Target="slides/slide85.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87" Type="http://schemas.openxmlformats.org/officeDocument/2006/relationships/slide" Target="slides/slide65.xml"/><Relationship Id="rId102" Type="http://schemas.openxmlformats.org/officeDocument/2006/relationships/slide" Target="slides/slide80.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slide" Target="slides/slide60.xml"/><Relationship Id="rId90" Type="http://schemas.openxmlformats.org/officeDocument/2006/relationships/slide" Target="slides/slide68.xml"/><Relationship Id="rId95" Type="http://schemas.openxmlformats.org/officeDocument/2006/relationships/slide" Target="slides/slide7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slide" Target="slides/slide83.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103" Type="http://schemas.openxmlformats.org/officeDocument/2006/relationships/slide" Target="slides/slide81.xml"/><Relationship Id="rId108"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6" Type="http://schemas.openxmlformats.org/officeDocument/2006/relationships/slide" Target="slides/slide84.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109" Type="http://schemas.openxmlformats.org/officeDocument/2006/relationships/presProps" Target="presProps.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76</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0047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4636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9494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961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629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4307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6576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6123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5351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3138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463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5091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341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0152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77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850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606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8697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443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3534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565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8962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3888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1695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059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2531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4276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208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235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8724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7964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8910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8028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3008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58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29111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0341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08248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0593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6724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2535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2949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56522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2562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326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1005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3769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2776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0616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5263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86989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21308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54429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6997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857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049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5871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79565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94545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027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29268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327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98871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57787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75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0403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315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04121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04230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04918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55177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05577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22047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90388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21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7232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5075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05643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170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95640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8350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7290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115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88437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720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94175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14834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30510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34485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11788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3931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23403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37148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99077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49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09755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30197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17992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06630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27558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57226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62485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90114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81174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110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11627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69234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86334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10593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422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406032"/>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4216"/>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796537"/>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994141"/>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905157"/>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276842"/>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73458"/>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219985"/>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580096"/>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314885"/>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3.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4.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000066"/>
                </a:solidFill>
                <a:effectLst/>
                <a:latin typeface="+mj-lt"/>
              </a:rPr>
              <a:t>Các giáo phận Việt Nam chúng con, </a:t>
            </a:r>
            <a:br>
              <a:rPr lang="vi-VN" b="0">
                <a:solidFill>
                  <a:srgbClr val="000066"/>
                </a:solidFill>
                <a:effectLst/>
                <a:latin typeface="+mj-lt"/>
              </a:rPr>
            </a:br>
            <a:r>
              <a:rPr lang="vi-VN" b="0">
                <a:solidFill>
                  <a:srgbClr val="000066"/>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rgbClr val="000066"/>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000066"/>
                </a:solidFill>
                <a:effectLst/>
                <a:latin typeface="+mj-lt"/>
              </a:rPr>
              <a:t>thái độ tham gia và lòng nhiệt thành trong sứ vụ của Hội</a:t>
            </a:r>
            <a:br>
              <a:rPr lang="vi-VN" sz="4900" b="0">
                <a:solidFill>
                  <a:srgbClr val="000066"/>
                </a:solidFill>
                <a:effectLst/>
                <a:latin typeface="+mj-lt"/>
              </a:rPr>
            </a:br>
            <a:r>
              <a:rPr lang="vi-VN" sz="4900" b="0">
                <a:solidFill>
                  <a:srgbClr val="000066"/>
                </a:solidFill>
                <a:effectLst/>
                <a:latin typeface="+mj-lt"/>
              </a:rPr>
              <a:t>Thánh, Nhờ lời chuyển cầu của Đức Trinh Nữ Maria, Nữ Vương các Tông đồ và là Mẹ của Hội Thánh,</a:t>
            </a:r>
            <a:endParaRPr lang="en-US" sz="4900" b="0">
              <a:solidFill>
                <a:srgbClr val="000066"/>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0066"/>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0000"/>
                </a:solidFill>
                <a:effectLst/>
                <a:latin typeface="+mj-lt"/>
                <a:cs typeface="Times New Roman" pitchFamily="18" charset="0"/>
              </a:rPr>
              <a:t>Amen.</a:t>
            </a:r>
            <a:endParaRPr lang="en-US" sz="5400" b="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err="1" smtClean="0">
                <a:solidFill>
                  <a:srgbClr val="FF0000"/>
                </a:solidFill>
                <a:effectLst/>
              </a:rPr>
              <a:t>Ca</a:t>
            </a:r>
            <a:r>
              <a:rPr lang="en-US" sz="5400" b="0" dirty="0" smtClean="0">
                <a:solidFill>
                  <a:srgbClr val="FF0000"/>
                </a:solidFill>
                <a:effectLst/>
              </a:rPr>
              <a:t> </a:t>
            </a:r>
            <a:r>
              <a:rPr lang="en-US" sz="5400" b="0" dirty="0" err="1">
                <a:solidFill>
                  <a:srgbClr val="FF0000"/>
                </a:solidFill>
                <a:effectLst/>
              </a:rPr>
              <a:t>Nhập</a:t>
            </a:r>
            <a:r>
              <a:rPr lang="en-US" sz="5400" b="0" dirty="0">
                <a:solidFill>
                  <a:srgbClr val="FF0000"/>
                </a:solidFill>
                <a:effectLst/>
              </a:rPr>
              <a:t> </a:t>
            </a:r>
            <a:r>
              <a:rPr lang="en-US" sz="5400" b="0" dirty="0" err="1">
                <a:solidFill>
                  <a:srgbClr val="FF0000"/>
                </a:solidFill>
                <a:effectLst/>
              </a:rPr>
              <a:t>Lễ</a:t>
            </a:r>
            <a:r>
              <a:rPr lang="en-US" sz="5400" b="0" dirty="0">
                <a:solidFill>
                  <a:srgbClr val="FF0000"/>
                </a:solidFill>
                <a:effectLst/>
              </a:rPr>
              <a:t/>
            </a:r>
            <a:br>
              <a:rPr lang="en-US" sz="5400" b="0" dirty="0">
                <a:solidFill>
                  <a:srgbClr val="FF0000"/>
                </a:solidFill>
                <a:effectLst/>
              </a:rPr>
            </a:br>
            <a:r>
              <a:rPr lang="en-US" sz="5400" dirty="0" err="1" smtClean="0">
                <a:solidFill>
                  <a:srgbClr val="FF0000"/>
                </a:solidFill>
              </a:rPr>
              <a:t>Huyền</a:t>
            </a:r>
            <a:r>
              <a:rPr lang="en-US" sz="5400" dirty="0" smtClean="0">
                <a:solidFill>
                  <a:srgbClr val="FF0000"/>
                </a:solidFill>
              </a:rPr>
              <a:t> </a:t>
            </a:r>
            <a:r>
              <a:rPr lang="en-US" sz="5400" dirty="0" err="1" smtClean="0">
                <a:solidFill>
                  <a:srgbClr val="FF0000"/>
                </a:solidFill>
              </a:rPr>
              <a:t>Nhiệm</a:t>
            </a:r>
            <a:r>
              <a:rPr lang="en-US" sz="5400" dirty="0" smtClean="0">
                <a:solidFill>
                  <a:srgbClr val="FF0000"/>
                </a:solidFill>
              </a:rPr>
              <a:t> </a:t>
            </a:r>
            <a:r>
              <a:rPr lang="en-US" sz="5400" dirty="0" err="1" smtClean="0">
                <a:solidFill>
                  <a:srgbClr val="FF0000"/>
                </a:solidFill>
              </a:rPr>
              <a:t>Tiếng</a:t>
            </a:r>
            <a:r>
              <a:rPr lang="en-US" sz="5400" dirty="0" smtClean="0">
                <a:solidFill>
                  <a:srgbClr val="FF0000"/>
                </a:solidFill>
              </a:rPr>
              <a:t> </a:t>
            </a:r>
            <a:r>
              <a:rPr lang="en-US" sz="5400" dirty="0" err="1" smtClean="0">
                <a:solidFill>
                  <a:srgbClr val="FF0000"/>
                </a:solidFill>
              </a:rPr>
              <a:t>Xin</a:t>
            </a:r>
            <a:r>
              <a:rPr lang="en-US" sz="5400" dirty="0" smtClean="0">
                <a:solidFill>
                  <a:srgbClr val="FF0000"/>
                </a:solidFill>
              </a:rPr>
              <a:t> </a:t>
            </a:r>
            <a:r>
              <a:rPr lang="en-US" sz="5400" dirty="0" err="1" smtClean="0">
                <a:solidFill>
                  <a:srgbClr val="FF0000"/>
                </a:solidFill>
              </a:rPr>
              <a:t>Vâng</a:t>
            </a:r>
            <a:r>
              <a:rPr lang="en-US" sz="5400" dirty="0" smtClean="0">
                <a:solidFill>
                  <a:srgbClr val="FF0000"/>
                </a:solidFill>
              </a:rPr>
              <a:t/>
            </a:r>
            <a:br>
              <a:rPr lang="en-US" sz="5400" dirty="0" smtClean="0">
                <a:solidFill>
                  <a:srgbClr val="FF0000"/>
                </a:solidFill>
              </a:rPr>
            </a:br>
            <a:r>
              <a:rPr lang="en-US" b="0" i="1" dirty="0" err="1" smtClean="0">
                <a:solidFill>
                  <a:srgbClr val="000066"/>
                </a:solidFill>
                <a:effectLst/>
                <a:latin typeface="+mj-lt"/>
              </a:rPr>
              <a:t>Trầm</a:t>
            </a:r>
            <a:r>
              <a:rPr lang="en-US" b="0" i="1" dirty="0" smtClean="0">
                <a:solidFill>
                  <a:srgbClr val="000066"/>
                </a:solidFill>
                <a:effectLst/>
                <a:latin typeface="+mj-lt"/>
              </a:rPr>
              <a:t> </a:t>
            </a:r>
            <a:r>
              <a:rPr lang="en-US" b="0" i="1" dirty="0" err="1" smtClean="0">
                <a:solidFill>
                  <a:srgbClr val="000066"/>
                </a:solidFill>
                <a:effectLst/>
                <a:latin typeface="+mj-lt"/>
              </a:rPr>
              <a:t>Hương</a:t>
            </a:r>
            <a:endParaRPr lang="en-US" b="0" i="1" dirty="0">
              <a:solidFill>
                <a:srgbClr val="000066"/>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0000"/>
                </a:solidFill>
                <a:latin typeface="+mj-lt"/>
              </a:rPr>
              <a:t>ĐK</a:t>
            </a:r>
            <a:r>
              <a:rPr lang="vi-VN" sz="4800" dirty="0">
                <a:solidFill>
                  <a:srgbClr val="FF0000"/>
                </a:solidFill>
                <a:latin typeface="+mj-lt"/>
              </a:rPr>
              <a:t>: </a:t>
            </a:r>
            <a:r>
              <a:rPr lang="vi-VN" sz="4800" dirty="0" smtClean="0">
                <a:solidFill>
                  <a:srgbClr val="000066"/>
                </a:solidFill>
                <a:latin typeface="+mj-lt"/>
              </a:rPr>
              <a:t>(</a:t>
            </a:r>
            <a:r>
              <a:rPr lang="vi-VN" sz="4800" i="1" dirty="0" smtClean="0">
                <a:solidFill>
                  <a:srgbClr val="000066"/>
                </a:solidFill>
                <a:latin typeface="+mj-lt"/>
              </a:rPr>
              <a:t>Huyền </a:t>
            </a:r>
            <a:r>
              <a:rPr lang="vi-VN" sz="4800" i="1" dirty="0">
                <a:solidFill>
                  <a:srgbClr val="000066"/>
                </a:solidFill>
                <a:latin typeface="+mj-lt"/>
              </a:rPr>
              <a:t>nhiệm </a:t>
            </a:r>
            <a:r>
              <a:rPr lang="vi-VN" sz="4800" i="1" dirty="0" smtClean="0">
                <a:solidFill>
                  <a:srgbClr val="000066"/>
                </a:solidFill>
                <a:latin typeface="+mj-lt"/>
              </a:rPr>
              <a:t>thay</a:t>
            </a:r>
            <a:r>
              <a:rPr lang="vi-VN" sz="4800" dirty="0" smtClean="0">
                <a:solidFill>
                  <a:srgbClr val="000066"/>
                </a:solidFill>
                <a:latin typeface="+mj-lt"/>
              </a:rPr>
              <a:t>) </a:t>
            </a:r>
            <a:r>
              <a:rPr lang="vi-VN" sz="4800" dirty="0">
                <a:solidFill>
                  <a:srgbClr val="000066"/>
                </a:solidFill>
                <a:latin typeface="+mj-lt"/>
              </a:rPr>
              <a:t>Huyền nhiệm thay ôi huyền nhiệm </a:t>
            </a:r>
            <a:r>
              <a:rPr lang="vi-VN" sz="4800" dirty="0" smtClean="0">
                <a:solidFill>
                  <a:srgbClr val="000066"/>
                </a:solidFill>
                <a:latin typeface="+mj-lt"/>
              </a:rPr>
              <a:t>thay. </a:t>
            </a:r>
            <a:r>
              <a:rPr lang="vi-VN" sz="4800" dirty="0">
                <a:solidFill>
                  <a:srgbClr val="000066"/>
                </a:solidFill>
                <a:latin typeface="+mj-lt"/>
              </a:rPr>
              <a:t>(</a:t>
            </a:r>
            <a:r>
              <a:rPr lang="vi-VN" sz="4800" i="1" dirty="0">
                <a:solidFill>
                  <a:srgbClr val="000066"/>
                </a:solidFill>
                <a:latin typeface="+mj-lt"/>
              </a:rPr>
              <a:t>ôi huyền nhiệm thay. Con biết con hèn yếu xưa </a:t>
            </a:r>
            <a:r>
              <a:rPr lang="vi-VN" sz="4800" i="1" dirty="0" smtClean="0">
                <a:solidFill>
                  <a:srgbClr val="000066"/>
                </a:solidFill>
                <a:latin typeface="+mj-lt"/>
              </a:rPr>
              <a:t>nay </a:t>
            </a:r>
            <a:r>
              <a:rPr lang="vi-VN" sz="4800" dirty="0" smtClean="0">
                <a:solidFill>
                  <a:srgbClr val="000066"/>
                </a:solidFill>
                <a:latin typeface="+mj-lt"/>
              </a:rPr>
              <a:t>). </a:t>
            </a:r>
            <a:r>
              <a:rPr lang="vi-VN" sz="4800" dirty="0">
                <a:solidFill>
                  <a:srgbClr val="000066"/>
                </a:solidFill>
                <a:latin typeface="+mj-lt"/>
              </a:rPr>
              <a:t>Con biết Chúa tình yêu chung </a:t>
            </a:r>
            <a:r>
              <a:rPr lang="vi-VN" sz="4800" dirty="0" smtClean="0">
                <a:solidFill>
                  <a:srgbClr val="000066"/>
                </a:solidFill>
                <a:latin typeface="+mj-lt"/>
              </a:rPr>
              <a:t>thủy </a:t>
            </a:r>
            <a:r>
              <a:rPr lang="vi-VN" sz="4800" dirty="0">
                <a:solidFill>
                  <a:srgbClr val="000066"/>
                </a:solidFill>
                <a:latin typeface="+mj-lt"/>
              </a:rPr>
              <a:t>(</a:t>
            </a:r>
            <a:r>
              <a:rPr lang="vi-VN" sz="4800" i="1" dirty="0">
                <a:solidFill>
                  <a:srgbClr val="000066"/>
                </a:solidFill>
                <a:latin typeface="+mj-lt"/>
              </a:rPr>
              <a:t>Ý nhiệm </a:t>
            </a:r>
            <a:r>
              <a:rPr lang="vi-VN" sz="4800" i="1" dirty="0" smtClean="0">
                <a:solidFill>
                  <a:srgbClr val="000066"/>
                </a:solidFill>
                <a:latin typeface="+mj-lt"/>
              </a:rPr>
              <a:t>mầu</a:t>
            </a:r>
            <a:r>
              <a:rPr lang="vi-VN" sz="4800" dirty="0" smtClean="0">
                <a:solidFill>
                  <a:srgbClr val="000066"/>
                </a:solidFill>
                <a:latin typeface="+mj-lt"/>
              </a:rPr>
              <a:t>). </a:t>
            </a:r>
            <a:r>
              <a:rPr lang="vi-VN" sz="4800" dirty="0">
                <a:solidFill>
                  <a:srgbClr val="000066"/>
                </a:solidFill>
                <a:latin typeface="+mj-lt"/>
              </a:rPr>
              <a:t>Ý nhiệm mầu tôi tớ xin vâng.</a:t>
            </a:r>
          </a:p>
        </p:txBody>
      </p:sp>
    </p:spTree>
    <p:extLst>
      <p:ext uri="{BB962C8B-B14F-4D97-AF65-F5344CB8AC3E}">
        <p14:creationId xmlns:p14="http://schemas.microsoft.com/office/powerpoint/2010/main" val="15199061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0000"/>
                </a:solidFill>
                <a:latin typeface="+mj-lt"/>
              </a:rPr>
              <a:t>Pk1</a:t>
            </a:r>
            <a:r>
              <a:rPr lang="vi-VN" sz="5400" dirty="0">
                <a:solidFill>
                  <a:srgbClr val="FF0000"/>
                </a:solidFill>
                <a:latin typeface="+mj-lt"/>
              </a:rPr>
              <a:t>: </a:t>
            </a:r>
            <a:r>
              <a:rPr lang="vi-VN" sz="5400" dirty="0">
                <a:solidFill>
                  <a:srgbClr val="000066"/>
                </a:solidFill>
                <a:latin typeface="+mj-lt"/>
              </a:rPr>
              <a:t>Con xin dâng như Mẹ dạy con, vâng lúc VUI vâng khi sáng </a:t>
            </a:r>
            <a:r>
              <a:rPr lang="vi-VN" sz="5400" dirty="0" smtClean="0">
                <a:solidFill>
                  <a:srgbClr val="000066"/>
                </a:solidFill>
                <a:latin typeface="+mj-lt"/>
              </a:rPr>
              <a:t>tối. </a:t>
            </a:r>
            <a:r>
              <a:rPr lang="vi-VN" sz="5400" dirty="0">
                <a:solidFill>
                  <a:srgbClr val="000066"/>
                </a:solidFill>
                <a:latin typeface="+mj-lt"/>
              </a:rPr>
              <a:t>Vâng lúc THƯƠNG như vâng khi MỪNG. Trọn cuộc đời theo Đức Ki- tô.</a:t>
            </a: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0000"/>
                </a:solidFill>
                <a:latin typeface="+mj-lt"/>
              </a:rPr>
              <a:t>ĐK</a:t>
            </a:r>
            <a:r>
              <a:rPr lang="vi-VN" sz="4800" dirty="0">
                <a:solidFill>
                  <a:srgbClr val="FF0000"/>
                </a:solidFill>
                <a:latin typeface="+mj-lt"/>
              </a:rPr>
              <a:t>: </a:t>
            </a:r>
            <a:r>
              <a:rPr lang="vi-VN" sz="4800" dirty="0" smtClean="0">
                <a:solidFill>
                  <a:srgbClr val="000066"/>
                </a:solidFill>
                <a:latin typeface="+mj-lt"/>
              </a:rPr>
              <a:t>( </a:t>
            </a:r>
            <a:r>
              <a:rPr lang="vi-VN" sz="4800" i="1" dirty="0" smtClean="0">
                <a:solidFill>
                  <a:srgbClr val="000066"/>
                </a:solidFill>
                <a:latin typeface="+mj-lt"/>
              </a:rPr>
              <a:t>Huyền </a:t>
            </a:r>
            <a:r>
              <a:rPr lang="vi-VN" sz="4800" i="1" dirty="0">
                <a:solidFill>
                  <a:srgbClr val="000066"/>
                </a:solidFill>
                <a:latin typeface="+mj-lt"/>
              </a:rPr>
              <a:t>nhiệm </a:t>
            </a:r>
            <a:r>
              <a:rPr lang="vi-VN" sz="4800" i="1" dirty="0" smtClean="0">
                <a:solidFill>
                  <a:srgbClr val="000066"/>
                </a:solidFill>
                <a:latin typeface="+mj-lt"/>
              </a:rPr>
              <a:t>thay </a:t>
            </a:r>
            <a:r>
              <a:rPr lang="vi-VN" sz="4800" dirty="0" smtClean="0">
                <a:solidFill>
                  <a:srgbClr val="000066"/>
                </a:solidFill>
                <a:latin typeface="+mj-lt"/>
              </a:rPr>
              <a:t>) </a:t>
            </a:r>
            <a:r>
              <a:rPr lang="vi-VN" sz="4800" dirty="0">
                <a:solidFill>
                  <a:srgbClr val="000066"/>
                </a:solidFill>
                <a:latin typeface="+mj-lt"/>
              </a:rPr>
              <a:t>Huyền nhiệm thay ôi huyền nhiệm </a:t>
            </a:r>
            <a:r>
              <a:rPr lang="vi-VN" sz="4800" dirty="0" smtClean="0">
                <a:solidFill>
                  <a:srgbClr val="000066"/>
                </a:solidFill>
                <a:latin typeface="+mj-lt"/>
              </a:rPr>
              <a:t>thay. </a:t>
            </a:r>
            <a:r>
              <a:rPr lang="vi-VN" sz="4800" dirty="0">
                <a:solidFill>
                  <a:srgbClr val="000066"/>
                </a:solidFill>
                <a:latin typeface="+mj-lt"/>
              </a:rPr>
              <a:t>(</a:t>
            </a:r>
            <a:r>
              <a:rPr lang="vi-VN" sz="4800" i="1" dirty="0">
                <a:solidFill>
                  <a:srgbClr val="000066"/>
                </a:solidFill>
                <a:latin typeface="+mj-lt"/>
              </a:rPr>
              <a:t>ôi huyền nhiệm thay. Con biết con hèn yếu xưa </a:t>
            </a:r>
            <a:r>
              <a:rPr lang="vi-VN" sz="4800" i="1" dirty="0" smtClean="0">
                <a:solidFill>
                  <a:srgbClr val="000066"/>
                </a:solidFill>
                <a:latin typeface="+mj-lt"/>
              </a:rPr>
              <a:t>nay </a:t>
            </a:r>
            <a:r>
              <a:rPr lang="vi-VN" sz="4800" dirty="0" smtClean="0">
                <a:solidFill>
                  <a:srgbClr val="000066"/>
                </a:solidFill>
                <a:latin typeface="+mj-lt"/>
              </a:rPr>
              <a:t>). </a:t>
            </a:r>
            <a:r>
              <a:rPr lang="vi-VN" sz="4800" dirty="0">
                <a:solidFill>
                  <a:srgbClr val="000066"/>
                </a:solidFill>
                <a:latin typeface="+mj-lt"/>
              </a:rPr>
              <a:t>Con biết Chúa tình yêu chung </a:t>
            </a:r>
            <a:r>
              <a:rPr lang="vi-VN" sz="4800" dirty="0" smtClean="0">
                <a:solidFill>
                  <a:srgbClr val="000066"/>
                </a:solidFill>
                <a:latin typeface="+mj-lt"/>
              </a:rPr>
              <a:t>thủy </a:t>
            </a:r>
            <a:r>
              <a:rPr lang="vi-VN" sz="4800" dirty="0">
                <a:solidFill>
                  <a:srgbClr val="000066"/>
                </a:solidFill>
                <a:latin typeface="+mj-lt"/>
              </a:rPr>
              <a:t>(</a:t>
            </a:r>
            <a:r>
              <a:rPr lang="vi-VN" sz="4800" i="1" dirty="0">
                <a:solidFill>
                  <a:srgbClr val="000066"/>
                </a:solidFill>
                <a:latin typeface="+mj-lt"/>
              </a:rPr>
              <a:t>Ý nhiệm </a:t>
            </a:r>
            <a:r>
              <a:rPr lang="vi-VN" sz="4800" i="1" dirty="0" smtClean="0">
                <a:solidFill>
                  <a:srgbClr val="000066"/>
                </a:solidFill>
                <a:latin typeface="+mj-lt"/>
              </a:rPr>
              <a:t>mầu</a:t>
            </a:r>
            <a:r>
              <a:rPr lang="vi-VN" sz="4800" dirty="0" smtClean="0">
                <a:solidFill>
                  <a:srgbClr val="000066"/>
                </a:solidFill>
                <a:latin typeface="+mj-lt"/>
              </a:rPr>
              <a:t>). </a:t>
            </a:r>
            <a:r>
              <a:rPr lang="vi-VN" sz="4800" dirty="0">
                <a:solidFill>
                  <a:srgbClr val="000066"/>
                </a:solidFill>
                <a:latin typeface="+mj-lt"/>
              </a:rPr>
              <a:t>Ý nhiệm mầu tôi tớ xin vâng.</a:t>
            </a:r>
          </a:p>
        </p:txBody>
      </p:sp>
    </p:spTree>
    <p:extLst>
      <p:ext uri="{BB962C8B-B14F-4D97-AF65-F5344CB8AC3E}">
        <p14:creationId xmlns:p14="http://schemas.microsoft.com/office/powerpoint/2010/main" val="36089911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0000"/>
                </a:solidFill>
                <a:latin typeface="+mj-lt"/>
              </a:rPr>
              <a:t>Pk2</a:t>
            </a:r>
            <a:r>
              <a:rPr lang="vi-VN" sz="5400" dirty="0">
                <a:solidFill>
                  <a:srgbClr val="FF0000"/>
                </a:solidFill>
                <a:latin typeface="+mj-lt"/>
              </a:rPr>
              <a:t>:  </a:t>
            </a:r>
            <a:r>
              <a:rPr lang="vi-VN" sz="5400" dirty="0">
                <a:solidFill>
                  <a:srgbClr val="000066"/>
                </a:solidFill>
                <a:latin typeface="+mj-lt"/>
              </a:rPr>
              <a:t>Con xin vâng như Mẹ đã vâng: Vâng như Mẹ ngày truyền tin ấy. Vâng như Mẹ dưới chân thập </a:t>
            </a:r>
            <a:r>
              <a:rPr lang="vi-VN" sz="5400" dirty="0" smtClean="0">
                <a:solidFill>
                  <a:srgbClr val="000066"/>
                </a:solidFill>
                <a:latin typeface="+mj-lt"/>
              </a:rPr>
              <a:t>tự. </a:t>
            </a:r>
            <a:r>
              <a:rPr lang="vi-VN" sz="5400" dirty="0">
                <a:solidFill>
                  <a:srgbClr val="000066"/>
                </a:solidFill>
                <a:latin typeface="+mj-lt"/>
              </a:rPr>
              <a:t>Vâng suốt đời hy tế đời </a:t>
            </a:r>
            <a:r>
              <a:rPr lang="vi-VN" sz="5400" dirty="0" smtClean="0">
                <a:solidFill>
                  <a:srgbClr val="000066"/>
                </a:solidFill>
                <a:latin typeface="+mj-lt"/>
              </a:rPr>
              <a:t>con.</a:t>
            </a:r>
            <a:endParaRPr lang="vi-VN" sz="5400" dirty="0">
              <a:solidFill>
                <a:srgbClr val="000066"/>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0000"/>
                </a:solidFill>
                <a:latin typeface="+mj-lt"/>
              </a:rPr>
              <a:t>ĐK</a:t>
            </a:r>
            <a:r>
              <a:rPr lang="vi-VN" sz="4800" dirty="0">
                <a:solidFill>
                  <a:srgbClr val="FF0000"/>
                </a:solidFill>
                <a:latin typeface="+mj-lt"/>
              </a:rPr>
              <a:t>: </a:t>
            </a:r>
            <a:r>
              <a:rPr lang="vi-VN" sz="4800" dirty="0" smtClean="0">
                <a:solidFill>
                  <a:srgbClr val="000066"/>
                </a:solidFill>
                <a:latin typeface="+mj-lt"/>
              </a:rPr>
              <a:t>( </a:t>
            </a:r>
            <a:r>
              <a:rPr lang="vi-VN" sz="4800" i="1" dirty="0" smtClean="0">
                <a:solidFill>
                  <a:srgbClr val="000066"/>
                </a:solidFill>
                <a:latin typeface="+mj-lt"/>
              </a:rPr>
              <a:t>Huyền </a:t>
            </a:r>
            <a:r>
              <a:rPr lang="vi-VN" sz="4800" i="1" dirty="0">
                <a:solidFill>
                  <a:srgbClr val="000066"/>
                </a:solidFill>
                <a:latin typeface="+mj-lt"/>
              </a:rPr>
              <a:t>nhiệm </a:t>
            </a:r>
            <a:r>
              <a:rPr lang="vi-VN" sz="4800" i="1" dirty="0" smtClean="0">
                <a:solidFill>
                  <a:srgbClr val="000066"/>
                </a:solidFill>
                <a:latin typeface="+mj-lt"/>
              </a:rPr>
              <a:t>thay </a:t>
            </a:r>
            <a:r>
              <a:rPr lang="vi-VN" sz="4800" dirty="0" smtClean="0">
                <a:solidFill>
                  <a:srgbClr val="000066"/>
                </a:solidFill>
                <a:latin typeface="+mj-lt"/>
              </a:rPr>
              <a:t>) </a:t>
            </a:r>
            <a:r>
              <a:rPr lang="vi-VN" sz="4800" dirty="0">
                <a:solidFill>
                  <a:srgbClr val="000066"/>
                </a:solidFill>
                <a:latin typeface="+mj-lt"/>
              </a:rPr>
              <a:t>Huyền nhiệm thay ôi huyền nhiệm </a:t>
            </a:r>
            <a:r>
              <a:rPr lang="vi-VN" sz="4800" dirty="0" smtClean="0">
                <a:solidFill>
                  <a:srgbClr val="000066"/>
                </a:solidFill>
                <a:latin typeface="+mj-lt"/>
              </a:rPr>
              <a:t>thay. </a:t>
            </a:r>
            <a:r>
              <a:rPr lang="vi-VN" sz="4800" dirty="0">
                <a:solidFill>
                  <a:srgbClr val="000066"/>
                </a:solidFill>
                <a:latin typeface="+mj-lt"/>
              </a:rPr>
              <a:t>(</a:t>
            </a:r>
            <a:r>
              <a:rPr lang="vi-VN" sz="4800" i="1" dirty="0">
                <a:solidFill>
                  <a:srgbClr val="000066"/>
                </a:solidFill>
                <a:latin typeface="+mj-lt"/>
              </a:rPr>
              <a:t>ôi huyền nhiệm thay. Con biết con hèn yếu xưa </a:t>
            </a:r>
            <a:r>
              <a:rPr lang="vi-VN" sz="4800" i="1" dirty="0" smtClean="0">
                <a:solidFill>
                  <a:srgbClr val="000066"/>
                </a:solidFill>
                <a:latin typeface="+mj-lt"/>
              </a:rPr>
              <a:t>nay </a:t>
            </a:r>
            <a:r>
              <a:rPr lang="vi-VN" sz="4800" dirty="0" smtClean="0">
                <a:solidFill>
                  <a:srgbClr val="000066"/>
                </a:solidFill>
                <a:latin typeface="+mj-lt"/>
              </a:rPr>
              <a:t>). </a:t>
            </a:r>
            <a:r>
              <a:rPr lang="vi-VN" sz="4800" dirty="0">
                <a:solidFill>
                  <a:srgbClr val="000066"/>
                </a:solidFill>
                <a:latin typeface="+mj-lt"/>
              </a:rPr>
              <a:t>Con biết Chúa tình yêu chung </a:t>
            </a:r>
            <a:r>
              <a:rPr lang="vi-VN" sz="4800" dirty="0" smtClean="0">
                <a:solidFill>
                  <a:srgbClr val="000066"/>
                </a:solidFill>
                <a:latin typeface="+mj-lt"/>
              </a:rPr>
              <a:t>thủy </a:t>
            </a:r>
            <a:r>
              <a:rPr lang="vi-VN" sz="4800" dirty="0">
                <a:solidFill>
                  <a:srgbClr val="000066"/>
                </a:solidFill>
                <a:latin typeface="+mj-lt"/>
              </a:rPr>
              <a:t>(</a:t>
            </a:r>
            <a:r>
              <a:rPr lang="vi-VN" sz="4800" i="1" dirty="0">
                <a:solidFill>
                  <a:srgbClr val="000066"/>
                </a:solidFill>
                <a:latin typeface="+mj-lt"/>
              </a:rPr>
              <a:t>Ý nhiệm </a:t>
            </a:r>
            <a:r>
              <a:rPr lang="vi-VN" sz="4800" i="1" dirty="0" smtClean="0">
                <a:solidFill>
                  <a:srgbClr val="000066"/>
                </a:solidFill>
                <a:latin typeface="+mj-lt"/>
              </a:rPr>
              <a:t>mầu</a:t>
            </a:r>
            <a:r>
              <a:rPr lang="vi-VN" sz="4800" dirty="0" smtClean="0">
                <a:solidFill>
                  <a:srgbClr val="000066"/>
                </a:solidFill>
                <a:latin typeface="+mj-lt"/>
              </a:rPr>
              <a:t>). </a:t>
            </a:r>
            <a:r>
              <a:rPr lang="vi-VN" sz="4800" dirty="0">
                <a:solidFill>
                  <a:srgbClr val="000066"/>
                </a:solidFill>
                <a:latin typeface="+mj-lt"/>
              </a:rPr>
              <a:t>Ý nhiệm mầu tôi tớ xin vâng.</a:t>
            </a:r>
          </a:p>
        </p:txBody>
      </p:sp>
    </p:spTree>
    <p:extLst>
      <p:ext uri="{BB962C8B-B14F-4D97-AF65-F5344CB8AC3E}">
        <p14:creationId xmlns:p14="http://schemas.microsoft.com/office/powerpoint/2010/main" val="36666488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00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323850"/>
            <a:ext cx="9144000" cy="5143500"/>
          </a:xfrm>
        </p:spPr>
        <p:txBody>
          <a:bodyPr/>
          <a:lstStyle/>
          <a:p>
            <a:pPr eaLnBrk="1" hangingPunct="1"/>
            <a:endParaRPr lang="en-US" sz="3600" b="0" dirty="0">
              <a:solidFill>
                <a:srgbClr val="FF0000"/>
              </a:solidFill>
              <a:effectLst/>
              <a:latin typeface="+mj-lt"/>
              <a:cs typeface="Times New Roman" panose="02020603050405020304" pitchFamily="18" charset="0"/>
            </a:endParaRPr>
          </a:p>
          <a:p>
            <a:pPr eaLnBrk="1" hangingPunct="1"/>
            <a:r>
              <a:rPr lang="en-US" sz="7200" b="0" dirty="0">
                <a:solidFill>
                  <a:srgbClr val="FF0000"/>
                </a:solidFill>
                <a:effectLst/>
                <a:latin typeface="+mj-lt"/>
                <a:cs typeface="Times New Roman" panose="02020603050405020304" pitchFamily="18" charset="0"/>
              </a:rPr>
              <a:t>KINH VINH DANH</a:t>
            </a:r>
          </a:p>
          <a:p>
            <a:pPr eaLnBrk="1" hangingPunct="1"/>
            <a:r>
              <a:rPr lang="en-US" sz="7200" b="0" i="1" dirty="0" err="1">
                <a:solidFill>
                  <a:srgbClr val="FF0000"/>
                </a:solidFill>
                <a:effectLst/>
                <a:latin typeface="+mj-lt"/>
                <a:cs typeface="Times New Roman" panose="02020603050405020304" pitchFamily="18" charset="0"/>
              </a:rPr>
              <a:t>Ca</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Lên</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Đi</a:t>
            </a:r>
            <a:r>
              <a:rPr lang="en-US" sz="7200" b="0" i="1" dirty="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0000"/>
                </a:solidFill>
                <a:effectLst/>
                <a:latin typeface="+mj-lt"/>
                <a:cs typeface="Times New Roman" panose="02020603050405020304" pitchFamily="18" charset="0"/>
              </a:rPr>
              <a:t>Chủ tế: </a:t>
            </a:r>
            <a:r>
              <a:rPr lang="vi-VN" sz="5400" b="0" i="1">
                <a:solidFill>
                  <a:srgbClr val="FF0000"/>
                </a:solidFill>
                <a:effectLst/>
                <a:latin typeface="+mj-lt"/>
                <a:cs typeface="Times New Roman" panose="02020603050405020304" pitchFamily="18" charset="0"/>
              </a:rPr>
              <a:t>Vinh danh Thiên Chúa trên các tầng trời.</a:t>
            </a:r>
            <a:r>
              <a:rPr lang="vi-VN" sz="5400" b="0" i="1">
                <a:solidFill>
                  <a:srgbClr val="000066"/>
                </a:solidFill>
                <a:effectLst/>
                <a:latin typeface="+mj-lt"/>
                <a:cs typeface="Times New Roman" panose="02020603050405020304" pitchFamily="18" charset="0"/>
              </a:rPr>
              <a:t> </a:t>
            </a:r>
            <a:r>
              <a:rPr lang="vi-VN" sz="5400" b="0">
                <a:solidFill>
                  <a:srgbClr val="000066"/>
                </a:solidFill>
                <a:effectLst/>
                <a:latin typeface="+mj-lt"/>
                <a:cs typeface="Times New Roman" panose="02020603050405020304" pitchFamily="18" charset="0"/>
              </a:rPr>
              <a:t>Và bình an dưới thế, bình an dưới thế cho người thiện tâm. </a:t>
            </a:r>
            <a:endParaRPr lang="vi-VN" sz="72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000066"/>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000066"/>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000066"/>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000066"/>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000066"/>
                </a:solidFill>
                <a:effectLst/>
                <a:latin typeface="+mj-lt"/>
                <a:cs typeface="Times New Roman" panose="02020603050405020304" pitchFamily="18" charset="0"/>
              </a:rPr>
              <a:t>Vì lạy </a:t>
            </a:r>
            <a:r>
              <a:rPr lang="en-US" sz="4400" b="0">
                <a:solidFill>
                  <a:srgbClr val="FF0000"/>
                </a:solidFill>
                <a:effectLst/>
                <a:latin typeface="+mj-lt"/>
                <a:cs typeface="Times New Roman" panose="02020603050405020304" pitchFamily="18" charset="0"/>
              </a:rPr>
              <a:t>Chúa Giê-su Ki-tô</a:t>
            </a:r>
            <a:r>
              <a:rPr lang="en-US" sz="4400" b="0">
                <a:solidFill>
                  <a:srgbClr val="000066"/>
                </a:solidFill>
                <a:effectLst/>
                <a:latin typeface="+mj-lt"/>
                <a:cs typeface="Times New Roman" panose="02020603050405020304" pitchFamily="18" charset="0"/>
              </a:rPr>
              <a:t>, chỉ có Chúa là Đấng Thánh, chỉ có Chúa là Chúa, chỉ có Chúa là Đấng Tối Cao, cùng Đức Chúa Thánh Thần trong vinh quang Đức Chúa Cha. </a:t>
            </a:r>
            <a:r>
              <a:rPr lang="en-US" sz="4400" b="0" u="sng">
                <a:solidFill>
                  <a:srgbClr val="FF0000"/>
                </a:solidFill>
                <a:effectLst/>
                <a:latin typeface="+mj-lt"/>
                <a:cs typeface="Times New Roman" panose="02020603050405020304" pitchFamily="18" charset="0"/>
              </a:rPr>
              <a:t>A-men. A-men. </a:t>
            </a:r>
            <a:endParaRPr lang="vi-VN" sz="4400" b="0" u="sng">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4093164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a:t>
            </a:r>
            <a:r>
              <a:rPr lang="en-US" sz="3200" b="1" smtClean="0">
                <a:ln w="1905"/>
                <a:solidFill>
                  <a:srgbClr val="A50021"/>
                </a:solidFill>
                <a:effectLst>
                  <a:innerShdw blurRad="69850" dist="43180" dir="5400000">
                    <a:srgbClr val="000000">
                      <a:alpha val="65000"/>
                    </a:srgbClr>
                  </a:innerShdw>
                </a:effectLst>
              </a:rPr>
              <a:t>công vụ tông đồ</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Các tông đồ chuyên cần cầu nguyện cùng với</a:t>
            </a:r>
          </a:p>
          <a:p>
            <a:r>
              <a:rPr lang="en-US" sz="3200" b="1" smtClean="0">
                <a:ln w="1905"/>
                <a:solidFill>
                  <a:srgbClr val="A50021"/>
                </a:solidFill>
                <a:effectLst>
                  <a:innerShdw blurRad="69850" dist="43180" dir="5400000">
                    <a:srgbClr val="000000">
                      <a:alpha val="65000"/>
                    </a:srgbClr>
                  </a:innerShdw>
                </a:effectLst>
              </a:rPr>
              <a:t>Bà Maria, thân mẫu Đức Giê-su.</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000" smtClean="0">
                <a:solidFill>
                  <a:srgbClr val="C00000"/>
                </a:solidFill>
              </a:rPr>
              <a:t>Đáp Ca</a:t>
            </a:r>
            <a:br>
              <a:rPr lang="en-US" sz="6000" smtClean="0">
                <a:solidFill>
                  <a:srgbClr val="C00000"/>
                </a:solidFill>
              </a:rPr>
            </a:br>
            <a:r>
              <a:rPr lang="en-US" sz="6000" smtClean="0">
                <a:solidFill>
                  <a:srgbClr val="C00000"/>
                </a:solidFill>
              </a:rPr>
              <a:t>Lễ Đức Mẹ Mân Côi</a:t>
            </a:r>
            <a:br>
              <a:rPr lang="en-US" sz="6000" smtClean="0">
                <a:solidFill>
                  <a:srgbClr val="C00000"/>
                </a:solidFill>
              </a:rPr>
            </a:br>
            <a:r>
              <a:rPr lang="en-US" i="1" smtClean="0">
                <a:solidFill>
                  <a:srgbClr val="000066"/>
                </a:solidFill>
              </a:rPr>
              <a:t>Magnificat</a:t>
            </a:r>
            <a:br>
              <a:rPr lang="en-US" i="1" smtClean="0">
                <a:solidFill>
                  <a:srgbClr val="000066"/>
                </a:solidFill>
              </a:rPr>
            </a:br>
            <a:r>
              <a:rPr lang="en-US" i="1" smtClean="0">
                <a:solidFill>
                  <a:srgbClr val="000066"/>
                </a:solidFill>
              </a:rPr>
              <a:t>Lm. Kim Long</a:t>
            </a:r>
            <a:br>
              <a:rPr lang="en-US" i="1" smtClean="0">
                <a:solidFill>
                  <a:srgbClr val="000066"/>
                </a:solidFill>
              </a:rPr>
            </a:br>
            <a:r>
              <a:rPr lang="en-US" i="1" smtClean="0">
                <a:solidFill>
                  <a:srgbClr val="000066"/>
                </a:solidFill>
              </a:rPr>
              <a:t>06 câu</a:t>
            </a:r>
            <a:endParaRPr lang="en-US" i="1">
              <a:solidFill>
                <a:srgbClr val="000066"/>
              </a:solidFill>
            </a:endParaRPr>
          </a:p>
        </p:txBody>
      </p:sp>
    </p:spTree>
    <p:extLst>
      <p:ext uri="{BB962C8B-B14F-4D97-AF65-F5344CB8AC3E}">
        <p14:creationId xmlns:p14="http://schemas.microsoft.com/office/powerpoint/2010/main" val="3603338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3830968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0000"/>
                </a:solidFill>
              </a:rPr>
              <a:t>Tk1:</a:t>
            </a:r>
            <a:r>
              <a:rPr lang="en-US" sz="6000" smtClean="0">
                <a:solidFill>
                  <a:srgbClr val="000066"/>
                </a:solidFill>
              </a:rPr>
              <a:t> </a:t>
            </a:r>
            <a:r>
              <a:rPr lang="vi-VN" sz="6000">
                <a:solidFill>
                  <a:srgbClr val="000066"/>
                </a:solidFill>
              </a:rPr>
              <a:t>Đức Ma-ri-a nói rằng: linh hồn tôi </a:t>
            </a:r>
            <a:r>
              <a:rPr lang="vi-VN" sz="6000" smtClean="0">
                <a:solidFill>
                  <a:srgbClr val="000066"/>
                </a:solidFill>
              </a:rPr>
              <a:t>ngợi </a:t>
            </a:r>
            <a:r>
              <a:rPr lang="vi-VN" sz="6000">
                <a:solidFill>
                  <a:srgbClr val="000066"/>
                </a:solidFill>
              </a:rPr>
              <a:t>khen Thiên Chúa và thần trí tôi reo mừng vì Thiên Chúa </a:t>
            </a:r>
            <a:r>
              <a:rPr lang="vi-VN" sz="6000" smtClean="0">
                <a:solidFill>
                  <a:srgbClr val="000066"/>
                </a:solidFill>
              </a:rPr>
              <a:t>Đấng </a:t>
            </a:r>
            <a:r>
              <a:rPr lang="vi-VN" sz="6000">
                <a:solidFill>
                  <a:srgbClr val="000066"/>
                </a:solidFill>
              </a:rPr>
              <a:t>cứu độ tôi.</a:t>
            </a:r>
            <a:endParaRPr lang="en-US" sz="6000">
              <a:solidFill>
                <a:srgbClr val="000066"/>
              </a:solidFill>
            </a:endParaRPr>
          </a:p>
        </p:txBody>
      </p:sp>
    </p:spTree>
    <p:extLst>
      <p:ext uri="{BB962C8B-B14F-4D97-AF65-F5344CB8AC3E}">
        <p14:creationId xmlns:p14="http://schemas.microsoft.com/office/powerpoint/2010/main" val="71472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0000"/>
                </a:solidFill>
              </a:rPr>
              <a:t>Tk2:</a:t>
            </a:r>
            <a:r>
              <a:rPr lang="en-US" sz="6000" smtClean="0">
                <a:solidFill>
                  <a:srgbClr val="000066"/>
                </a:solidFill>
              </a:rPr>
              <a:t> </a:t>
            </a:r>
            <a:r>
              <a:rPr lang="vi-VN" sz="6000">
                <a:solidFill>
                  <a:srgbClr val="000066"/>
                </a:solidFill>
              </a:rPr>
              <a:t>Chúa trông xem phận nữ tỳ. Nên từ đây </a:t>
            </a:r>
            <a:r>
              <a:rPr lang="vi-VN" sz="6000" smtClean="0">
                <a:solidFill>
                  <a:srgbClr val="000066"/>
                </a:solidFill>
              </a:rPr>
              <a:t>gọi </a:t>
            </a:r>
            <a:r>
              <a:rPr lang="vi-VN" sz="6000">
                <a:solidFill>
                  <a:srgbClr val="000066"/>
                </a:solidFill>
              </a:rPr>
              <a:t>tôi diễm phúc, làm việc lớn trên thân này, vì danh </a:t>
            </a:r>
            <a:r>
              <a:rPr lang="vi-VN" sz="6000" smtClean="0">
                <a:solidFill>
                  <a:srgbClr val="000066"/>
                </a:solidFill>
              </a:rPr>
              <a:t>Chúa</a:t>
            </a:r>
            <a:r>
              <a:rPr lang="en-US" sz="6000" smtClean="0">
                <a:solidFill>
                  <a:srgbClr val="000066"/>
                </a:solidFill>
              </a:rPr>
              <a:t> </a:t>
            </a:r>
            <a:r>
              <a:rPr lang="vi-VN" sz="6000" smtClean="0">
                <a:solidFill>
                  <a:srgbClr val="000066"/>
                </a:solidFill>
              </a:rPr>
              <a:t>chí </a:t>
            </a:r>
            <a:r>
              <a:rPr lang="vi-VN" sz="6000">
                <a:solidFill>
                  <a:srgbClr val="000066"/>
                </a:solidFill>
              </a:rPr>
              <a:t>thánh tuyệt luân.</a:t>
            </a:r>
            <a:endParaRPr lang="en-US" sz="6000">
              <a:solidFill>
                <a:srgbClr val="000066"/>
              </a:solidFill>
            </a:endParaRPr>
          </a:p>
        </p:txBody>
      </p:sp>
    </p:spTree>
    <p:extLst>
      <p:ext uri="{BB962C8B-B14F-4D97-AF65-F5344CB8AC3E}">
        <p14:creationId xmlns:p14="http://schemas.microsoft.com/office/powerpoint/2010/main" val="2435063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1432886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smtClean="0">
                <a:solidFill>
                  <a:srgbClr val="FF0000"/>
                </a:solidFill>
              </a:rPr>
              <a:t>Tk3:</a:t>
            </a:r>
            <a:r>
              <a:rPr lang="en-US" sz="5800">
                <a:solidFill>
                  <a:srgbClr val="000066"/>
                </a:solidFill>
              </a:rPr>
              <a:t> </a:t>
            </a:r>
            <a:r>
              <a:rPr lang="vi-VN" sz="5800" smtClean="0">
                <a:solidFill>
                  <a:srgbClr val="000066"/>
                </a:solidFill>
              </a:rPr>
              <a:t>Chúa </a:t>
            </a:r>
            <a:r>
              <a:rPr lang="vi-VN" sz="5800">
                <a:solidFill>
                  <a:srgbClr val="000066"/>
                </a:solidFill>
              </a:rPr>
              <a:t>thương ai tôn kính Ngài. Qua ngàn </a:t>
            </a:r>
            <a:r>
              <a:rPr lang="vi-VN" sz="5800" smtClean="0">
                <a:solidFill>
                  <a:srgbClr val="000066"/>
                </a:solidFill>
              </a:rPr>
              <a:t>năm</a:t>
            </a:r>
            <a:r>
              <a:rPr lang="en-US" sz="5800" smtClean="0">
                <a:solidFill>
                  <a:srgbClr val="000066"/>
                </a:solidFill>
              </a:rPr>
              <a:t> </a:t>
            </a:r>
            <a:r>
              <a:rPr lang="vi-VN" sz="5800" smtClean="0">
                <a:solidFill>
                  <a:srgbClr val="000066"/>
                </a:solidFill>
              </a:rPr>
              <a:t>và </a:t>
            </a:r>
            <a:r>
              <a:rPr lang="vi-VN" sz="5800">
                <a:solidFill>
                  <a:srgbClr val="000066"/>
                </a:solidFill>
              </a:rPr>
              <a:t>qua muôn kiếp. Vận dụng cánh tay uy quyền dẹp tan </a:t>
            </a:r>
            <a:r>
              <a:rPr lang="vi-VN" sz="5800" smtClean="0">
                <a:solidFill>
                  <a:srgbClr val="000066"/>
                </a:solidFill>
              </a:rPr>
              <a:t>lũ</a:t>
            </a:r>
            <a:r>
              <a:rPr lang="en-US" sz="5800" smtClean="0">
                <a:solidFill>
                  <a:srgbClr val="000066"/>
                </a:solidFill>
              </a:rPr>
              <a:t> </a:t>
            </a:r>
            <a:r>
              <a:rPr lang="vi-VN" sz="5800" smtClean="0">
                <a:solidFill>
                  <a:srgbClr val="000066"/>
                </a:solidFill>
              </a:rPr>
              <a:t>hống </a:t>
            </a:r>
            <a:r>
              <a:rPr lang="vi-VN" sz="5800">
                <a:solidFill>
                  <a:srgbClr val="000066"/>
                </a:solidFill>
              </a:rPr>
              <a:t>hách tự kiêu.</a:t>
            </a:r>
            <a:endParaRPr lang="vi-VN" sz="5800" smtClean="0">
              <a:solidFill>
                <a:srgbClr val="000066"/>
              </a:solidFill>
            </a:endParaRPr>
          </a:p>
        </p:txBody>
      </p:sp>
    </p:spTree>
    <p:extLst>
      <p:ext uri="{BB962C8B-B14F-4D97-AF65-F5344CB8AC3E}">
        <p14:creationId xmlns:p14="http://schemas.microsoft.com/office/powerpoint/2010/main" val="2667403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0000"/>
                </a:solidFill>
              </a:rPr>
              <a:t>Tk4:</a:t>
            </a:r>
            <a:r>
              <a:rPr lang="en-US" sz="6000" smtClean="0">
                <a:solidFill>
                  <a:srgbClr val="000066"/>
                </a:solidFill>
              </a:rPr>
              <a:t> </a:t>
            </a:r>
            <a:r>
              <a:rPr lang="vi-VN" sz="6000">
                <a:solidFill>
                  <a:srgbClr val="000066"/>
                </a:solidFill>
              </a:rPr>
              <a:t>Chúa thương ai tôn kính Ngài. Qua ngàn năm </a:t>
            </a:r>
            <a:r>
              <a:rPr lang="vi-VN" sz="6000" smtClean="0">
                <a:solidFill>
                  <a:srgbClr val="000066"/>
                </a:solidFill>
              </a:rPr>
              <a:t>và </a:t>
            </a:r>
            <a:r>
              <a:rPr lang="vi-VN" sz="6000">
                <a:solidFill>
                  <a:srgbClr val="000066"/>
                </a:solidFill>
              </a:rPr>
              <a:t>qua muôn kiếp. Kẻ nghèo Chúa ban dư đầy, và xua lũ </a:t>
            </a:r>
            <a:r>
              <a:rPr lang="vi-VN" sz="6000" smtClean="0">
                <a:solidFill>
                  <a:srgbClr val="000066"/>
                </a:solidFill>
              </a:rPr>
              <a:t>phú </a:t>
            </a:r>
            <a:r>
              <a:rPr lang="vi-VN" sz="6000">
                <a:solidFill>
                  <a:srgbClr val="000066"/>
                </a:solidFill>
              </a:rPr>
              <a:t>quí về không.</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1432886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0000"/>
                </a:solidFill>
              </a:rPr>
              <a:t>Tk5:</a:t>
            </a:r>
            <a:r>
              <a:rPr lang="en-US" sz="6000" smtClean="0">
                <a:solidFill>
                  <a:srgbClr val="000066"/>
                </a:solidFill>
              </a:rPr>
              <a:t> </a:t>
            </a:r>
            <a:r>
              <a:rPr lang="vi-VN" sz="6000">
                <a:solidFill>
                  <a:srgbClr val="000066"/>
                </a:solidFill>
              </a:rPr>
              <a:t>Chúa nâng ai khiêm ái thật. Bọn quyền uy </a:t>
            </a:r>
            <a:r>
              <a:rPr lang="vi-VN" sz="6000" smtClean="0">
                <a:solidFill>
                  <a:srgbClr val="000066"/>
                </a:solidFill>
              </a:rPr>
              <a:t>hạ </a:t>
            </a:r>
            <a:r>
              <a:rPr lang="vi-VN" sz="6000">
                <a:solidFill>
                  <a:srgbClr val="000066"/>
                </a:solidFill>
              </a:rPr>
              <a:t>khỏi ngai báu. Kẻ nghèo Chúa ban dư đầy, và xua lũ </a:t>
            </a:r>
            <a:r>
              <a:rPr lang="vi-VN" sz="6000" smtClean="0">
                <a:solidFill>
                  <a:srgbClr val="000066"/>
                </a:solidFill>
              </a:rPr>
              <a:t>phú </a:t>
            </a:r>
            <a:r>
              <a:rPr lang="vi-VN" sz="6000">
                <a:solidFill>
                  <a:srgbClr val="000066"/>
                </a:solidFill>
              </a:rPr>
              <a:t>quí về không.</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en-US" sz="6200" dirty="0" smtClean="0">
                <a:solidFill>
                  <a:srgbClr val="FF0000"/>
                </a:solidFill>
              </a:rPr>
              <a:t>Alleluia-Alleluia: </a:t>
            </a:r>
            <a:r>
              <a:rPr lang="en-US" sz="6200" dirty="0" err="1" smtClean="0">
                <a:solidFill>
                  <a:srgbClr val="000066"/>
                </a:solidFill>
              </a:rPr>
              <a:t>Kính</a:t>
            </a:r>
            <a:r>
              <a:rPr lang="en-US" sz="6200" dirty="0" smtClean="0">
                <a:solidFill>
                  <a:srgbClr val="000066"/>
                </a:solidFill>
              </a:rPr>
              <a:t> </a:t>
            </a:r>
            <a:r>
              <a:rPr lang="en-US" sz="6200" dirty="0" err="1" smtClean="0">
                <a:solidFill>
                  <a:srgbClr val="000066"/>
                </a:solidFill>
              </a:rPr>
              <a:t>mừng</a:t>
            </a:r>
            <a:r>
              <a:rPr lang="en-US" sz="6200" dirty="0" smtClean="0">
                <a:solidFill>
                  <a:srgbClr val="000066"/>
                </a:solidFill>
              </a:rPr>
              <a:t> Ma-</a:t>
            </a:r>
            <a:r>
              <a:rPr lang="en-US" sz="6200" dirty="0" err="1" smtClean="0">
                <a:solidFill>
                  <a:srgbClr val="000066"/>
                </a:solidFill>
              </a:rPr>
              <a:t>ri</a:t>
            </a:r>
            <a:r>
              <a:rPr lang="en-US" sz="6200" dirty="0" smtClean="0">
                <a:solidFill>
                  <a:srgbClr val="000066"/>
                </a:solidFill>
              </a:rPr>
              <a:t>-a </a:t>
            </a:r>
            <a:r>
              <a:rPr lang="en-US" sz="6200" dirty="0" err="1" smtClean="0">
                <a:solidFill>
                  <a:srgbClr val="000066"/>
                </a:solidFill>
              </a:rPr>
              <a:t>đầy</a:t>
            </a:r>
            <a:r>
              <a:rPr lang="en-US" sz="6200" dirty="0" smtClean="0">
                <a:solidFill>
                  <a:srgbClr val="000066"/>
                </a:solidFill>
              </a:rPr>
              <a:t> </a:t>
            </a:r>
            <a:r>
              <a:rPr lang="en-US" sz="6200" dirty="0" err="1" smtClean="0">
                <a:solidFill>
                  <a:srgbClr val="000066"/>
                </a:solidFill>
              </a:rPr>
              <a:t>ơn</a:t>
            </a:r>
            <a:r>
              <a:rPr lang="en-US" sz="6200" dirty="0" smtClean="0">
                <a:solidFill>
                  <a:srgbClr val="000066"/>
                </a:solidFill>
              </a:rPr>
              <a:t> </a:t>
            </a:r>
            <a:r>
              <a:rPr lang="en-US" sz="6200" dirty="0" err="1" smtClean="0">
                <a:solidFill>
                  <a:srgbClr val="000066"/>
                </a:solidFill>
              </a:rPr>
              <a:t>phúc</a:t>
            </a:r>
            <a:r>
              <a:rPr lang="en-US" sz="6200" dirty="0" smtClean="0">
                <a:solidFill>
                  <a:srgbClr val="000066"/>
                </a:solidFill>
              </a:rPr>
              <a:t>, </a:t>
            </a:r>
            <a:r>
              <a:rPr lang="en-US" sz="6200" dirty="0" err="1" smtClean="0">
                <a:solidFill>
                  <a:srgbClr val="000066"/>
                </a:solidFill>
              </a:rPr>
              <a:t>Chúa</a:t>
            </a:r>
            <a:r>
              <a:rPr lang="en-US" sz="6200" dirty="0" smtClean="0">
                <a:solidFill>
                  <a:srgbClr val="000066"/>
                </a:solidFill>
              </a:rPr>
              <a:t> ở </a:t>
            </a:r>
            <a:r>
              <a:rPr lang="en-US" sz="6200" dirty="0" err="1" smtClean="0">
                <a:solidFill>
                  <a:srgbClr val="000066"/>
                </a:solidFill>
              </a:rPr>
              <a:t>cùng</a:t>
            </a:r>
            <a:r>
              <a:rPr lang="en-US" sz="6200" dirty="0" smtClean="0">
                <a:solidFill>
                  <a:srgbClr val="000066"/>
                </a:solidFill>
              </a:rPr>
              <a:t> </a:t>
            </a:r>
            <a:r>
              <a:rPr lang="en-US" sz="6200" dirty="0" err="1" smtClean="0">
                <a:solidFill>
                  <a:srgbClr val="000066"/>
                </a:solidFill>
              </a:rPr>
              <a:t>Mẹ</a:t>
            </a:r>
            <a:r>
              <a:rPr lang="en-US" sz="6200" dirty="0" smtClean="0">
                <a:solidFill>
                  <a:srgbClr val="000066"/>
                </a:solidFill>
              </a:rPr>
              <a:t>, </a:t>
            </a:r>
            <a:r>
              <a:rPr lang="en-US" sz="6200" dirty="0" err="1" smtClean="0">
                <a:solidFill>
                  <a:srgbClr val="000066"/>
                </a:solidFill>
              </a:rPr>
              <a:t>Mẹ</a:t>
            </a:r>
            <a:r>
              <a:rPr lang="en-US" sz="6200" dirty="0" smtClean="0">
                <a:solidFill>
                  <a:srgbClr val="000066"/>
                </a:solidFill>
              </a:rPr>
              <a:t> </a:t>
            </a:r>
            <a:r>
              <a:rPr lang="en-US" sz="6200" dirty="0" err="1" smtClean="0">
                <a:solidFill>
                  <a:srgbClr val="000066"/>
                </a:solidFill>
              </a:rPr>
              <a:t>diễm</a:t>
            </a:r>
            <a:r>
              <a:rPr lang="en-US" sz="6200" dirty="0" smtClean="0">
                <a:solidFill>
                  <a:srgbClr val="000066"/>
                </a:solidFill>
              </a:rPr>
              <a:t> </a:t>
            </a:r>
            <a:r>
              <a:rPr lang="en-US" sz="6200" dirty="0" err="1" smtClean="0">
                <a:solidFill>
                  <a:srgbClr val="000066"/>
                </a:solidFill>
              </a:rPr>
              <a:t>phúc</a:t>
            </a:r>
            <a:r>
              <a:rPr lang="en-US" sz="6200" dirty="0" smtClean="0">
                <a:solidFill>
                  <a:srgbClr val="000066"/>
                </a:solidFill>
              </a:rPr>
              <a:t> </a:t>
            </a:r>
            <a:r>
              <a:rPr lang="en-US" sz="6200" dirty="0" err="1" smtClean="0">
                <a:solidFill>
                  <a:srgbClr val="000066"/>
                </a:solidFill>
              </a:rPr>
              <a:t>hơn</a:t>
            </a:r>
            <a:r>
              <a:rPr lang="en-US" sz="6200" dirty="0" smtClean="0">
                <a:solidFill>
                  <a:srgbClr val="000066"/>
                </a:solidFill>
              </a:rPr>
              <a:t> </a:t>
            </a:r>
            <a:r>
              <a:rPr lang="en-US" sz="6200" dirty="0" err="1" smtClean="0">
                <a:solidFill>
                  <a:srgbClr val="000066"/>
                </a:solidFill>
              </a:rPr>
              <a:t>các</a:t>
            </a:r>
            <a:r>
              <a:rPr lang="en-US" sz="6200" dirty="0" smtClean="0">
                <a:solidFill>
                  <a:srgbClr val="000066"/>
                </a:solidFill>
              </a:rPr>
              <a:t> </a:t>
            </a:r>
            <a:r>
              <a:rPr lang="en-US" sz="6200" dirty="0" err="1" smtClean="0">
                <a:solidFill>
                  <a:srgbClr val="000066"/>
                </a:solidFill>
              </a:rPr>
              <a:t>phụ</a:t>
            </a:r>
            <a:r>
              <a:rPr lang="en-US" sz="6200" dirty="0" smtClean="0">
                <a:solidFill>
                  <a:srgbClr val="000066"/>
                </a:solidFill>
              </a:rPr>
              <a:t> </a:t>
            </a:r>
            <a:r>
              <a:rPr lang="en-US" sz="6200" dirty="0" err="1" smtClean="0">
                <a:solidFill>
                  <a:srgbClr val="000066"/>
                </a:solidFill>
              </a:rPr>
              <a:t>nữ</a:t>
            </a:r>
            <a:r>
              <a:rPr lang="vi-VN" sz="6200" dirty="0">
                <a:solidFill>
                  <a:srgbClr val="000066"/>
                </a:solidFill>
              </a:rPr>
              <a:t>. </a:t>
            </a:r>
            <a:r>
              <a:rPr lang="vi-VN" sz="6200" dirty="0" smtClean="0">
                <a:solidFill>
                  <a:srgbClr val="FF0000"/>
                </a:solidFill>
              </a:rPr>
              <a:t>Alleluia…</a:t>
            </a:r>
            <a:endParaRPr lang="en-US" sz="6200" dirty="0">
              <a:solidFill>
                <a:srgbClr val="FF0000"/>
              </a:solidFill>
            </a:endParaRPr>
          </a:p>
        </p:txBody>
      </p:sp>
      <p:sp>
        <p:nvSpPr>
          <p:cNvPr id="3" name="TextBox 2"/>
          <p:cNvSpPr txBox="1"/>
          <p:nvPr/>
        </p:nvSpPr>
        <p:spPr>
          <a:xfrm>
            <a:off x="0" y="1"/>
            <a:ext cx="3886200" cy="646331"/>
          </a:xfrm>
          <a:prstGeom prst="rect">
            <a:avLst/>
          </a:prstGeom>
          <a:noFill/>
        </p:spPr>
        <p:txBody>
          <a:bodyPr wrap="square" rtlCol="0">
            <a:spAutoFit/>
          </a:bodyPr>
          <a:lstStyle/>
          <a:p>
            <a:endParaRPr lang="en-US" sz="3600" u="sng" dirty="0">
              <a:solidFill>
                <a:srgbClr val="FFFF00"/>
              </a:solidFill>
            </a:endParaRPr>
          </a:p>
        </p:txBody>
      </p:sp>
      <p:sp>
        <p:nvSpPr>
          <p:cNvPr id="4" name="Rectangle 3"/>
          <p:cNvSpPr/>
          <p:nvPr/>
        </p:nvSpPr>
        <p:spPr>
          <a:xfrm>
            <a:off x="6477000" y="4497169"/>
            <a:ext cx="184731" cy="646331"/>
          </a:xfrm>
          <a:prstGeom prst="rect">
            <a:avLst/>
          </a:prstGeom>
        </p:spPr>
        <p:txBody>
          <a:bodyPr wrap="none">
            <a:spAutoFit/>
          </a:bodyPr>
          <a:lstStyle/>
          <a:p>
            <a:endParaRPr lang="en-US" sz="3600" u="sng" dirty="0">
              <a:solidFill>
                <a:srgbClr val="FF0000"/>
              </a:solidFill>
            </a:endParaRPr>
          </a:p>
        </p:txBody>
      </p:sp>
    </p:spTree>
    <p:extLst>
      <p:ext uri="{BB962C8B-B14F-4D97-AF65-F5344CB8AC3E}">
        <p14:creationId xmlns:p14="http://schemas.microsoft.com/office/powerpoint/2010/main" val="21016401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0000"/>
                </a:solidFill>
              </a:rPr>
              <a:t>Tk6:</a:t>
            </a:r>
            <a:r>
              <a:rPr lang="en-US" sz="6000" smtClean="0">
                <a:solidFill>
                  <a:srgbClr val="000066"/>
                </a:solidFill>
              </a:rPr>
              <a:t> </a:t>
            </a:r>
            <a:r>
              <a:rPr lang="vi-VN" sz="6000">
                <a:solidFill>
                  <a:srgbClr val="000066"/>
                </a:solidFill>
              </a:rPr>
              <a:t>Is-ra-el tôi tớ Ngài. Theo lời xưa </a:t>
            </a:r>
            <a:r>
              <a:rPr lang="vi-VN" sz="6000" smtClean="0">
                <a:solidFill>
                  <a:srgbClr val="000066"/>
                </a:solidFill>
              </a:rPr>
              <a:t>Ngài </a:t>
            </a:r>
            <a:r>
              <a:rPr lang="vi-VN" sz="6000">
                <a:solidFill>
                  <a:srgbClr val="000066"/>
                </a:solidFill>
              </a:rPr>
              <a:t>luôn bênh đỡ. Vì lòng xót thương tổ phụ, và con cháu </a:t>
            </a:r>
            <a:r>
              <a:rPr lang="vi-VN" sz="6000" smtClean="0">
                <a:solidFill>
                  <a:srgbClr val="000066"/>
                </a:solidFill>
              </a:rPr>
              <a:t>mãi </a:t>
            </a:r>
            <a:r>
              <a:rPr lang="vi-VN" sz="6000">
                <a:solidFill>
                  <a:srgbClr val="000066"/>
                </a:solidFill>
              </a:rPr>
              <a:t>tới ngàn thu.</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1432886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Ga-lát</a:t>
            </a:r>
            <a:r>
              <a:rPr lang="vi-VN" sz="3600" smtClean="0">
                <a:solidFill>
                  <a:srgbClr val="A50021"/>
                </a:solidFill>
              </a:rPr>
              <a:t>.</a:t>
            </a:r>
            <a:endParaRPr lang="vi-VN" sz="3600">
              <a:solidFill>
                <a:srgbClr val="A50021"/>
              </a:solidFill>
            </a:endParaRPr>
          </a:p>
          <a:p>
            <a:r>
              <a:rPr lang="en-US" sz="3600" smtClean="0">
                <a:solidFill>
                  <a:srgbClr val="A50021"/>
                </a:solidFill>
              </a:rPr>
              <a:t>Thiên Chúa đã sai con mình tới, sinh làm</a:t>
            </a:r>
          </a:p>
          <a:p>
            <a:r>
              <a:rPr lang="en-US" sz="3600" smtClean="0">
                <a:solidFill>
                  <a:srgbClr val="A50021"/>
                </a:solidFill>
              </a:rPr>
              <a:t>Con một người phụ nữ</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en-US" sz="6200" dirty="0" smtClean="0">
                <a:solidFill>
                  <a:srgbClr val="FF0000"/>
                </a:solidFill>
              </a:rPr>
              <a:t>Alleluia-Alleluia: </a:t>
            </a:r>
            <a:r>
              <a:rPr lang="en-US" sz="6200" dirty="0" err="1" smtClean="0">
                <a:solidFill>
                  <a:srgbClr val="000066"/>
                </a:solidFill>
              </a:rPr>
              <a:t>Kính</a:t>
            </a:r>
            <a:r>
              <a:rPr lang="en-US" sz="6200" dirty="0" smtClean="0">
                <a:solidFill>
                  <a:srgbClr val="000066"/>
                </a:solidFill>
              </a:rPr>
              <a:t> </a:t>
            </a:r>
            <a:r>
              <a:rPr lang="en-US" sz="6200" dirty="0" err="1" smtClean="0">
                <a:solidFill>
                  <a:srgbClr val="000066"/>
                </a:solidFill>
              </a:rPr>
              <a:t>mừng</a:t>
            </a:r>
            <a:r>
              <a:rPr lang="en-US" sz="6200" dirty="0" smtClean="0">
                <a:solidFill>
                  <a:srgbClr val="000066"/>
                </a:solidFill>
              </a:rPr>
              <a:t> Ma-</a:t>
            </a:r>
            <a:r>
              <a:rPr lang="en-US" sz="6200" dirty="0" err="1" smtClean="0">
                <a:solidFill>
                  <a:srgbClr val="000066"/>
                </a:solidFill>
              </a:rPr>
              <a:t>ri</a:t>
            </a:r>
            <a:r>
              <a:rPr lang="en-US" sz="6200" dirty="0" smtClean="0">
                <a:solidFill>
                  <a:srgbClr val="000066"/>
                </a:solidFill>
              </a:rPr>
              <a:t>-a </a:t>
            </a:r>
            <a:r>
              <a:rPr lang="en-US" sz="6200" dirty="0" err="1" smtClean="0">
                <a:solidFill>
                  <a:srgbClr val="000066"/>
                </a:solidFill>
              </a:rPr>
              <a:t>đầy</a:t>
            </a:r>
            <a:r>
              <a:rPr lang="en-US" sz="6200" dirty="0" smtClean="0">
                <a:solidFill>
                  <a:srgbClr val="000066"/>
                </a:solidFill>
              </a:rPr>
              <a:t> </a:t>
            </a:r>
            <a:r>
              <a:rPr lang="en-US" sz="6200" dirty="0" err="1" smtClean="0">
                <a:solidFill>
                  <a:srgbClr val="000066"/>
                </a:solidFill>
              </a:rPr>
              <a:t>ơn</a:t>
            </a:r>
            <a:r>
              <a:rPr lang="en-US" sz="6200" dirty="0" smtClean="0">
                <a:solidFill>
                  <a:srgbClr val="000066"/>
                </a:solidFill>
              </a:rPr>
              <a:t> </a:t>
            </a:r>
            <a:r>
              <a:rPr lang="en-US" sz="6200" dirty="0" err="1" smtClean="0">
                <a:solidFill>
                  <a:srgbClr val="000066"/>
                </a:solidFill>
              </a:rPr>
              <a:t>phúc</a:t>
            </a:r>
            <a:r>
              <a:rPr lang="en-US" sz="6200" dirty="0" smtClean="0">
                <a:solidFill>
                  <a:srgbClr val="000066"/>
                </a:solidFill>
              </a:rPr>
              <a:t>, </a:t>
            </a:r>
            <a:r>
              <a:rPr lang="en-US" sz="6200" dirty="0" err="1" smtClean="0">
                <a:solidFill>
                  <a:srgbClr val="000066"/>
                </a:solidFill>
              </a:rPr>
              <a:t>Chúa</a:t>
            </a:r>
            <a:r>
              <a:rPr lang="en-US" sz="6200" dirty="0" smtClean="0">
                <a:solidFill>
                  <a:srgbClr val="000066"/>
                </a:solidFill>
              </a:rPr>
              <a:t> ở </a:t>
            </a:r>
            <a:r>
              <a:rPr lang="en-US" sz="6200" dirty="0" err="1" smtClean="0">
                <a:solidFill>
                  <a:srgbClr val="000066"/>
                </a:solidFill>
              </a:rPr>
              <a:t>cùng</a:t>
            </a:r>
            <a:r>
              <a:rPr lang="en-US" sz="6200" dirty="0" smtClean="0">
                <a:solidFill>
                  <a:srgbClr val="000066"/>
                </a:solidFill>
              </a:rPr>
              <a:t> </a:t>
            </a:r>
            <a:r>
              <a:rPr lang="en-US" sz="6200" dirty="0" err="1" smtClean="0">
                <a:solidFill>
                  <a:srgbClr val="000066"/>
                </a:solidFill>
              </a:rPr>
              <a:t>Mẹ</a:t>
            </a:r>
            <a:r>
              <a:rPr lang="en-US" sz="6200" dirty="0" smtClean="0">
                <a:solidFill>
                  <a:srgbClr val="000066"/>
                </a:solidFill>
              </a:rPr>
              <a:t>, </a:t>
            </a:r>
            <a:r>
              <a:rPr lang="en-US" sz="6200" dirty="0" err="1" smtClean="0">
                <a:solidFill>
                  <a:srgbClr val="000066"/>
                </a:solidFill>
              </a:rPr>
              <a:t>Mẹ</a:t>
            </a:r>
            <a:r>
              <a:rPr lang="en-US" sz="6200" dirty="0" smtClean="0">
                <a:solidFill>
                  <a:srgbClr val="000066"/>
                </a:solidFill>
              </a:rPr>
              <a:t> </a:t>
            </a:r>
            <a:r>
              <a:rPr lang="en-US" sz="6200" dirty="0" err="1" smtClean="0">
                <a:solidFill>
                  <a:srgbClr val="000066"/>
                </a:solidFill>
              </a:rPr>
              <a:t>diễm</a:t>
            </a:r>
            <a:r>
              <a:rPr lang="en-US" sz="6200" dirty="0" smtClean="0">
                <a:solidFill>
                  <a:srgbClr val="000066"/>
                </a:solidFill>
              </a:rPr>
              <a:t> </a:t>
            </a:r>
            <a:r>
              <a:rPr lang="en-US" sz="6200" dirty="0" err="1" smtClean="0">
                <a:solidFill>
                  <a:srgbClr val="000066"/>
                </a:solidFill>
              </a:rPr>
              <a:t>phúc</a:t>
            </a:r>
            <a:r>
              <a:rPr lang="en-US" sz="6200" dirty="0" smtClean="0">
                <a:solidFill>
                  <a:srgbClr val="000066"/>
                </a:solidFill>
              </a:rPr>
              <a:t> </a:t>
            </a:r>
            <a:r>
              <a:rPr lang="en-US" sz="6200" dirty="0" err="1" smtClean="0">
                <a:solidFill>
                  <a:srgbClr val="000066"/>
                </a:solidFill>
              </a:rPr>
              <a:t>hơn</a:t>
            </a:r>
            <a:r>
              <a:rPr lang="en-US" sz="6200" dirty="0" smtClean="0">
                <a:solidFill>
                  <a:srgbClr val="000066"/>
                </a:solidFill>
              </a:rPr>
              <a:t> </a:t>
            </a:r>
            <a:r>
              <a:rPr lang="en-US" sz="6200" dirty="0" err="1" smtClean="0">
                <a:solidFill>
                  <a:srgbClr val="000066"/>
                </a:solidFill>
              </a:rPr>
              <a:t>các</a:t>
            </a:r>
            <a:r>
              <a:rPr lang="en-US" sz="6200" dirty="0" smtClean="0">
                <a:solidFill>
                  <a:srgbClr val="000066"/>
                </a:solidFill>
              </a:rPr>
              <a:t> </a:t>
            </a:r>
            <a:r>
              <a:rPr lang="en-US" sz="6200" dirty="0" err="1" smtClean="0">
                <a:solidFill>
                  <a:srgbClr val="000066"/>
                </a:solidFill>
              </a:rPr>
              <a:t>phụ</a:t>
            </a:r>
            <a:r>
              <a:rPr lang="en-US" sz="6200" dirty="0" smtClean="0">
                <a:solidFill>
                  <a:srgbClr val="000066"/>
                </a:solidFill>
              </a:rPr>
              <a:t> </a:t>
            </a:r>
            <a:r>
              <a:rPr lang="en-US" sz="6200" dirty="0" err="1" smtClean="0">
                <a:solidFill>
                  <a:srgbClr val="000066"/>
                </a:solidFill>
              </a:rPr>
              <a:t>nữ</a:t>
            </a:r>
            <a:r>
              <a:rPr lang="vi-VN" sz="6200" dirty="0">
                <a:solidFill>
                  <a:srgbClr val="000066"/>
                </a:solidFill>
              </a:rPr>
              <a:t>. </a:t>
            </a:r>
            <a:r>
              <a:rPr lang="vi-VN" sz="6200" dirty="0" smtClean="0">
                <a:solidFill>
                  <a:srgbClr val="FF0000"/>
                </a:solidFill>
              </a:rPr>
              <a:t>Alleluia…</a:t>
            </a:r>
            <a:endParaRPr lang="en-US" sz="6200" dirty="0">
              <a:solidFill>
                <a:srgbClr val="FF0000"/>
              </a:solidFill>
            </a:endParaRPr>
          </a:p>
        </p:txBody>
      </p:sp>
      <p:sp>
        <p:nvSpPr>
          <p:cNvPr id="3" name="TextBox 2"/>
          <p:cNvSpPr txBox="1"/>
          <p:nvPr/>
        </p:nvSpPr>
        <p:spPr>
          <a:xfrm>
            <a:off x="0" y="1"/>
            <a:ext cx="3886200" cy="646331"/>
          </a:xfrm>
          <a:prstGeom prst="rect">
            <a:avLst/>
          </a:prstGeom>
          <a:noFill/>
        </p:spPr>
        <p:txBody>
          <a:bodyPr wrap="square" rtlCol="0">
            <a:spAutoFit/>
          </a:bodyPr>
          <a:lstStyle/>
          <a:p>
            <a:endParaRPr lang="en-US" sz="3600" u="sng" dirty="0">
              <a:solidFill>
                <a:srgbClr val="FFFF00"/>
              </a:solidFill>
            </a:endParaRPr>
          </a:p>
        </p:txBody>
      </p:sp>
      <p:sp>
        <p:nvSpPr>
          <p:cNvPr id="4" name="Rectangle 3"/>
          <p:cNvSpPr/>
          <p:nvPr/>
        </p:nvSpPr>
        <p:spPr>
          <a:xfrm>
            <a:off x="6477000" y="4497169"/>
            <a:ext cx="184731" cy="646331"/>
          </a:xfrm>
          <a:prstGeom prst="rect">
            <a:avLst/>
          </a:prstGeom>
        </p:spPr>
        <p:txBody>
          <a:bodyPr wrap="none">
            <a:spAutoFit/>
          </a:bodyPr>
          <a:lstStyle/>
          <a:p>
            <a:endParaRPr lang="en-US" sz="3600" u="sng" dirty="0">
              <a:solidFill>
                <a:srgbClr val="FF0000"/>
              </a:solidFill>
            </a:endParaRPr>
          </a:p>
        </p:txBody>
      </p:sp>
    </p:spTree>
    <p:extLst>
      <p:ext uri="{BB962C8B-B14F-4D97-AF65-F5344CB8AC3E}">
        <p14:creationId xmlns:p14="http://schemas.microsoft.com/office/powerpoint/2010/main" val="4512636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0066"/>
                </a:solidFill>
                <a:effectLst/>
                <a:latin typeface="+mj-lt"/>
                <a:cs typeface="Times New Roman" pitchFamily="18" charset="0"/>
              </a:rPr>
              <a:t>Đấng tạo thành trời đất, muôn vật hữu hình và vô hình.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0066"/>
                </a:solidFill>
                <a:effectLst/>
                <a:latin typeface="+mj-lt"/>
                <a:cs typeface="Times New Roman" pitchFamily="18" charset="0"/>
              </a:rPr>
              <a:t>Tôi</a:t>
            </a:r>
            <a:r>
              <a:rPr lang="en-US" sz="6600" b="0" dirty="0">
                <a:solidFill>
                  <a:srgbClr val="000066"/>
                </a:solidFill>
                <a:effectLst/>
                <a:latin typeface="+mj-lt"/>
                <a:cs typeface="Times New Roman" pitchFamily="18" charset="0"/>
              </a:rPr>
              <a:t> tin </a:t>
            </a:r>
            <a:r>
              <a:rPr lang="en-US" sz="6600" b="0" dirty="0" err="1">
                <a:solidFill>
                  <a:srgbClr val="000066"/>
                </a:solidFill>
                <a:effectLst/>
                <a:latin typeface="+mj-lt"/>
                <a:cs typeface="Times New Roman" pitchFamily="18" charset="0"/>
              </a:rPr>
              <a:t>kính</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Giêsu</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Kitô</a:t>
            </a:r>
            <a:r>
              <a:rPr lang="en-US" sz="6600" b="0" dirty="0">
                <a:solidFill>
                  <a:srgbClr val="000066"/>
                </a:solidFill>
                <a:effectLst/>
                <a:latin typeface="+mj-lt"/>
                <a:cs typeface="Times New Roman" pitchFamily="18" charset="0"/>
              </a:rPr>
              <a:t>, Con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Sinh bởi Đức Chúa Cha từ trước muôn đời.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Người là Thiên Chúa bởi Thiên Chúa, Ánh Sáng bởi Ánh Sáng,</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bởi</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rPr>
              <a:t>được sinh ra mà không phải được tạo thành, đồng bản thể với Đức Chúa Cha: nhờ Người mà muôn vật được tạo thành.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0066"/>
                </a:solidFill>
                <a:effectLst/>
                <a:latin typeface="+mj-lt"/>
              </a:rPr>
              <a:t>Vì loài người chúng ta và để cứu độ chúng ta,</a:t>
            </a:r>
            <a:r>
              <a:rPr lang="en-US" sz="7200" b="0" dirty="0">
                <a:solidFill>
                  <a:srgbClr val="000066"/>
                </a:solidFill>
                <a:effectLst/>
                <a:latin typeface="+mj-lt"/>
              </a:rPr>
              <a:t> </a:t>
            </a:r>
            <a:r>
              <a:rPr lang="vi-VN" sz="7200" b="0" dirty="0">
                <a:solidFill>
                  <a:srgbClr val="000066"/>
                </a:solidFill>
                <a:effectLst/>
                <a:latin typeface="+mj-lt"/>
                <a:cs typeface="Times New Roman" pitchFamily="18" charset="0"/>
              </a:rPr>
              <a:t>Người đã từ trời xuống thế. </a:t>
            </a:r>
            <a:endParaRPr lang="en-US" sz="72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0066"/>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0066"/>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0066"/>
                </a:solidFill>
                <a:effectLst/>
                <a:latin typeface="+mj-lt"/>
              </a:rPr>
              <a:t>Người được phụng thờ và tôn vinh cùng với Đức Chúa Cha và Đức Chúa Con: Người đã dùng các tiên tri mà phán dạy.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0066"/>
                </a:solidFill>
                <a:effectLst/>
                <a:latin typeface="+mj-lt"/>
              </a:rPr>
              <a:t>Tôi tin Hội Thánh duy nhất thánh thiện công giáo và tông truyền.</a:t>
            </a:r>
            <a:endParaRPr lang="en-US" sz="8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Tôi tuyên xưng có một Phép Rửa để tha tội. Tôi trông đợi kẻ chết sống lại và sự</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4031873"/>
          </a:xfrm>
          <a:prstGeom prst="rect">
            <a:avLst/>
          </a:prstGeom>
        </p:spPr>
        <p:txBody>
          <a:bodyPr>
            <a:spAutoFit/>
          </a:bodyPr>
          <a:lstStyle/>
          <a:p>
            <a:pPr algn="just"/>
            <a:r>
              <a:rPr lang="en-US" sz="3200" smtClean="0"/>
              <a:t>Chúng ta hãy</a:t>
            </a:r>
            <a:r>
              <a:rPr lang="vi-VN" sz="3200" smtClean="0"/>
              <a:t> tôn </a:t>
            </a:r>
            <a:r>
              <a:rPr lang="vi-VN" sz="3200"/>
              <a:t>vinh Mẹ đã quảng đại cộng tác vào chương trình cứu độ của Thiên Chúa, và trở nên mẫu gương tuyệt hảo cho mọi Kitô hữu. Trong ngày mừng lễ Đức Mẹ Mân Côi hôm nay.</a:t>
            </a:r>
            <a:endParaRPr lang="en-US" sz="320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288036"/>
            <a:ext cx="2784900" cy="363855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0066"/>
                </a:solidFill>
                <a:effectLst/>
                <a:latin typeface="+mj-lt"/>
              </a:rPr>
              <a:t>Lạy Chúa Thánh Thần là Ánh sáng Chân lý vẹn toàn,</a:t>
            </a:r>
            <a:br>
              <a:rPr lang="vi-VN" sz="5400" b="0">
                <a:solidFill>
                  <a:srgbClr val="000066"/>
                </a:solidFill>
                <a:effectLst/>
                <a:latin typeface="+mj-lt"/>
              </a:rPr>
            </a:br>
            <a:r>
              <a:rPr lang="vi-VN" sz="5400" b="0">
                <a:solidFill>
                  <a:srgbClr val="000066"/>
                </a:solidFill>
                <a:effectLst/>
                <a:latin typeface="+mj-lt"/>
              </a:rPr>
              <a:t>Chúa ban những ân huệ thích hợp cho từng thời đại, và dùng nhiều cách thế kỳ diệu để hướng dẫn Hội Thánh,</a:t>
            </a:r>
            <a:endParaRPr lang="en-US" sz="5400" b="0">
              <a:solidFill>
                <a:srgbClr val="000066"/>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667000" y="1962150"/>
            <a:ext cx="6705600" cy="1384995"/>
          </a:xfrm>
          <a:prstGeom prst="rect">
            <a:avLst/>
          </a:prstGeom>
          <a:noFill/>
        </p:spPr>
        <p:txBody>
          <a:bodyPr wrap="square" rtlCol="0">
            <a:spAutoFit/>
          </a:bodyPr>
          <a:lstStyle/>
          <a:p>
            <a:pPr algn="ctr"/>
            <a:r>
              <a:rPr lang="en-US" sz="4800" dirty="0" err="1" smtClean="0">
                <a:solidFill>
                  <a:srgbClr val="C00000"/>
                </a:solidFill>
              </a:rPr>
              <a:t>Nhạc</a:t>
            </a:r>
            <a:r>
              <a:rPr lang="en-US" sz="4800" dirty="0" smtClean="0">
                <a:solidFill>
                  <a:srgbClr val="C00000"/>
                </a:solidFill>
              </a:rPr>
              <a:t> </a:t>
            </a:r>
            <a:r>
              <a:rPr lang="en-US" sz="4800" dirty="0" err="1" smtClean="0">
                <a:solidFill>
                  <a:srgbClr val="C00000"/>
                </a:solidFill>
              </a:rPr>
              <a:t>Khúc</a:t>
            </a:r>
            <a:r>
              <a:rPr lang="en-US" sz="4800" dirty="0" smtClean="0">
                <a:solidFill>
                  <a:srgbClr val="C00000"/>
                </a:solidFill>
              </a:rPr>
              <a:t> </a:t>
            </a:r>
            <a:r>
              <a:rPr lang="en-US" sz="4800" dirty="0" err="1" smtClean="0">
                <a:solidFill>
                  <a:srgbClr val="C00000"/>
                </a:solidFill>
              </a:rPr>
              <a:t>Yêu</a:t>
            </a:r>
            <a:r>
              <a:rPr lang="en-US" sz="4800" dirty="0" smtClean="0">
                <a:solidFill>
                  <a:srgbClr val="C00000"/>
                </a:solidFill>
              </a:rPr>
              <a:t> </a:t>
            </a:r>
            <a:r>
              <a:rPr lang="en-US" sz="4800" dirty="0" err="1" smtClean="0">
                <a:solidFill>
                  <a:srgbClr val="C00000"/>
                </a:solidFill>
              </a:rPr>
              <a:t>Thương</a:t>
            </a:r>
            <a:endParaRPr lang="en-US" sz="4800" dirty="0" smtClean="0">
              <a:solidFill>
                <a:srgbClr val="C00000"/>
              </a:solidFill>
            </a:endParaRPr>
          </a:p>
          <a:p>
            <a:pPr algn="ctr"/>
            <a:r>
              <a:rPr lang="en-US" sz="3600" i="1" dirty="0" smtClean="0">
                <a:solidFill>
                  <a:srgbClr val="000066"/>
                </a:solidFill>
              </a:rPr>
              <a:t>Lm </a:t>
            </a:r>
            <a:r>
              <a:rPr lang="en-US" sz="3600" i="1" dirty="0" err="1" smtClean="0">
                <a:solidFill>
                  <a:srgbClr val="000066"/>
                </a:solidFill>
              </a:rPr>
              <a:t>Từ</a:t>
            </a:r>
            <a:r>
              <a:rPr lang="en-US" sz="3600" i="1" dirty="0" smtClean="0">
                <a:solidFill>
                  <a:srgbClr val="000066"/>
                </a:solidFill>
              </a:rPr>
              <a:t> </a:t>
            </a:r>
            <a:r>
              <a:rPr lang="en-US" sz="3600" i="1" dirty="0" err="1" smtClean="0">
                <a:solidFill>
                  <a:srgbClr val="000066"/>
                </a:solidFill>
              </a:rPr>
              <a:t>Duyên</a:t>
            </a:r>
            <a:endParaRPr lang="en-US" sz="3600" i="1" dirty="0">
              <a:solidFill>
                <a:srgbClr val="000066"/>
              </a:solidFill>
            </a:endParaRPr>
          </a:p>
        </p:txBody>
      </p:sp>
    </p:spTree>
    <p:extLst>
      <p:ext uri="{BB962C8B-B14F-4D97-AF65-F5344CB8AC3E}">
        <p14:creationId xmlns:p14="http://schemas.microsoft.com/office/powerpoint/2010/main" val="1235855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smtClean="0">
                <a:solidFill>
                  <a:srgbClr val="000066"/>
                </a:solidFill>
              </a:rPr>
              <a:t>(</a:t>
            </a:r>
            <a:r>
              <a:rPr lang="vi-VN" sz="5400" i="1" dirty="0" smtClean="0">
                <a:solidFill>
                  <a:srgbClr val="000066"/>
                </a:solidFill>
              </a:rPr>
              <a:t>Lời </a:t>
            </a:r>
            <a:r>
              <a:rPr lang="vi-VN" sz="5400" i="1" dirty="0">
                <a:solidFill>
                  <a:srgbClr val="000066"/>
                </a:solidFill>
              </a:rPr>
              <a:t>cầu con dâng lên như hương </a:t>
            </a:r>
            <a:r>
              <a:rPr lang="vi-VN" sz="5400" i="1" dirty="0" smtClean="0">
                <a:solidFill>
                  <a:srgbClr val="000066"/>
                </a:solidFill>
              </a:rPr>
              <a:t>thơm</a:t>
            </a:r>
            <a:r>
              <a:rPr lang="vi-VN" sz="5400" dirty="0" smtClean="0">
                <a:solidFill>
                  <a:srgbClr val="000066"/>
                </a:solidFill>
              </a:rPr>
              <a:t>), </a:t>
            </a:r>
            <a:r>
              <a:rPr lang="vi-VN" sz="5400" dirty="0">
                <a:solidFill>
                  <a:srgbClr val="000066"/>
                </a:solidFill>
              </a:rPr>
              <a:t>như hương thơm lên cõi thiên đường, bay lên </a:t>
            </a:r>
            <a:r>
              <a:rPr lang="vi-VN" sz="5400" dirty="0" smtClean="0">
                <a:solidFill>
                  <a:srgbClr val="000066"/>
                </a:solidFill>
              </a:rPr>
              <a:t>cõi </a:t>
            </a:r>
            <a:r>
              <a:rPr lang="vi-VN" sz="5400" dirty="0">
                <a:solidFill>
                  <a:srgbClr val="000066"/>
                </a:solidFill>
              </a:rPr>
              <a:t>thiên đường thiết tha con cầu khấn, </a:t>
            </a:r>
            <a:endParaRPr lang="en-US" sz="5400" b="0" dirty="0">
              <a:solidFill>
                <a:srgbClr val="000066"/>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 </a:t>
            </a:r>
            <a:r>
              <a:rPr lang="vi-VN" sz="5400" dirty="0" smtClean="0">
                <a:solidFill>
                  <a:srgbClr val="000066"/>
                </a:solidFill>
              </a:rPr>
              <a:t>(</a:t>
            </a:r>
            <a:r>
              <a:rPr lang="vi-VN" sz="5400" i="1" dirty="0" smtClean="0">
                <a:solidFill>
                  <a:srgbClr val="000066"/>
                </a:solidFill>
              </a:rPr>
              <a:t>Lời </a:t>
            </a:r>
            <a:r>
              <a:rPr lang="vi-VN" sz="5400" i="1" dirty="0">
                <a:solidFill>
                  <a:srgbClr val="000066"/>
                </a:solidFill>
              </a:rPr>
              <a:t>cầu con dâng lên như hương </a:t>
            </a:r>
            <a:r>
              <a:rPr lang="vi-VN" sz="5400" i="1" dirty="0" smtClean="0">
                <a:solidFill>
                  <a:srgbClr val="000066"/>
                </a:solidFill>
              </a:rPr>
              <a:t>thơm</a:t>
            </a:r>
            <a:r>
              <a:rPr lang="vi-VN" sz="5400" dirty="0" smtClean="0">
                <a:solidFill>
                  <a:srgbClr val="000066"/>
                </a:solidFill>
              </a:rPr>
              <a:t>), </a:t>
            </a:r>
            <a:r>
              <a:rPr lang="vi-VN" sz="5400" dirty="0">
                <a:solidFill>
                  <a:srgbClr val="000066"/>
                </a:solidFill>
              </a:rPr>
              <a:t>như hương thơm lên cõi thiên đường, bay lên </a:t>
            </a:r>
            <a:r>
              <a:rPr lang="vi-VN" sz="5400" dirty="0" smtClean="0">
                <a:solidFill>
                  <a:srgbClr val="000066"/>
                </a:solidFill>
              </a:rPr>
              <a:t>cõi </a:t>
            </a:r>
            <a:r>
              <a:rPr lang="vi-VN" sz="5400" dirty="0">
                <a:solidFill>
                  <a:srgbClr val="000066"/>
                </a:solidFill>
              </a:rPr>
              <a:t>thiên đường </a:t>
            </a:r>
            <a:r>
              <a:rPr lang="vi-VN" sz="5400" dirty="0" smtClean="0">
                <a:solidFill>
                  <a:srgbClr val="000066"/>
                </a:solidFill>
              </a:rPr>
              <a:t>xin Chúa </a:t>
            </a:r>
            <a:r>
              <a:rPr lang="vi-VN" sz="5400" dirty="0">
                <a:solidFill>
                  <a:srgbClr val="000066"/>
                </a:solidFill>
              </a:rPr>
              <a:t>hãy dủ </a:t>
            </a:r>
            <a:r>
              <a:rPr lang="vi-VN" sz="5400" dirty="0" smtClean="0">
                <a:solidFill>
                  <a:srgbClr val="000066"/>
                </a:solidFill>
              </a:rPr>
              <a:t>thương.</a:t>
            </a:r>
            <a:endParaRPr lang="en-US" sz="5400" b="0" dirty="0">
              <a:solidFill>
                <a:srgbClr val="000066"/>
              </a:solidFill>
              <a:effectLst/>
            </a:endParaRPr>
          </a:p>
        </p:txBody>
      </p:sp>
    </p:spTree>
    <p:extLst>
      <p:ext uri="{BB962C8B-B14F-4D97-AF65-F5344CB8AC3E}">
        <p14:creationId xmlns:p14="http://schemas.microsoft.com/office/powerpoint/2010/main" val="2439583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Pk1</a:t>
            </a:r>
            <a:r>
              <a:rPr lang="vi-VN" sz="4800" dirty="0">
                <a:solidFill>
                  <a:srgbClr val="FF0000"/>
                </a:solidFill>
              </a:rPr>
              <a:t>: </a:t>
            </a:r>
            <a:r>
              <a:rPr lang="vi-VN" sz="4800" dirty="0" smtClean="0">
                <a:solidFill>
                  <a:srgbClr val="000066"/>
                </a:solidFill>
              </a:rPr>
              <a:t>Lời </a:t>
            </a:r>
            <a:r>
              <a:rPr lang="vi-VN" sz="4800" dirty="0">
                <a:solidFill>
                  <a:srgbClr val="000066"/>
                </a:solidFill>
              </a:rPr>
              <a:t>con xin hôm nay, lời con xin hôm mai luôn </a:t>
            </a:r>
            <a:r>
              <a:rPr lang="vi-VN" sz="4800" dirty="0" smtClean="0">
                <a:solidFill>
                  <a:srgbClr val="000066"/>
                </a:solidFill>
              </a:rPr>
              <a:t>trung trinh luôn </a:t>
            </a:r>
            <a:r>
              <a:rPr lang="vi-VN" sz="4800" dirty="0">
                <a:solidFill>
                  <a:srgbClr val="000066"/>
                </a:solidFill>
              </a:rPr>
              <a:t>yêu thương trong tình Chúa. Dù khi con đau thương, dù khi con cô đơn xin cho con, </a:t>
            </a:r>
            <a:r>
              <a:rPr lang="vi-VN" sz="4800" dirty="0" smtClean="0">
                <a:solidFill>
                  <a:srgbClr val="000066"/>
                </a:solidFill>
              </a:rPr>
              <a:t>cho </a:t>
            </a:r>
            <a:r>
              <a:rPr lang="vi-VN" sz="4800" dirty="0">
                <a:solidFill>
                  <a:srgbClr val="000066"/>
                </a:solidFill>
              </a:rPr>
              <a:t>con yêu </a:t>
            </a:r>
            <a:r>
              <a:rPr lang="vi-VN" sz="4800" dirty="0" smtClean="0">
                <a:solidFill>
                  <a:srgbClr val="000066"/>
                </a:solidFill>
              </a:rPr>
              <a:t>mến Chúa </a:t>
            </a:r>
            <a:r>
              <a:rPr lang="vi-VN" sz="4800" dirty="0">
                <a:solidFill>
                  <a:srgbClr val="000066"/>
                </a:solidFill>
              </a:rPr>
              <a:t>chân thành. </a:t>
            </a:r>
            <a:endParaRPr lang="en-US" sz="4800" b="0" dirty="0">
              <a:solidFill>
                <a:srgbClr val="000066"/>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smtClean="0">
                <a:solidFill>
                  <a:srgbClr val="000066"/>
                </a:solidFill>
              </a:rPr>
              <a:t>(</a:t>
            </a:r>
            <a:r>
              <a:rPr lang="vi-VN" sz="5400" i="1" dirty="0" smtClean="0">
                <a:solidFill>
                  <a:srgbClr val="000066"/>
                </a:solidFill>
              </a:rPr>
              <a:t>Lời </a:t>
            </a:r>
            <a:r>
              <a:rPr lang="vi-VN" sz="5400" i="1" dirty="0">
                <a:solidFill>
                  <a:srgbClr val="000066"/>
                </a:solidFill>
              </a:rPr>
              <a:t>cầu con dâng lên như hương </a:t>
            </a:r>
            <a:r>
              <a:rPr lang="vi-VN" sz="5400" i="1" dirty="0" smtClean="0">
                <a:solidFill>
                  <a:srgbClr val="000066"/>
                </a:solidFill>
              </a:rPr>
              <a:t>thơm</a:t>
            </a:r>
            <a:r>
              <a:rPr lang="vi-VN" sz="5400" dirty="0" smtClean="0">
                <a:solidFill>
                  <a:srgbClr val="000066"/>
                </a:solidFill>
              </a:rPr>
              <a:t>), </a:t>
            </a:r>
            <a:r>
              <a:rPr lang="vi-VN" sz="5400" dirty="0">
                <a:solidFill>
                  <a:srgbClr val="000066"/>
                </a:solidFill>
              </a:rPr>
              <a:t>như hương thơm lên cõi thiên đường, bay lên </a:t>
            </a:r>
            <a:r>
              <a:rPr lang="vi-VN" sz="5400" dirty="0" smtClean="0">
                <a:solidFill>
                  <a:srgbClr val="000066"/>
                </a:solidFill>
              </a:rPr>
              <a:t>cõi </a:t>
            </a:r>
            <a:r>
              <a:rPr lang="vi-VN" sz="5400" dirty="0">
                <a:solidFill>
                  <a:srgbClr val="000066"/>
                </a:solidFill>
              </a:rPr>
              <a:t>thiên đường thiết tha con cầu khấn, </a:t>
            </a:r>
            <a:endParaRPr lang="en-US" sz="5400" b="0" dirty="0">
              <a:solidFill>
                <a:srgbClr val="000066"/>
              </a:solidFill>
              <a:effectLst/>
            </a:endParaRPr>
          </a:p>
        </p:txBody>
      </p:sp>
    </p:spTree>
    <p:extLst>
      <p:ext uri="{BB962C8B-B14F-4D97-AF65-F5344CB8AC3E}">
        <p14:creationId xmlns:p14="http://schemas.microsoft.com/office/powerpoint/2010/main" val="37899048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 </a:t>
            </a:r>
            <a:r>
              <a:rPr lang="vi-VN" sz="5400" dirty="0" smtClean="0">
                <a:solidFill>
                  <a:srgbClr val="000066"/>
                </a:solidFill>
              </a:rPr>
              <a:t>(</a:t>
            </a:r>
            <a:r>
              <a:rPr lang="vi-VN" sz="5400" i="1" dirty="0" smtClean="0">
                <a:solidFill>
                  <a:srgbClr val="000066"/>
                </a:solidFill>
              </a:rPr>
              <a:t>Lời </a:t>
            </a:r>
            <a:r>
              <a:rPr lang="vi-VN" sz="5400" i="1" dirty="0">
                <a:solidFill>
                  <a:srgbClr val="000066"/>
                </a:solidFill>
              </a:rPr>
              <a:t>cầu con dâng lên như hương </a:t>
            </a:r>
            <a:r>
              <a:rPr lang="vi-VN" sz="5400" i="1" dirty="0" smtClean="0">
                <a:solidFill>
                  <a:srgbClr val="000066"/>
                </a:solidFill>
              </a:rPr>
              <a:t>thơm</a:t>
            </a:r>
            <a:r>
              <a:rPr lang="vi-VN" sz="5400" dirty="0" smtClean="0">
                <a:solidFill>
                  <a:srgbClr val="000066"/>
                </a:solidFill>
              </a:rPr>
              <a:t>), </a:t>
            </a:r>
            <a:r>
              <a:rPr lang="vi-VN" sz="5400" dirty="0">
                <a:solidFill>
                  <a:srgbClr val="000066"/>
                </a:solidFill>
              </a:rPr>
              <a:t>như hương thơm lên cõi thiên đường, bay lên </a:t>
            </a:r>
            <a:r>
              <a:rPr lang="vi-VN" sz="5400" dirty="0" smtClean="0">
                <a:solidFill>
                  <a:srgbClr val="000066"/>
                </a:solidFill>
              </a:rPr>
              <a:t>cõi </a:t>
            </a:r>
            <a:r>
              <a:rPr lang="vi-VN" sz="5400" dirty="0">
                <a:solidFill>
                  <a:srgbClr val="000066"/>
                </a:solidFill>
              </a:rPr>
              <a:t>thiên đường </a:t>
            </a:r>
            <a:r>
              <a:rPr lang="vi-VN" sz="5400" dirty="0" smtClean="0">
                <a:solidFill>
                  <a:srgbClr val="000066"/>
                </a:solidFill>
              </a:rPr>
              <a:t>xin Chúa </a:t>
            </a:r>
            <a:r>
              <a:rPr lang="vi-VN" sz="5400" dirty="0">
                <a:solidFill>
                  <a:srgbClr val="000066"/>
                </a:solidFill>
              </a:rPr>
              <a:t>hãy dủ </a:t>
            </a:r>
            <a:r>
              <a:rPr lang="vi-VN" sz="5400" dirty="0" smtClean="0">
                <a:solidFill>
                  <a:srgbClr val="000066"/>
                </a:solidFill>
              </a:rPr>
              <a:t>thương.</a:t>
            </a:r>
            <a:endParaRPr lang="en-US" sz="5400" b="0" dirty="0">
              <a:solidFill>
                <a:srgbClr val="000066"/>
              </a:solidFill>
              <a:effectLst/>
            </a:endParaRPr>
          </a:p>
        </p:txBody>
      </p:sp>
    </p:spTree>
    <p:extLst>
      <p:ext uri="{BB962C8B-B14F-4D97-AF65-F5344CB8AC3E}">
        <p14:creationId xmlns:p14="http://schemas.microsoft.com/office/powerpoint/2010/main" val="23970038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Pk2</a:t>
            </a:r>
            <a:r>
              <a:rPr lang="vi-VN" sz="4800" dirty="0">
                <a:solidFill>
                  <a:srgbClr val="FF0000"/>
                </a:solidFill>
              </a:rPr>
              <a:t>: </a:t>
            </a:r>
            <a:r>
              <a:rPr lang="vi-VN" sz="4800" dirty="0">
                <a:solidFill>
                  <a:srgbClr val="000066"/>
                </a:solidFill>
              </a:rPr>
              <a:t>Đời con </a:t>
            </a:r>
            <a:r>
              <a:rPr lang="vi-VN" sz="4800" dirty="0" smtClean="0">
                <a:solidFill>
                  <a:srgbClr val="000066"/>
                </a:solidFill>
              </a:rPr>
              <a:t>nay </a:t>
            </a:r>
            <a:r>
              <a:rPr lang="vi-VN" sz="4800" dirty="0">
                <a:solidFill>
                  <a:srgbClr val="000066"/>
                </a:solidFill>
              </a:rPr>
              <a:t>hân hoan, buồn </a:t>
            </a:r>
            <a:r>
              <a:rPr lang="vi-VN" sz="4800" dirty="0" smtClean="0">
                <a:solidFill>
                  <a:srgbClr val="000066"/>
                </a:solidFill>
              </a:rPr>
              <a:t>đau </a:t>
            </a:r>
            <a:r>
              <a:rPr lang="vi-VN" sz="4800" dirty="0">
                <a:solidFill>
                  <a:srgbClr val="000066"/>
                </a:solidFill>
              </a:rPr>
              <a:t>kia mai sau xin trao dâng, con xin dâng trao về Chúa. Ngài ơi xin thương con, Ngài ơi xin trao ban cho yên vui, cho yêu </a:t>
            </a:r>
            <a:r>
              <a:rPr lang="vi-VN" sz="4800" dirty="0" smtClean="0">
                <a:solidFill>
                  <a:srgbClr val="000066"/>
                </a:solidFill>
              </a:rPr>
              <a:t>thương sáng </a:t>
            </a:r>
            <a:r>
              <a:rPr lang="vi-VN" sz="4800" dirty="0">
                <a:solidFill>
                  <a:srgbClr val="000066"/>
                </a:solidFill>
              </a:rPr>
              <a:t>mãi muôn </a:t>
            </a:r>
            <a:r>
              <a:rPr lang="vi-VN" sz="4800" dirty="0" smtClean="0">
                <a:solidFill>
                  <a:srgbClr val="000066"/>
                </a:solidFill>
              </a:rPr>
              <a:t>đời.</a:t>
            </a:r>
            <a:endParaRPr lang="en-US" sz="4800" b="0" dirty="0">
              <a:solidFill>
                <a:srgbClr val="000066"/>
              </a:solidFill>
              <a:effectLst/>
            </a:endParaRPr>
          </a:p>
        </p:txBody>
      </p:sp>
    </p:spTree>
    <p:extLst>
      <p:ext uri="{BB962C8B-B14F-4D97-AF65-F5344CB8AC3E}">
        <p14:creationId xmlns:p14="http://schemas.microsoft.com/office/powerpoint/2010/main" val="1188569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smtClean="0">
                <a:solidFill>
                  <a:srgbClr val="000066"/>
                </a:solidFill>
              </a:rPr>
              <a:t>(</a:t>
            </a:r>
            <a:r>
              <a:rPr lang="vi-VN" sz="5400" i="1" dirty="0" smtClean="0">
                <a:solidFill>
                  <a:srgbClr val="000066"/>
                </a:solidFill>
              </a:rPr>
              <a:t>Lời </a:t>
            </a:r>
            <a:r>
              <a:rPr lang="vi-VN" sz="5400" i="1" dirty="0">
                <a:solidFill>
                  <a:srgbClr val="000066"/>
                </a:solidFill>
              </a:rPr>
              <a:t>cầu con dâng lên như hương </a:t>
            </a:r>
            <a:r>
              <a:rPr lang="vi-VN" sz="5400" i="1" dirty="0" smtClean="0">
                <a:solidFill>
                  <a:srgbClr val="000066"/>
                </a:solidFill>
              </a:rPr>
              <a:t>thơm</a:t>
            </a:r>
            <a:r>
              <a:rPr lang="vi-VN" sz="5400" dirty="0" smtClean="0">
                <a:solidFill>
                  <a:srgbClr val="000066"/>
                </a:solidFill>
              </a:rPr>
              <a:t>), </a:t>
            </a:r>
            <a:r>
              <a:rPr lang="vi-VN" sz="5400" dirty="0">
                <a:solidFill>
                  <a:srgbClr val="000066"/>
                </a:solidFill>
              </a:rPr>
              <a:t>như hương thơm lên cõi thiên đường, bay lên </a:t>
            </a:r>
            <a:r>
              <a:rPr lang="vi-VN" sz="5400" dirty="0" smtClean="0">
                <a:solidFill>
                  <a:srgbClr val="000066"/>
                </a:solidFill>
              </a:rPr>
              <a:t>cõi </a:t>
            </a:r>
            <a:r>
              <a:rPr lang="vi-VN" sz="5400" dirty="0">
                <a:solidFill>
                  <a:srgbClr val="000066"/>
                </a:solidFill>
              </a:rPr>
              <a:t>thiên đường thiết tha con cầu khấn, </a:t>
            </a:r>
            <a:endParaRPr lang="en-US" sz="5400" b="0" dirty="0">
              <a:solidFill>
                <a:srgbClr val="000066"/>
              </a:solidFill>
              <a:effectLst/>
            </a:endParaRPr>
          </a:p>
        </p:txBody>
      </p:sp>
    </p:spTree>
    <p:extLst>
      <p:ext uri="{BB962C8B-B14F-4D97-AF65-F5344CB8AC3E}">
        <p14:creationId xmlns:p14="http://schemas.microsoft.com/office/powerpoint/2010/main" val="36512288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 </a:t>
            </a:r>
            <a:r>
              <a:rPr lang="vi-VN" sz="5400" dirty="0" smtClean="0">
                <a:solidFill>
                  <a:srgbClr val="000066"/>
                </a:solidFill>
              </a:rPr>
              <a:t>(</a:t>
            </a:r>
            <a:r>
              <a:rPr lang="vi-VN" sz="5400" i="1" dirty="0" smtClean="0">
                <a:solidFill>
                  <a:srgbClr val="000066"/>
                </a:solidFill>
              </a:rPr>
              <a:t>Lời </a:t>
            </a:r>
            <a:r>
              <a:rPr lang="vi-VN" sz="5400" i="1" dirty="0">
                <a:solidFill>
                  <a:srgbClr val="000066"/>
                </a:solidFill>
              </a:rPr>
              <a:t>cầu con dâng lên như hương </a:t>
            </a:r>
            <a:r>
              <a:rPr lang="vi-VN" sz="5400" i="1" dirty="0" smtClean="0">
                <a:solidFill>
                  <a:srgbClr val="000066"/>
                </a:solidFill>
              </a:rPr>
              <a:t>thơm</a:t>
            </a:r>
            <a:r>
              <a:rPr lang="vi-VN" sz="5400" dirty="0" smtClean="0">
                <a:solidFill>
                  <a:srgbClr val="000066"/>
                </a:solidFill>
              </a:rPr>
              <a:t>), </a:t>
            </a:r>
            <a:r>
              <a:rPr lang="vi-VN" sz="5400" dirty="0">
                <a:solidFill>
                  <a:srgbClr val="000066"/>
                </a:solidFill>
              </a:rPr>
              <a:t>như hương thơm lên cõi thiên đường, bay lên </a:t>
            </a:r>
            <a:r>
              <a:rPr lang="vi-VN" sz="5400" dirty="0" smtClean="0">
                <a:solidFill>
                  <a:srgbClr val="000066"/>
                </a:solidFill>
              </a:rPr>
              <a:t>cõi </a:t>
            </a:r>
            <a:r>
              <a:rPr lang="vi-VN" sz="5400" dirty="0">
                <a:solidFill>
                  <a:srgbClr val="000066"/>
                </a:solidFill>
              </a:rPr>
              <a:t>thiên đường </a:t>
            </a:r>
            <a:r>
              <a:rPr lang="vi-VN" sz="5400" dirty="0" smtClean="0">
                <a:solidFill>
                  <a:srgbClr val="000066"/>
                </a:solidFill>
              </a:rPr>
              <a:t>xin Chúa </a:t>
            </a:r>
            <a:r>
              <a:rPr lang="vi-VN" sz="5400" dirty="0">
                <a:solidFill>
                  <a:srgbClr val="000066"/>
                </a:solidFill>
              </a:rPr>
              <a:t>hãy dủ </a:t>
            </a:r>
            <a:r>
              <a:rPr lang="vi-VN" sz="5400" dirty="0" smtClean="0">
                <a:solidFill>
                  <a:srgbClr val="000066"/>
                </a:solidFill>
              </a:rPr>
              <a:t>thương.</a:t>
            </a:r>
            <a:endParaRPr lang="en-US" sz="5400" b="0" dirty="0">
              <a:solidFill>
                <a:srgbClr val="000066"/>
              </a:solidFill>
              <a:effectLst/>
            </a:endParaRPr>
          </a:p>
        </p:txBody>
      </p:sp>
    </p:spTree>
    <p:extLst>
      <p:ext uri="{BB962C8B-B14F-4D97-AF65-F5344CB8AC3E}">
        <p14:creationId xmlns:p14="http://schemas.microsoft.com/office/powerpoint/2010/main" val="771236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rgbClr val="000066"/>
                </a:solidFill>
                <a:effectLst/>
                <a:latin typeface="+mj-lt"/>
              </a:rPr>
              <a:t>này chúng con đang chung lời cầu nguyện cho các</a:t>
            </a:r>
            <a:br>
              <a:rPr lang="vi-VN" sz="5900" b="0">
                <a:solidFill>
                  <a:srgbClr val="000066"/>
                </a:solidFill>
                <a:effectLst/>
                <a:latin typeface="+mj-lt"/>
              </a:rPr>
            </a:br>
            <a:r>
              <a:rPr lang="vi-VN" sz="5900" b="0">
                <a:solidFill>
                  <a:srgbClr val="000066"/>
                </a:solidFill>
                <a:effectLst/>
                <a:latin typeface="+mj-lt"/>
              </a:rPr>
              <a:t>Giám mục, và những người tham dự Thượng Hội đồng Giám mục thế giới.</a:t>
            </a:r>
            <a:endParaRPr lang="en-US" sz="5900" b="0" dirty="0">
              <a:solidFill>
                <a:srgbClr val="000066"/>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0000"/>
                </a:solidFill>
                <a:effectLst/>
                <a:latin typeface="+mj-lt"/>
              </a:rPr>
              <a:t>Ca </a:t>
            </a:r>
            <a:r>
              <a:rPr lang="en-US" sz="6600" b="0" dirty="0" err="1">
                <a:solidFill>
                  <a:srgbClr val="FF0000"/>
                </a:solidFill>
                <a:effectLst/>
                <a:latin typeface="+mj-lt"/>
              </a:rPr>
              <a:t>Nguyện</a:t>
            </a:r>
            <a:r>
              <a:rPr lang="en-US" sz="6600" b="0" dirty="0">
                <a:solidFill>
                  <a:srgbClr val="FF0000"/>
                </a:solidFill>
                <a:effectLst/>
                <a:latin typeface="+mj-lt"/>
              </a:rPr>
              <a:t> </a:t>
            </a:r>
            <a:r>
              <a:rPr lang="en-US" sz="6600" b="0" dirty="0" err="1">
                <a:solidFill>
                  <a:srgbClr val="FF0000"/>
                </a:solidFill>
                <a:effectLst/>
                <a:latin typeface="+mj-lt"/>
              </a:rPr>
              <a:t>Hiệp</a:t>
            </a:r>
            <a:r>
              <a:rPr lang="en-US" sz="6600" b="0" dirty="0">
                <a:solidFill>
                  <a:srgbClr val="FF0000"/>
                </a:solidFill>
                <a:effectLst/>
                <a:latin typeface="+mj-lt"/>
              </a:rPr>
              <a:t> </a:t>
            </a:r>
            <a:r>
              <a:rPr lang="en-US" sz="6600" b="0" dirty="0" err="1">
                <a:solidFill>
                  <a:srgbClr val="FF0000"/>
                </a:solidFill>
                <a:effectLst/>
                <a:latin typeface="+mj-lt"/>
              </a:rPr>
              <a:t>Lễ</a:t>
            </a:r>
            <a:r>
              <a:rPr lang="en-US" sz="6600" b="0" dirty="0">
                <a:solidFill>
                  <a:srgbClr val="FF0000"/>
                </a:solidFill>
                <a:effectLst/>
                <a:latin typeface="+mj-lt"/>
              </a:rPr>
              <a:t/>
            </a:r>
            <a:br>
              <a:rPr lang="en-US" sz="6600" b="0" dirty="0">
                <a:solidFill>
                  <a:srgbClr val="FF0000"/>
                </a:solidFill>
                <a:effectLst/>
                <a:latin typeface="+mj-lt"/>
              </a:rPr>
            </a:br>
            <a:r>
              <a:rPr lang="en-US" sz="6600" dirty="0" err="1" smtClean="0">
                <a:solidFill>
                  <a:srgbClr val="FF0000"/>
                </a:solidFill>
              </a:rPr>
              <a:t>Đáp</a:t>
            </a:r>
            <a:r>
              <a:rPr lang="en-US" sz="6600" dirty="0" smtClean="0">
                <a:solidFill>
                  <a:srgbClr val="FF0000"/>
                </a:solidFill>
              </a:rPr>
              <a:t> </a:t>
            </a:r>
            <a:r>
              <a:rPr lang="en-US" sz="6600" dirty="0" err="1" smtClean="0">
                <a:solidFill>
                  <a:srgbClr val="FF0000"/>
                </a:solidFill>
              </a:rPr>
              <a:t>Tiếng</a:t>
            </a:r>
            <a:r>
              <a:rPr lang="en-US" sz="6600" dirty="0" smtClean="0">
                <a:solidFill>
                  <a:srgbClr val="FF0000"/>
                </a:solidFill>
              </a:rPr>
              <a:t> </a:t>
            </a:r>
            <a:r>
              <a:rPr lang="en-US" sz="6600" dirty="0" err="1" smtClean="0">
                <a:solidFill>
                  <a:srgbClr val="FF0000"/>
                </a:solidFill>
              </a:rPr>
              <a:t>Xin</a:t>
            </a:r>
            <a:r>
              <a:rPr lang="en-US" sz="6600" dirty="0" smtClean="0">
                <a:solidFill>
                  <a:srgbClr val="FF0000"/>
                </a:solidFill>
              </a:rPr>
              <a:t> </a:t>
            </a:r>
            <a:r>
              <a:rPr lang="en-US" sz="6600" dirty="0" err="1" smtClean="0">
                <a:solidFill>
                  <a:srgbClr val="FF0000"/>
                </a:solidFill>
              </a:rPr>
              <a:t>Vâng</a:t>
            </a:r>
            <a:r>
              <a:rPr lang="en-US" sz="6600" b="0" dirty="0" smtClean="0">
                <a:solidFill>
                  <a:srgbClr val="FF0000"/>
                </a:solidFill>
                <a:effectLst/>
                <a:latin typeface="+mj-lt"/>
              </a:rPr>
              <a:t/>
            </a:r>
            <a:br>
              <a:rPr lang="en-US" sz="6600" b="0" dirty="0" smtClean="0">
                <a:solidFill>
                  <a:srgbClr val="FF0000"/>
                </a:solidFill>
                <a:effectLst/>
                <a:latin typeface="+mj-lt"/>
              </a:rPr>
            </a:br>
            <a:r>
              <a:rPr lang="en-US" b="0" i="1" dirty="0" err="1" smtClean="0">
                <a:solidFill>
                  <a:srgbClr val="000066"/>
                </a:solidFill>
                <a:effectLst/>
              </a:rPr>
              <a:t>Huỳnh</a:t>
            </a:r>
            <a:r>
              <a:rPr lang="en-US" b="0" i="1" dirty="0" smtClean="0">
                <a:solidFill>
                  <a:srgbClr val="000066"/>
                </a:solidFill>
                <a:effectLst/>
              </a:rPr>
              <a:t> </a:t>
            </a:r>
            <a:r>
              <a:rPr lang="en-US" i="1" dirty="0" smtClean="0">
                <a:solidFill>
                  <a:srgbClr val="000066"/>
                </a:solidFill>
              </a:rPr>
              <a:t>Minh </a:t>
            </a:r>
            <a:r>
              <a:rPr lang="en-US" i="1" dirty="0" err="1">
                <a:solidFill>
                  <a:srgbClr val="000066"/>
                </a:solidFill>
              </a:rPr>
              <a:t>Kỳ</a:t>
            </a:r>
            <a:r>
              <a:rPr lang="en-US" i="1" dirty="0">
                <a:solidFill>
                  <a:srgbClr val="000066"/>
                </a:solidFill>
              </a:rPr>
              <a:t> &amp; </a:t>
            </a:r>
            <a:r>
              <a:rPr lang="en-US" i="1" dirty="0" err="1">
                <a:solidFill>
                  <a:srgbClr val="000066"/>
                </a:solidFill>
              </a:rPr>
              <a:t>Đinh</a:t>
            </a:r>
            <a:r>
              <a:rPr lang="en-US" i="1" dirty="0">
                <a:solidFill>
                  <a:srgbClr val="000066"/>
                </a:solidFill>
              </a:rPr>
              <a:t> </a:t>
            </a:r>
            <a:r>
              <a:rPr lang="en-US" i="1" dirty="0" err="1">
                <a:solidFill>
                  <a:srgbClr val="000066"/>
                </a:solidFill>
              </a:rPr>
              <a:t>Công</a:t>
            </a:r>
            <a:r>
              <a:rPr lang="en-US" i="1" dirty="0">
                <a:solidFill>
                  <a:srgbClr val="000066"/>
                </a:solidFill>
              </a:rPr>
              <a:t> </a:t>
            </a:r>
            <a:r>
              <a:rPr lang="en-US" i="1" dirty="0" err="1">
                <a:solidFill>
                  <a:srgbClr val="000066"/>
                </a:solidFill>
              </a:rPr>
              <a:t>Huỳnh</a:t>
            </a:r>
            <a:endParaRPr lang="en-US" b="0" i="1" dirty="0">
              <a:solidFill>
                <a:srgbClr val="000066"/>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dirty="0" smtClean="0">
                <a:solidFill>
                  <a:srgbClr val="FF0000"/>
                </a:solidFill>
              </a:rPr>
              <a:t>Pk1</a:t>
            </a:r>
            <a:r>
              <a:rPr lang="vi-VN" dirty="0">
                <a:solidFill>
                  <a:srgbClr val="FF0000"/>
                </a:solidFill>
              </a:rPr>
              <a:t>:  </a:t>
            </a:r>
            <a:r>
              <a:rPr lang="vi-VN" dirty="0">
                <a:solidFill>
                  <a:srgbClr val="000066"/>
                </a:solidFill>
              </a:rPr>
              <a:t>Hồn tôi </a:t>
            </a:r>
            <a:r>
              <a:rPr lang="vi-VN" dirty="0" smtClean="0">
                <a:solidFill>
                  <a:srgbClr val="000066"/>
                </a:solidFill>
              </a:rPr>
              <a:t>vang </a:t>
            </a:r>
            <a:r>
              <a:rPr lang="vi-VN" dirty="0">
                <a:solidFill>
                  <a:srgbClr val="000066"/>
                </a:solidFill>
              </a:rPr>
              <a:t>lời chúc tụng ngợi khen Chúa Vua muôn loài, vì thương thân phận tôi tá Ngài đã cất nhắc tôi. Thần </a:t>
            </a:r>
            <a:r>
              <a:rPr lang="vi-VN" dirty="0" smtClean="0">
                <a:solidFill>
                  <a:srgbClr val="000066"/>
                </a:solidFill>
              </a:rPr>
              <a:t>trí hớn hở vui </a:t>
            </a:r>
            <a:r>
              <a:rPr lang="vi-VN" dirty="0">
                <a:solidFill>
                  <a:srgbClr val="000066"/>
                </a:solidFill>
              </a:rPr>
              <a:t>mừng chỉ trong Thiên Chúa mà thôi. Trần gian mãi đến muôn đời sẽ khen tôi phúc hơn </a:t>
            </a:r>
            <a:r>
              <a:rPr lang="vi-VN" dirty="0" smtClean="0">
                <a:solidFill>
                  <a:srgbClr val="000066"/>
                </a:solidFill>
              </a:rPr>
              <a:t>người.</a:t>
            </a:r>
            <a:endParaRPr lang="vi-VN" b="0" dirty="0">
              <a:solidFill>
                <a:srgbClr val="000066"/>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ĐK</a:t>
            </a:r>
            <a:r>
              <a:rPr lang="vi-VN" sz="4800" dirty="0">
                <a:solidFill>
                  <a:srgbClr val="FF0000"/>
                </a:solidFill>
              </a:rPr>
              <a:t>: </a:t>
            </a:r>
            <a:r>
              <a:rPr lang="vi-VN" sz="4800" dirty="0">
                <a:solidFill>
                  <a:srgbClr val="000066"/>
                </a:solidFill>
              </a:rPr>
              <a:t>Ôi tim tôi vui </a:t>
            </a:r>
            <a:r>
              <a:rPr lang="vi-VN" sz="4800" dirty="0" smtClean="0">
                <a:solidFill>
                  <a:srgbClr val="000066"/>
                </a:solidFill>
              </a:rPr>
              <a:t>sướng, </a:t>
            </a:r>
            <a:r>
              <a:rPr lang="vi-VN" sz="4800" dirty="0">
                <a:solidFill>
                  <a:srgbClr val="000066"/>
                </a:solidFill>
              </a:rPr>
              <a:t>đã được Chúa dủ lòng thương, Chúa đã đoái đến </a:t>
            </a:r>
            <a:r>
              <a:rPr lang="vi-VN" sz="4800" dirty="0" smtClean="0">
                <a:solidFill>
                  <a:srgbClr val="000066"/>
                </a:solidFill>
              </a:rPr>
              <a:t>tôi, </a:t>
            </a:r>
            <a:r>
              <a:rPr lang="vi-VN" sz="4800" dirty="0">
                <a:solidFill>
                  <a:srgbClr val="000066"/>
                </a:solidFill>
              </a:rPr>
              <a:t>phận hèn nữ tỳ bất xứng. Xin cho con luôn </a:t>
            </a:r>
            <a:r>
              <a:rPr lang="vi-VN" sz="4800" dirty="0" smtClean="0">
                <a:solidFill>
                  <a:srgbClr val="000066"/>
                </a:solidFill>
              </a:rPr>
              <a:t>biết, </a:t>
            </a:r>
            <a:r>
              <a:rPr lang="vi-VN" sz="4800" dirty="0">
                <a:solidFill>
                  <a:srgbClr val="000066"/>
                </a:solidFill>
              </a:rPr>
              <a:t>ngước nhìn lên Mẹ từ nhân, sống xứng đáng mỗi </a:t>
            </a:r>
            <a:r>
              <a:rPr lang="vi-VN" sz="4800" dirty="0" smtClean="0">
                <a:solidFill>
                  <a:srgbClr val="000066"/>
                </a:solidFill>
              </a:rPr>
              <a:t>ngày, </a:t>
            </a:r>
            <a:r>
              <a:rPr lang="vi-VN" sz="4800" dirty="0">
                <a:solidFill>
                  <a:srgbClr val="000066"/>
                </a:solidFill>
              </a:rPr>
              <a:t>đáp trả bằng tiếng </a:t>
            </a:r>
            <a:r>
              <a:rPr lang="vi-VN" sz="4800" dirty="0" smtClean="0">
                <a:solidFill>
                  <a:srgbClr val="000066"/>
                </a:solidFill>
              </a:rPr>
              <a:t>xin vâng.</a:t>
            </a:r>
            <a:endParaRPr lang="en-US" sz="4800" b="0" dirty="0">
              <a:solidFill>
                <a:srgbClr val="000066"/>
              </a:solidFill>
              <a:effectLst/>
            </a:endParaRPr>
          </a:p>
        </p:txBody>
      </p:sp>
    </p:spTree>
    <p:extLst>
      <p:ext uri="{BB962C8B-B14F-4D97-AF65-F5344CB8AC3E}">
        <p14:creationId xmlns:p14="http://schemas.microsoft.com/office/powerpoint/2010/main" val="22265973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dirty="0" smtClean="0">
                <a:solidFill>
                  <a:srgbClr val="FF0000"/>
                </a:solidFill>
              </a:rPr>
              <a:t>Pk2</a:t>
            </a:r>
            <a:r>
              <a:rPr lang="vi-VN" dirty="0">
                <a:solidFill>
                  <a:srgbClr val="FF0000"/>
                </a:solidFill>
              </a:rPr>
              <a:t>: </a:t>
            </a:r>
            <a:r>
              <a:rPr lang="vi-VN" dirty="0" smtClean="0">
                <a:solidFill>
                  <a:srgbClr val="000066"/>
                </a:solidFill>
              </a:rPr>
              <a:t>Lòng </a:t>
            </a:r>
            <a:r>
              <a:rPr lang="vi-VN" dirty="0">
                <a:solidFill>
                  <a:srgbClr val="000066"/>
                </a:solidFill>
              </a:rPr>
              <a:t>Chúa xót thương những người hằng luôn kính tôn </a:t>
            </a:r>
            <a:r>
              <a:rPr lang="vi-VN" dirty="0" smtClean="0">
                <a:solidFill>
                  <a:srgbClr val="000066"/>
                </a:solidFill>
              </a:rPr>
              <a:t>danh Ngài. Quyền năng </a:t>
            </a:r>
            <a:r>
              <a:rPr lang="vi-VN" dirty="0">
                <a:solidFill>
                  <a:srgbClr val="000066"/>
                </a:solidFill>
              </a:rPr>
              <a:t>Chúa làm cho tôi được trở nên vĩ đại. Ngài đã biểu chứng sức mạnh dẹp tan ai sống tự kiêu. Ngài nâng kẻ sống khiêm nhường triệt ai kiêu hãnh hám </a:t>
            </a:r>
            <a:r>
              <a:rPr lang="vi-VN" dirty="0" smtClean="0">
                <a:solidFill>
                  <a:srgbClr val="000066"/>
                </a:solidFill>
              </a:rPr>
              <a:t>quyền.</a:t>
            </a:r>
            <a:endParaRPr lang="en-US" b="0" dirty="0">
              <a:solidFill>
                <a:srgbClr val="000066"/>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ĐK</a:t>
            </a:r>
            <a:r>
              <a:rPr lang="vi-VN" sz="4800" dirty="0">
                <a:solidFill>
                  <a:srgbClr val="FF0000"/>
                </a:solidFill>
              </a:rPr>
              <a:t>: </a:t>
            </a:r>
            <a:r>
              <a:rPr lang="vi-VN" sz="4800" dirty="0">
                <a:solidFill>
                  <a:srgbClr val="000066"/>
                </a:solidFill>
              </a:rPr>
              <a:t>Ôi tim tôi vui </a:t>
            </a:r>
            <a:r>
              <a:rPr lang="vi-VN" sz="4800" dirty="0" smtClean="0">
                <a:solidFill>
                  <a:srgbClr val="000066"/>
                </a:solidFill>
              </a:rPr>
              <a:t>sướng, </a:t>
            </a:r>
            <a:r>
              <a:rPr lang="vi-VN" sz="4800" dirty="0">
                <a:solidFill>
                  <a:srgbClr val="000066"/>
                </a:solidFill>
              </a:rPr>
              <a:t>đã được Chúa dủ lòng thương, Chúa đã đoái đến </a:t>
            </a:r>
            <a:r>
              <a:rPr lang="vi-VN" sz="4800" dirty="0" smtClean="0">
                <a:solidFill>
                  <a:srgbClr val="000066"/>
                </a:solidFill>
              </a:rPr>
              <a:t>tôi, </a:t>
            </a:r>
            <a:r>
              <a:rPr lang="vi-VN" sz="4800" dirty="0">
                <a:solidFill>
                  <a:srgbClr val="000066"/>
                </a:solidFill>
              </a:rPr>
              <a:t>phận hèn nữ tỳ bất xứng. Xin cho con luôn </a:t>
            </a:r>
            <a:r>
              <a:rPr lang="vi-VN" sz="4800" dirty="0" smtClean="0">
                <a:solidFill>
                  <a:srgbClr val="000066"/>
                </a:solidFill>
              </a:rPr>
              <a:t>biết, </a:t>
            </a:r>
            <a:r>
              <a:rPr lang="vi-VN" sz="4800" dirty="0">
                <a:solidFill>
                  <a:srgbClr val="000066"/>
                </a:solidFill>
              </a:rPr>
              <a:t>ngước nhìn lên Mẹ từ nhân, sống xứng đáng mỗi </a:t>
            </a:r>
            <a:r>
              <a:rPr lang="vi-VN" sz="4800" dirty="0" smtClean="0">
                <a:solidFill>
                  <a:srgbClr val="000066"/>
                </a:solidFill>
              </a:rPr>
              <a:t>ngày, </a:t>
            </a:r>
            <a:r>
              <a:rPr lang="vi-VN" sz="4800" dirty="0">
                <a:solidFill>
                  <a:srgbClr val="000066"/>
                </a:solidFill>
              </a:rPr>
              <a:t>đáp trả bằng tiếng </a:t>
            </a:r>
            <a:r>
              <a:rPr lang="vi-VN" sz="4800" dirty="0" smtClean="0">
                <a:solidFill>
                  <a:srgbClr val="000066"/>
                </a:solidFill>
              </a:rPr>
              <a:t>xin vâng.</a:t>
            </a:r>
            <a:endParaRPr lang="en-US" sz="4800" b="0" dirty="0">
              <a:solidFill>
                <a:srgbClr val="000066"/>
              </a:solidFill>
              <a:effectLst/>
            </a:endParaRPr>
          </a:p>
        </p:txBody>
      </p:sp>
    </p:spTree>
    <p:extLst>
      <p:ext uri="{BB962C8B-B14F-4D97-AF65-F5344CB8AC3E}">
        <p14:creationId xmlns:p14="http://schemas.microsoft.com/office/powerpoint/2010/main" val="741701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FF0000"/>
                </a:solidFill>
              </a:rPr>
              <a:t>Pk3</a:t>
            </a:r>
            <a:r>
              <a:rPr lang="vi-VN" dirty="0">
                <a:solidFill>
                  <a:srgbClr val="FF0000"/>
                </a:solidFill>
              </a:rPr>
              <a:t>: </a:t>
            </a:r>
            <a:r>
              <a:rPr lang="vi-VN" dirty="0" smtClean="0">
                <a:solidFill>
                  <a:srgbClr val="000066"/>
                </a:solidFill>
              </a:rPr>
              <a:t>Đời </a:t>
            </a:r>
            <a:r>
              <a:rPr lang="vi-VN" dirty="0">
                <a:solidFill>
                  <a:srgbClr val="000066"/>
                </a:solidFill>
              </a:rPr>
              <a:t>con ước nguyện mỗi ngày được luôn sống trong ơn </a:t>
            </a:r>
            <a:r>
              <a:rPr lang="vi-VN" dirty="0" smtClean="0">
                <a:solidFill>
                  <a:srgbClr val="000066"/>
                </a:solidFill>
              </a:rPr>
              <a:t>Ngài. Phận </a:t>
            </a:r>
            <a:r>
              <a:rPr lang="vi-VN" dirty="0">
                <a:solidFill>
                  <a:srgbClr val="000066"/>
                </a:solidFill>
              </a:rPr>
              <a:t>con bé mọn nhỏ nhoi cậy trông Chúa suốt đời. Nguyện Chúa thánh hóa tâm hồn và ban ân phúc đầy dư, đời con đáp tiếng </a:t>
            </a:r>
            <a:r>
              <a:rPr lang="vi-VN" dirty="0" smtClean="0">
                <a:solidFill>
                  <a:srgbClr val="000066"/>
                </a:solidFill>
              </a:rPr>
              <a:t>“Xin Vâng</a:t>
            </a:r>
            <a:r>
              <a:rPr lang="vi-VN" dirty="0">
                <a:solidFill>
                  <a:srgbClr val="000066"/>
                </a:solidFill>
              </a:rPr>
              <a:t>” truyền rao ơn Chúa </a:t>
            </a:r>
            <a:r>
              <a:rPr lang="vi-VN" dirty="0" smtClean="0">
                <a:solidFill>
                  <a:srgbClr val="000066"/>
                </a:solidFill>
              </a:rPr>
              <a:t>Cứu Độ.</a:t>
            </a:r>
            <a:endParaRPr lang="en-US" b="0" dirty="0">
              <a:solidFill>
                <a:srgbClr val="000066"/>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ĐK</a:t>
            </a:r>
            <a:r>
              <a:rPr lang="vi-VN" sz="4800" dirty="0">
                <a:solidFill>
                  <a:srgbClr val="FF0000"/>
                </a:solidFill>
              </a:rPr>
              <a:t>: </a:t>
            </a:r>
            <a:r>
              <a:rPr lang="vi-VN" sz="4800" dirty="0">
                <a:solidFill>
                  <a:srgbClr val="000066"/>
                </a:solidFill>
              </a:rPr>
              <a:t>Ôi tim tôi vui </a:t>
            </a:r>
            <a:r>
              <a:rPr lang="vi-VN" sz="4800" dirty="0" smtClean="0">
                <a:solidFill>
                  <a:srgbClr val="000066"/>
                </a:solidFill>
              </a:rPr>
              <a:t>sướng, </a:t>
            </a:r>
            <a:r>
              <a:rPr lang="vi-VN" sz="4800" dirty="0">
                <a:solidFill>
                  <a:srgbClr val="000066"/>
                </a:solidFill>
              </a:rPr>
              <a:t>đã được Chúa dủ lòng thương, Chúa đã đoái đến </a:t>
            </a:r>
            <a:r>
              <a:rPr lang="vi-VN" sz="4800" dirty="0" smtClean="0">
                <a:solidFill>
                  <a:srgbClr val="000066"/>
                </a:solidFill>
              </a:rPr>
              <a:t>tôi, </a:t>
            </a:r>
            <a:r>
              <a:rPr lang="vi-VN" sz="4800" dirty="0">
                <a:solidFill>
                  <a:srgbClr val="000066"/>
                </a:solidFill>
              </a:rPr>
              <a:t>phận hèn nữ tỳ bất xứng. Xin cho con luôn </a:t>
            </a:r>
            <a:r>
              <a:rPr lang="vi-VN" sz="4800" dirty="0" smtClean="0">
                <a:solidFill>
                  <a:srgbClr val="000066"/>
                </a:solidFill>
              </a:rPr>
              <a:t>biết, </a:t>
            </a:r>
            <a:r>
              <a:rPr lang="vi-VN" sz="4800" dirty="0">
                <a:solidFill>
                  <a:srgbClr val="000066"/>
                </a:solidFill>
              </a:rPr>
              <a:t>ngước nhìn lên Mẹ từ nhân, sống xứng đáng mỗi </a:t>
            </a:r>
            <a:r>
              <a:rPr lang="vi-VN" sz="4800" dirty="0" smtClean="0">
                <a:solidFill>
                  <a:srgbClr val="000066"/>
                </a:solidFill>
              </a:rPr>
              <a:t>ngày, </a:t>
            </a:r>
            <a:r>
              <a:rPr lang="vi-VN" sz="4800" dirty="0">
                <a:solidFill>
                  <a:srgbClr val="000066"/>
                </a:solidFill>
              </a:rPr>
              <a:t>đáp trả bằng tiếng </a:t>
            </a:r>
            <a:r>
              <a:rPr lang="vi-VN" sz="4800" dirty="0" smtClean="0">
                <a:solidFill>
                  <a:srgbClr val="000066"/>
                </a:solidFill>
              </a:rPr>
              <a:t>xin vâng.</a:t>
            </a:r>
            <a:endParaRPr lang="en-US" sz="4800" b="0" dirty="0">
              <a:solidFill>
                <a:srgbClr val="000066"/>
              </a:solidFill>
              <a:effectLst/>
            </a:endParaRPr>
          </a:p>
        </p:txBody>
      </p:sp>
    </p:spTree>
    <p:extLst>
      <p:ext uri="{BB962C8B-B14F-4D97-AF65-F5344CB8AC3E}">
        <p14:creationId xmlns:p14="http://schemas.microsoft.com/office/powerpoint/2010/main" val="28591494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000066"/>
                </a:solidFill>
                <a:effectLst/>
                <a:latin typeface="+mj-lt"/>
                <a:cs typeface="Times New Roman" pitchFamily="18" charset="0"/>
              </a:rPr>
              <a:t>Xin Chúa làm nên cuộc Hiện Xuống mới trong đời sống Hội</a:t>
            </a:r>
            <a:br>
              <a:rPr lang="vi-VN" sz="4800" b="0">
                <a:solidFill>
                  <a:srgbClr val="000066"/>
                </a:solidFill>
                <a:effectLst/>
                <a:latin typeface="+mj-lt"/>
                <a:cs typeface="Times New Roman" pitchFamily="18" charset="0"/>
              </a:rPr>
            </a:br>
            <a:r>
              <a:rPr lang="vi-VN" sz="4800" b="0">
                <a:solidFill>
                  <a:srgbClr val="000066"/>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0000"/>
                </a:solidFill>
                <a:effectLst/>
                <a:latin typeface="+mj-lt"/>
              </a:rPr>
              <a:t>Ca </a:t>
            </a:r>
            <a:r>
              <a:rPr lang="en-US" sz="8000" b="0" dirty="0" err="1">
                <a:solidFill>
                  <a:srgbClr val="FF0000"/>
                </a:solidFill>
                <a:effectLst/>
                <a:latin typeface="+mj-lt"/>
              </a:rPr>
              <a:t>Kết</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6600" b="0" dirty="0" err="1" smtClean="0">
                <a:solidFill>
                  <a:srgbClr val="FF0000"/>
                </a:solidFill>
                <a:effectLst/>
                <a:latin typeface="+mj-lt"/>
              </a:rPr>
              <a:t>Lời</a:t>
            </a:r>
            <a:r>
              <a:rPr lang="en-US" sz="6600" b="0" dirty="0" smtClean="0">
                <a:solidFill>
                  <a:srgbClr val="FF0000"/>
                </a:solidFill>
                <a:effectLst/>
                <a:latin typeface="+mj-lt"/>
              </a:rPr>
              <a:t> </a:t>
            </a:r>
            <a:r>
              <a:rPr lang="en-US" sz="6600" b="0" dirty="0" err="1" smtClean="0">
                <a:solidFill>
                  <a:srgbClr val="FF0000"/>
                </a:solidFill>
                <a:effectLst/>
                <a:latin typeface="+mj-lt"/>
              </a:rPr>
              <a:t>Mẹ</a:t>
            </a:r>
            <a:r>
              <a:rPr lang="en-US" sz="6600" b="0" dirty="0" smtClean="0">
                <a:solidFill>
                  <a:srgbClr val="FF0000"/>
                </a:solidFill>
                <a:effectLst/>
                <a:latin typeface="+mj-lt"/>
              </a:rPr>
              <a:t> </a:t>
            </a:r>
            <a:r>
              <a:rPr lang="en-US" sz="6600" b="0" dirty="0" err="1" smtClean="0">
                <a:solidFill>
                  <a:srgbClr val="FF0000"/>
                </a:solidFill>
                <a:effectLst/>
                <a:latin typeface="+mj-lt"/>
              </a:rPr>
              <a:t>Nhắn</a:t>
            </a:r>
            <a:r>
              <a:rPr lang="en-US" sz="6600" b="0" dirty="0" smtClean="0">
                <a:solidFill>
                  <a:srgbClr val="FF0000"/>
                </a:solidFill>
                <a:effectLst/>
                <a:latin typeface="+mj-lt"/>
              </a:rPr>
              <a:t> </a:t>
            </a:r>
            <a:r>
              <a:rPr lang="en-US" sz="6600" b="0" dirty="0" err="1" smtClean="0">
                <a:solidFill>
                  <a:srgbClr val="FF0000"/>
                </a:solidFill>
                <a:effectLst/>
                <a:latin typeface="+mj-lt"/>
              </a:rPr>
              <a:t>Nhủ</a:t>
            </a:r>
            <a:r>
              <a:rPr lang="en-US" sz="6600" b="0" dirty="0" smtClean="0">
                <a:solidFill>
                  <a:srgbClr val="FF0000"/>
                </a:solidFill>
                <a:effectLst/>
                <a:latin typeface="+mj-lt"/>
              </a:rPr>
              <a:t/>
            </a:r>
            <a:br>
              <a:rPr lang="en-US" sz="6600" b="0" dirty="0" smtClean="0">
                <a:solidFill>
                  <a:srgbClr val="FF0000"/>
                </a:solidFill>
                <a:effectLst/>
                <a:latin typeface="+mj-lt"/>
              </a:rPr>
            </a:br>
            <a:r>
              <a:rPr lang="en-US" sz="4800" i="1" dirty="0" err="1" smtClean="0">
                <a:solidFill>
                  <a:srgbClr val="000066"/>
                </a:solidFill>
              </a:rPr>
              <a:t>Lê</a:t>
            </a:r>
            <a:r>
              <a:rPr lang="en-US" sz="4800" i="1" dirty="0" smtClean="0">
                <a:solidFill>
                  <a:srgbClr val="000066"/>
                </a:solidFill>
              </a:rPr>
              <a:t> </a:t>
            </a:r>
            <a:r>
              <a:rPr lang="en-US" sz="4800" i="1" dirty="0" err="1" smtClean="0">
                <a:solidFill>
                  <a:srgbClr val="000066"/>
                </a:solidFill>
              </a:rPr>
              <a:t>Huy</a:t>
            </a:r>
            <a:endParaRPr lang="en-US" sz="4800" b="0" i="1" dirty="0">
              <a:solidFill>
                <a:srgbClr val="000066"/>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Pk1</a:t>
            </a:r>
            <a:r>
              <a:rPr lang="vi-VN" sz="4800" dirty="0">
                <a:solidFill>
                  <a:srgbClr val="FF0000"/>
                </a:solidFill>
              </a:rPr>
              <a:t>: </a:t>
            </a:r>
            <a:r>
              <a:rPr lang="vi-VN" sz="4800" dirty="0" smtClean="0">
                <a:solidFill>
                  <a:srgbClr val="000066"/>
                </a:solidFill>
              </a:rPr>
              <a:t>Năm </a:t>
            </a:r>
            <a:r>
              <a:rPr lang="vi-VN" sz="4800" dirty="0">
                <a:solidFill>
                  <a:srgbClr val="000066"/>
                </a:solidFill>
              </a:rPr>
              <a:t>xưa trên cây sồi, làng </a:t>
            </a:r>
            <a:r>
              <a:rPr lang="vi-VN" sz="4800" dirty="0" smtClean="0">
                <a:solidFill>
                  <a:srgbClr val="000066"/>
                </a:solidFill>
              </a:rPr>
              <a:t>Fa-ti-ma </a:t>
            </a:r>
            <a:r>
              <a:rPr lang="vi-VN" sz="4800" dirty="0">
                <a:solidFill>
                  <a:srgbClr val="000066"/>
                </a:solidFill>
              </a:rPr>
              <a:t>xa xôi, có Đức Mẹ Chúa Trời hiện ra Uy Linh Sáng Chói. Mẹ nhắn nhủ người đời, hãy mau ăn năn đền bồi. Hãy tôn sùng Mẫu Tâm, hãy năng lần hạt Mân Côi. </a:t>
            </a:r>
            <a:endParaRPr lang="vi-VN" sz="4800" b="0" dirty="0">
              <a:solidFill>
                <a:srgbClr val="000066"/>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200" dirty="0" smtClean="0">
                <a:solidFill>
                  <a:srgbClr val="FF0000"/>
                </a:solidFill>
              </a:rPr>
              <a:t>ĐK</a:t>
            </a:r>
            <a:r>
              <a:rPr lang="vi-VN" sz="5200" dirty="0">
                <a:solidFill>
                  <a:srgbClr val="FF0000"/>
                </a:solidFill>
              </a:rPr>
              <a:t>: </a:t>
            </a:r>
            <a:r>
              <a:rPr lang="vi-VN" sz="5200" dirty="0">
                <a:solidFill>
                  <a:srgbClr val="000066"/>
                </a:solidFill>
              </a:rPr>
              <a:t>Mẹ </a:t>
            </a:r>
            <a:r>
              <a:rPr lang="vi-VN" sz="5200" dirty="0" smtClean="0">
                <a:solidFill>
                  <a:srgbClr val="000066"/>
                </a:solidFill>
              </a:rPr>
              <a:t>Ma-ri-a </a:t>
            </a:r>
            <a:r>
              <a:rPr lang="vi-VN" sz="5200" dirty="0">
                <a:solidFill>
                  <a:srgbClr val="000066"/>
                </a:solidFill>
              </a:rPr>
              <a:t>ô</a:t>
            </a:r>
            <a:r>
              <a:rPr lang="vi-VN" sz="5200" dirty="0" smtClean="0">
                <a:solidFill>
                  <a:srgbClr val="000066"/>
                </a:solidFill>
              </a:rPr>
              <a:t>i</a:t>
            </a:r>
            <a:r>
              <a:rPr lang="vi-VN" sz="5200" dirty="0">
                <a:solidFill>
                  <a:srgbClr val="000066"/>
                </a:solidFill>
              </a:rPr>
              <a:t>, Mẹ </a:t>
            </a:r>
            <a:r>
              <a:rPr lang="vi-VN" sz="5200" dirty="0" smtClean="0">
                <a:solidFill>
                  <a:srgbClr val="000066"/>
                </a:solidFill>
              </a:rPr>
              <a:t>Ma-ri-a </a:t>
            </a:r>
            <a:r>
              <a:rPr lang="vi-VN" sz="5200" dirty="0">
                <a:solidFill>
                  <a:srgbClr val="000066"/>
                </a:solidFill>
              </a:rPr>
              <a:t>ơi, con vâng nghe Mẹ rồi, sớm </a:t>
            </a:r>
            <a:r>
              <a:rPr lang="vi-VN" sz="5200" dirty="0" smtClean="0">
                <a:solidFill>
                  <a:srgbClr val="000066"/>
                </a:solidFill>
              </a:rPr>
              <a:t>chiều  </a:t>
            </a:r>
            <a:r>
              <a:rPr lang="vi-VN" sz="5200" dirty="0">
                <a:solidFill>
                  <a:srgbClr val="000066"/>
                </a:solidFill>
              </a:rPr>
              <a:t>từ </a:t>
            </a:r>
            <a:r>
              <a:rPr lang="vi-VN" sz="5200" dirty="0" smtClean="0">
                <a:solidFill>
                  <a:srgbClr val="000066"/>
                </a:solidFill>
              </a:rPr>
              <a:t> nay  thống  hối</a:t>
            </a:r>
            <a:r>
              <a:rPr lang="vi-VN" sz="5200" dirty="0">
                <a:solidFill>
                  <a:srgbClr val="000066"/>
                </a:solidFill>
              </a:rPr>
              <a:t>. Mẹ </a:t>
            </a:r>
            <a:r>
              <a:rPr lang="vi-VN" sz="5200" dirty="0" smtClean="0">
                <a:solidFill>
                  <a:srgbClr val="000066"/>
                </a:solidFill>
              </a:rPr>
              <a:t>Ma-ri-a </a:t>
            </a:r>
            <a:r>
              <a:rPr lang="vi-VN" sz="5200" dirty="0">
                <a:solidFill>
                  <a:srgbClr val="000066"/>
                </a:solidFill>
              </a:rPr>
              <a:t>ơi, xin Mẹ đoái thương nhận lời, cho nước Việt xinh tươi, Đức Tin sáng ngời. </a:t>
            </a:r>
            <a:endParaRPr lang="en-US" sz="5200" b="0" dirty="0">
              <a:solidFill>
                <a:srgbClr val="000066"/>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FF0000"/>
                </a:solidFill>
              </a:rPr>
              <a:t>Pk2</a:t>
            </a:r>
            <a:r>
              <a:rPr lang="vi-VN" dirty="0">
                <a:solidFill>
                  <a:srgbClr val="FF0000"/>
                </a:solidFill>
              </a:rPr>
              <a:t>: </a:t>
            </a:r>
            <a:r>
              <a:rPr lang="vi-VN" dirty="0">
                <a:solidFill>
                  <a:srgbClr val="000066"/>
                </a:solidFill>
              </a:rPr>
              <a:t>Đôi  </a:t>
            </a:r>
            <a:r>
              <a:rPr lang="vi-VN" dirty="0" smtClean="0">
                <a:solidFill>
                  <a:srgbClr val="000066"/>
                </a:solidFill>
              </a:rPr>
              <a:t>môi  như  hoa  cười</a:t>
            </a:r>
            <a:r>
              <a:rPr lang="vi-VN" dirty="0">
                <a:solidFill>
                  <a:srgbClr val="000066"/>
                </a:solidFill>
              </a:rPr>
              <a:t>, Mẹ </a:t>
            </a:r>
            <a:r>
              <a:rPr lang="vi-VN" dirty="0" smtClean="0">
                <a:solidFill>
                  <a:srgbClr val="000066"/>
                </a:solidFill>
              </a:rPr>
              <a:t>Ma-ri-a </a:t>
            </a:r>
            <a:r>
              <a:rPr lang="vi-VN" dirty="0">
                <a:solidFill>
                  <a:srgbClr val="000066"/>
                </a:solidFill>
              </a:rPr>
              <a:t>vui tươi, có biết bao lớp người gần xa đua nhau bước tới. Lòng trút khỏi ngậm ngùi, mắt khô đôi suối lệ đời, ngước trông về Mẫu Tâm, sống bên Tình Mẹ yên vui. </a:t>
            </a:r>
            <a:endParaRPr lang="en-US" b="0" dirty="0">
              <a:solidFill>
                <a:srgbClr val="000066"/>
              </a:solidFill>
              <a:effectLst/>
            </a:endParaRPr>
          </a:p>
        </p:txBody>
      </p:sp>
    </p:spTree>
    <p:extLst>
      <p:ext uri="{BB962C8B-B14F-4D97-AF65-F5344CB8AC3E}">
        <p14:creationId xmlns:p14="http://schemas.microsoft.com/office/powerpoint/2010/main" val="30885311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200" dirty="0" smtClean="0">
                <a:solidFill>
                  <a:srgbClr val="FF0000"/>
                </a:solidFill>
              </a:rPr>
              <a:t>ĐK</a:t>
            </a:r>
            <a:r>
              <a:rPr lang="vi-VN" sz="5200" dirty="0">
                <a:solidFill>
                  <a:srgbClr val="FF0000"/>
                </a:solidFill>
              </a:rPr>
              <a:t>: </a:t>
            </a:r>
            <a:r>
              <a:rPr lang="vi-VN" sz="5200" dirty="0">
                <a:solidFill>
                  <a:srgbClr val="000066"/>
                </a:solidFill>
              </a:rPr>
              <a:t>Mẹ </a:t>
            </a:r>
            <a:r>
              <a:rPr lang="vi-VN" sz="5200" dirty="0" smtClean="0">
                <a:solidFill>
                  <a:srgbClr val="000066"/>
                </a:solidFill>
              </a:rPr>
              <a:t>Ma-ri-a </a:t>
            </a:r>
            <a:r>
              <a:rPr lang="vi-VN" sz="5200" dirty="0">
                <a:solidFill>
                  <a:srgbClr val="000066"/>
                </a:solidFill>
              </a:rPr>
              <a:t>ô</a:t>
            </a:r>
            <a:r>
              <a:rPr lang="vi-VN" sz="5200" dirty="0" smtClean="0">
                <a:solidFill>
                  <a:srgbClr val="000066"/>
                </a:solidFill>
              </a:rPr>
              <a:t>i</a:t>
            </a:r>
            <a:r>
              <a:rPr lang="vi-VN" sz="5200" dirty="0">
                <a:solidFill>
                  <a:srgbClr val="000066"/>
                </a:solidFill>
              </a:rPr>
              <a:t>, Mẹ </a:t>
            </a:r>
            <a:r>
              <a:rPr lang="vi-VN" sz="5200" dirty="0" smtClean="0">
                <a:solidFill>
                  <a:srgbClr val="000066"/>
                </a:solidFill>
              </a:rPr>
              <a:t>Ma-ri-a </a:t>
            </a:r>
            <a:r>
              <a:rPr lang="vi-VN" sz="5200" dirty="0">
                <a:solidFill>
                  <a:srgbClr val="000066"/>
                </a:solidFill>
              </a:rPr>
              <a:t>ơi, con vâng nghe Mẹ rồi, sớm </a:t>
            </a:r>
            <a:r>
              <a:rPr lang="vi-VN" sz="5200" dirty="0" smtClean="0">
                <a:solidFill>
                  <a:srgbClr val="000066"/>
                </a:solidFill>
              </a:rPr>
              <a:t>chiều  </a:t>
            </a:r>
            <a:r>
              <a:rPr lang="vi-VN" sz="5200" dirty="0">
                <a:solidFill>
                  <a:srgbClr val="000066"/>
                </a:solidFill>
              </a:rPr>
              <a:t>từ </a:t>
            </a:r>
            <a:r>
              <a:rPr lang="vi-VN" sz="5200" dirty="0" smtClean="0">
                <a:solidFill>
                  <a:srgbClr val="000066"/>
                </a:solidFill>
              </a:rPr>
              <a:t> nay  thống  hối</a:t>
            </a:r>
            <a:r>
              <a:rPr lang="vi-VN" sz="5200" dirty="0">
                <a:solidFill>
                  <a:srgbClr val="000066"/>
                </a:solidFill>
              </a:rPr>
              <a:t>. Mẹ </a:t>
            </a:r>
            <a:r>
              <a:rPr lang="vi-VN" sz="5200" dirty="0" smtClean="0">
                <a:solidFill>
                  <a:srgbClr val="000066"/>
                </a:solidFill>
              </a:rPr>
              <a:t>Ma-ri-a </a:t>
            </a:r>
            <a:r>
              <a:rPr lang="vi-VN" sz="5200" dirty="0">
                <a:solidFill>
                  <a:srgbClr val="000066"/>
                </a:solidFill>
              </a:rPr>
              <a:t>ơi, xin Mẹ đoái thương nhận lời, cho nước Việt xinh tươi, Đức Tin sáng ngời. </a:t>
            </a:r>
            <a:endParaRPr lang="en-US" sz="5200" b="0" dirty="0">
              <a:solidFill>
                <a:srgbClr val="000066"/>
              </a:solidFill>
              <a:effectLst/>
            </a:endParaRPr>
          </a:p>
        </p:txBody>
      </p:sp>
    </p:spTree>
    <p:extLst>
      <p:ext uri="{BB962C8B-B14F-4D97-AF65-F5344CB8AC3E}">
        <p14:creationId xmlns:p14="http://schemas.microsoft.com/office/powerpoint/2010/main" val="23127006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014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000066"/>
                </a:solidFill>
                <a:effectLst/>
                <a:latin typeface="+mj-lt"/>
              </a:rPr>
              <a:t>để các ngài cùng nhau tìm hiểu những điều đẹp ý</a:t>
            </a:r>
            <a:r>
              <a:rPr lang="en-US" sz="5400" b="0">
                <a:solidFill>
                  <a:srgbClr val="000066"/>
                </a:solidFill>
                <a:effectLst/>
                <a:latin typeface="+mj-lt"/>
              </a:rPr>
              <a:t> </a:t>
            </a:r>
            <a:r>
              <a:rPr lang="vi-VN" sz="5400" b="0">
                <a:solidFill>
                  <a:srgbClr val="000066"/>
                </a:solidFill>
                <a:effectLst/>
                <a:latin typeface="+mj-lt"/>
              </a:rPr>
              <a:t>Chúa, và hướng dẫn đoàn Dân Chúa thực thi những điều Chúa truyền dạy</a:t>
            </a:r>
            <a:r>
              <a:rPr lang="en-US" sz="5400" b="0">
                <a:solidFill>
                  <a:srgbClr val="000066"/>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2114</Words>
  <Application>Microsoft Office PowerPoint</Application>
  <PresentationFormat>On-screen Show (16:9)</PresentationFormat>
  <Paragraphs>89</Paragraphs>
  <Slides>85</Slides>
  <Notes>1</Notes>
  <HiddenSlides>0</HiddenSlides>
  <MMClips>0</MMClips>
  <ScaleCrop>false</ScaleCrop>
  <HeadingPairs>
    <vt:vector size="4" baseType="variant">
      <vt:variant>
        <vt:lpstr>Theme</vt:lpstr>
      </vt:variant>
      <vt:variant>
        <vt:i4>22</vt:i4>
      </vt:variant>
      <vt:variant>
        <vt:lpstr>Slide Titles</vt:lpstr>
      </vt:variant>
      <vt:variant>
        <vt:i4>85</vt:i4>
      </vt:variant>
    </vt:vector>
  </HeadingPairs>
  <TitlesOfParts>
    <vt:vector size="107" baseType="lpstr">
      <vt:lpstr>Office Theme</vt:lpstr>
      <vt:lpstr>12_Office Theme</vt:lpstr>
      <vt:lpstr>36_Default Design</vt:lpstr>
      <vt:lpstr>10_Office Theme</vt:lpstr>
      <vt:lpstr>37_Default Design</vt:lpstr>
      <vt:lpstr>6_Office Theme</vt:lpstr>
      <vt:lpstr>7_Office Theme</vt:lpstr>
      <vt:lpstr>8_Office Theme</vt:lpstr>
      <vt:lpstr>4_Office Theme</vt:lpstr>
      <vt:lpstr>2_Office Theme</vt:lpstr>
      <vt:lpstr>1_Office Theme</vt:lpstr>
      <vt:lpstr>3_Office Theme</vt:lpstr>
      <vt:lpstr>5_Office Theme</vt:lpstr>
      <vt:lpstr>11_Office Theme</vt:lpstr>
      <vt:lpstr>16_Office Theme</vt:lpstr>
      <vt:lpstr>20_Office Theme</vt:lpstr>
      <vt:lpstr>21_Office Theme</vt:lpstr>
      <vt:lpstr>22_Office Theme</vt:lpstr>
      <vt:lpstr>23_Office Theme</vt:lpstr>
      <vt:lpstr>9_Office Theme</vt:lpstr>
      <vt:lpstr>13_Office Theme</vt:lpstr>
      <vt:lpstr>14_Office Theme</vt:lpstr>
      <vt:lpstr>PowerPoint Presentation</vt:lpstr>
      <vt:lpstr>TẬP HÁT CỘNG ĐOÀN</vt:lpstr>
      <vt:lpstr>Đk: Đấng toàn năng đã làm cho tôi những điều cao trọng, danh Ngài thật chí thánh chí tôn.</vt:lpstr>
      <vt:lpstr>Alleluia-Alleluia: Kính mừng Ma-ri-a đầy ơn phúc, Chúa ở cùng Mẹ, Mẹ diễm phúc hơn các phụ nữ. Alleluia…</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Huyền Nhiệm Tiếng Xin Vâng Trầm Hương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PowerPoint Presentation</vt:lpstr>
      <vt:lpstr>Đáp Ca Lễ Đức Mẹ Mân Côi Magnificat Lm. Kim Long 06 câu</vt:lpstr>
      <vt:lpstr>Đk: Đấng toàn năng đã làm cho tôi những điều cao trọng, danh Ngài thật chí thánh chí tôn.</vt:lpstr>
      <vt:lpstr>Tk1: Đức Ma-ri-a nói rằng: linh hồn tôi ngợi khen Thiên Chúa và thần trí tôi reo mừng vì Thiên Chúa Đấng cứu độ tôi.</vt:lpstr>
      <vt:lpstr>Tk2: Chúa trông xem phận nữ tỳ. Nên từ đây gọi tôi diễm phúc, làm việc lớn trên thân này, vì danh Chúa chí thánh tuyệt luân.</vt:lpstr>
      <vt:lpstr>Đk: Đấng toàn năng đã làm cho tôi những điều cao trọng, danh Ngài thật chí thánh chí tôn.</vt:lpstr>
      <vt:lpstr>Tk3: Chúa thương ai tôn kính Ngài. Qua ngàn năm và qua muôn kiếp. Vận dụng cánh tay uy quyền dẹp tan lũ hống hách tự kiêu.</vt:lpstr>
      <vt:lpstr>Tk4: Chúa thương ai tôn kính Ngài. Qua ngàn năm và qua muôn kiếp. Kẻ nghèo Chúa ban dư đầy, và xua lũ phú quí về không.</vt:lpstr>
      <vt:lpstr>Đk: Đấng toàn năng đã làm cho tôi những điều cao trọng, danh Ngài thật chí thánh chí tôn.</vt:lpstr>
      <vt:lpstr>Tk5: Chúa nâng ai khiêm ái thật. Bọn quyền uy hạ khỏi ngai báu. Kẻ nghèo Chúa ban dư đầy, và xua lũ phú quí về không.</vt:lpstr>
      <vt:lpstr>Tk6: Is-ra-el tôi tớ Ngài. Theo lời xưa Ngài luôn bênh đỡ. Vì lòng xót thương tổ phụ, và con cháu mãi tới ngàn thu.</vt:lpstr>
      <vt:lpstr>Đk: Đấng toàn năng đã làm cho tôi những điều cao trọng, danh Ngài thật chí thánh chí tôn.</vt:lpstr>
      <vt:lpstr>PowerPoint Presentation</vt:lpstr>
      <vt:lpstr>Alleluia-Alleluia: Kính mừng Ma-ri-a đầy ơn phúc, Chúa ở cùng Mẹ, Mẹ diễm phúc hơn các phụ nữ.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(Lời cầu con dâng lên như hương thơm), như hương thơm lên cõi thiên đường, bay lên cõi thiên đường thiết tha con cầu khấn, </vt:lpstr>
      <vt:lpstr>** (Lời cầu con dâng lên như hương thơm), như hương thơm lên cõi thiên đường, bay lên cõi thiên đường xin Chúa hãy dủ thương.</vt:lpstr>
      <vt:lpstr>Pk1: Lời con xin hôm nay, lời con xin hôm mai luôn trung trinh luôn yêu thương trong tình Chúa. Dù khi con đau thương, dù khi con cô đơn xin cho con, cho con yêu mến Chúa chân thành. </vt:lpstr>
      <vt:lpstr>ĐK: (Lời cầu con dâng lên như hương thơm), như hương thơm lên cõi thiên đường, bay lên cõi thiên đường thiết tha con cầu khấn, </vt:lpstr>
      <vt:lpstr>** (Lời cầu con dâng lên như hương thơm), như hương thơm lên cõi thiên đường, bay lên cõi thiên đường xin Chúa hãy dủ thương.</vt:lpstr>
      <vt:lpstr>Pk2: Đời con nay hân hoan, buồn đau kia mai sau xin trao dâng, con xin dâng trao về Chúa. Ngài ơi xin thương con, Ngài ơi xin trao ban cho yên vui, cho yêu thương sáng mãi muôn đời.</vt:lpstr>
      <vt:lpstr>ĐK: (Lời cầu con dâng lên như hương thơm), như hương thơm lên cõi thiên đường, bay lên cõi thiên đường thiết tha con cầu khấn, </vt:lpstr>
      <vt:lpstr>** (Lời cầu con dâng lên như hương thơm), như hương thơm lên cõi thiên đường, bay lên cõi thiên đường xin Chúa hãy dủ thương.</vt:lpstr>
      <vt:lpstr>PowerPoint Presentation</vt:lpstr>
      <vt:lpstr>PowerPoint Presentation</vt:lpstr>
      <vt:lpstr>Ca Nguyện Hiệp Lễ Đáp Tiếng Xin Vâng Huỳnh Minh Kỳ &amp; Đinh Công Huỳnh</vt:lpstr>
      <vt:lpstr>Pk1:  Hồn tôi vang lời chúc tụng ngợi khen Chúa Vua muôn loài, vì thương thân phận tôi tá Ngài đã cất nhắc tôi. Thần trí hớn hở vui mừng chỉ trong Thiên Chúa mà thôi. Trần gian mãi đến muôn đời sẽ khen tôi phúc hơn người.</vt:lpstr>
      <vt:lpstr>ĐK: Ôi tim tôi vui sướng, đã được Chúa dủ lòng thương, Chúa đã đoái đến tôi, phận hèn nữ tỳ bất xứng. Xin cho con luôn biết, ngước nhìn lên Mẹ từ nhân, sống xứng đáng mỗi ngày, đáp trả bằng tiếng xin vâng.</vt:lpstr>
      <vt:lpstr>Pk2: Lòng Chúa xót thương những người hằng luôn kính tôn danh Ngài. Quyền năng Chúa làm cho tôi được trở nên vĩ đại. Ngài đã biểu chứng sức mạnh dẹp tan ai sống tự kiêu. Ngài nâng kẻ sống khiêm nhường triệt ai kiêu hãnh hám quyền.</vt:lpstr>
      <vt:lpstr>ĐK: Ôi tim tôi vui sướng, đã được Chúa dủ lòng thương, Chúa đã đoái đến tôi, phận hèn nữ tỳ bất xứng. Xin cho con luôn biết, ngước nhìn lên Mẹ từ nhân, sống xứng đáng mỗi ngày, đáp trả bằng tiếng xin vâng.</vt:lpstr>
      <vt:lpstr>Pk3: Đời con ước nguyện mỗi ngày được luôn sống trong ơn Ngài. Phận con bé mọn nhỏ nhoi cậy trông Chúa suốt đời. Nguyện Chúa thánh hóa tâm hồn và ban ân phúc đầy dư, đời con đáp tiếng “Xin Vâng” truyền rao ơn Chúa Cứu Độ.</vt:lpstr>
      <vt:lpstr>ĐK: Ôi tim tôi vui sướng, đã được Chúa dủ lòng thương, Chúa đã đoái đến tôi, phận hèn nữ tỳ bất xứng. Xin cho con luôn biết, ngước nhìn lên Mẹ từ nhân, sống xứng đáng mỗi ngày, đáp trả bằng tiếng xin vâng.</vt:lpstr>
      <vt:lpstr>PowerPoint Presentation</vt:lpstr>
      <vt:lpstr>PowerPoint Presentation</vt:lpstr>
      <vt:lpstr>Ca Kết Lễ Lời Mẹ Nhắn Nhủ Lê Huy</vt:lpstr>
      <vt:lpstr>Pk1: Năm xưa trên cây sồi, làng Fa-ti-ma xa xôi, có Đức Mẹ Chúa Trời hiện ra Uy Linh Sáng Chói. Mẹ nhắn nhủ người đời, hãy mau ăn năn đền bồi. Hãy tôn sùng Mẫu Tâm, hãy năng lần hạt Mân Côi. </vt:lpstr>
      <vt:lpstr>ĐK: Mẹ Ma-ri-a ôi, Mẹ Ma-ri-a ơi, con vâng nghe Mẹ rồi, sớm chiều  từ  nay  thống  hối. Mẹ Ma-ri-a ơi, xin Mẹ đoái thương nhận lời, cho nước Việt xinh tươi, Đức Tin sáng ngời. </vt:lpstr>
      <vt:lpstr>Pk2: Đôi  môi  như  hoa  cười, Mẹ Ma-ri-a vui tươi, có biết bao lớp người gần xa đua nhau bước tới. Lòng trút khỏi ngậm ngùi, mắt khô đôi suối lệ đời, ngước trông về Mẫu Tâm, sống bên Tình Mẹ yên vui. </vt:lpstr>
      <vt:lpstr>ĐK: Mẹ Ma-ri-a ôi, Mẹ Ma-ri-a ơi, con vâng nghe Mẹ rồi, sớm chiều  từ  nay  thống  hối. Mẹ Ma-ri-a ơi, xin Mẹ đoái thương nhận lời, cho nước Việt xinh tươi, Đức Tin sáng ngời.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139</cp:revision>
  <dcterms:created xsi:type="dcterms:W3CDTF">2023-05-21T07:25:42Z</dcterms:created>
  <dcterms:modified xsi:type="dcterms:W3CDTF">2023-09-28T07:09:15Z</dcterms:modified>
</cp:coreProperties>
</file>