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192" r:id="rId8"/>
    <p:sldMasterId id="2147484204" r:id="rId9"/>
    <p:sldMasterId id="2147484216" r:id="rId10"/>
    <p:sldMasterId id="2147484252" r:id="rId11"/>
    <p:sldMasterId id="2147484264" r:id="rId12"/>
  </p:sldMasterIdLst>
  <p:notesMasterIdLst>
    <p:notesMasterId r:id="rId97"/>
  </p:notesMasterIdLst>
  <p:sldIdLst>
    <p:sldId id="507" r:id="rId13"/>
    <p:sldId id="376" r:id="rId14"/>
    <p:sldId id="765" r:id="rId15"/>
    <p:sldId id="767" r:id="rId16"/>
    <p:sldId id="367" r:id="rId17"/>
    <p:sldId id="368" r:id="rId18"/>
    <p:sldId id="369" r:id="rId19"/>
    <p:sldId id="370" r:id="rId20"/>
    <p:sldId id="371" r:id="rId21"/>
    <p:sldId id="372" r:id="rId22"/>
    <p:sldId id="373" r:id="rId23"/>
    <p:sldId id="374" r:id="rId24"/>
    <p:sldId id="725" r:id="rId25"/>
    <p:sldId id="553" r:id="rId26"/>
    <p:sldId id="443" r:id="rId27"/>
    <p:sldId id="585" r:id="rId28"/>
    <p:sldId id="769" r:id="rId29"/>
    <p:sldId id="676" r:id="rId30"/>
    <p:sldId id="770" r:id="rId31"/>
    <p:sldId id="726" r:id="rId32"/>
    <p:sldId id="384" r:id="rId33"/>
    <p:sldId id="385" r:id="rId34"/>
    <p:sldId id="386" r:id="rId35"/>
    <p:sldId id="387" r:id="rId36"/>
    <p:sldId id="388" r:id="rId37"/>
    <p:sldId id="389" r:id="rId38"/>
    <p:sldId id="390" r:id="rId39"/>
    <p:sldId id="391" r:id="rId40"/>
    <p:sldId id="727" r:id="rId41"/>
    <p:sldId id="649" r:id="rId42"/>
    <p:sldId id="753" r:id="rId43"/>
    <p:sldId id="754" r:id="rId44"/>
    <p:sldId id="755" r:id="rId45"/>
    <p:sldId id="761" r:id="rId46"/>
    <p:sldId id="756" r:id="rId47"/>
    <p:sldId id="762" r:id="rId48"/>
    <p:sldId id="757" r:id="rId49"/>
    <p:sldId id="763" r:id="rId50"/>
    <p:sldId id="758" r:id="rId51"/>
    <p:sldId id="764" r:id="rId52"/>
    <p:sldId id="653" r:id="rId53"/>
    <p:sldId id="768" r:id="rId54"/>
    <p:sldId id="728"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50" r:id="rId70"/>
    <p:sldId id="558" r:id="rId71"/>
    <p:sldId id="559" r:id="rId72"/>
    <p:sldId id="561" r:id="rId73"/>
    <p:sldId id="744" r:id="rId74"/>
    <p:sldId id="771" r:id="rId75"/>
    <p:sldId id="276" r:id="rId76"/>
    <p:sldId id="729" r:id="rId77"/>
    <p:sldId id="277" r:id="rId78"/>
    <p:sldId id="278" r:id="rId79"/>
    <p:sldId id="279" r:id="rId80"/>
    <p:sldId id="772" r:id="rId81"/>
    <p:sldId id="290" r:id="rId82"/>
    <p:sldId id="773" r:id="rId83"/>
    <p:sldId id="774" r:id="rId84"/>
    <p:sldId id="291" r:id="rId85"/>
    <p:sldId id="775" r:id="rId86"/>
    <p:sldId id="776" r:id="rId87"/>
    <p:sldId id="292" r:id="rId88"/>
    <p:sldId id="698" r:id="rId89"/>
    <p:sldId id="293" r:id="rId90"/>
    <p:sldId id="563" r:id="rId91"/>
    <p:sldId id="564" r:id="rId92"/>
    <p:sldId id="777" r:id="rId93"/>
    <p:sldId id="740" r:id="rId94"/>
    <p:sldId id="778" r:id="rId95"/>
    <p:sldId id="730"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73</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64577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2180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5649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887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8877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396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96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3937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4351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4635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5940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7151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360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2130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493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7894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11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4413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5089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741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9833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11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04780"/>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276774"/>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latin typeface="+mj-lt"/>
              </a:rPr>
              <a:t>Ca</a:t>
            </a:r>
            <a:r>
              <a:rPr lang="en-US" sz="6600" b="0" dirty="0" smtClean="0">
                <a:solidFill>
                  <a:srgbClr val="FFFF00"/>
                </a:solidFill>
                <a:effectLst/>
                <a:latin typeface="+mj-lt"/>
              </a:rPr>
              <a:t> </a:t>
            </a:r>
            <a:r>
              <a:rPr lang="en-US" sz="6600" b="0" dirty="0" err="1">
                <a:solidFill>
                  <a:srgbClr val="FFFF00"/>
                </a:solidFill>
                <a:effectLst/>
                <a:latin typeface="+mj-lt"/>
              </a:rPr>
              <a:t>Nhập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smtClean="0">
                <a:solidFill>
                  <a:srgbClr val="FFFF00"/>
                </a:solidFill>
                <a:effectLst/>
                <a:latin typeface="+mj-lt"/>
              </a:rPr>
              <a:t>Chung </a:t>
            </a:r>
            <a:r>
              <a:rPr lang="en-US" sz="6600" b="0" dirty="0" err="1" smtClean="0">
                <a:solidFill>
                  <a:srgbClr val="FFFF00"/>
                </a:solidFill>
                <a:effectLst/>
                <a:latin typeface="+mj-lt"/>
              </a:rPr>
              <a:t>Lời</a:t>
            </a:r>
            <a:r>
              <a:rPr lang="en-US" sz="6600" b="0" dirty="0" smtClean="0">
                <a:solidFill>
                  <a:srgbClr val="FFFF00"/>
                </a:solidFill>
                <a:effectLst/>
                <a:latin typeface="+mj-lt"/>
              </a:rPr>
              <a:t> </a:t>
            </a:r>
            <a:r>
              <a:rPr lang="en-US" sz="6600" b="0" dirty="0" err="1" smtClean="0">
                <a:solidFill>
                  <a:srgbClr val="FFFF00"/>
                </a:solidFill>
                <a:effectLst/>
                <a:latin typeface="+mj-lt"/>
              </a:rPr>
              <a:t>Tạ</a:t>
            </a:r>
            <a:r>
              <a:rPr lang="en-US" sz="6600" b="0" dirty="0" smtClean="0">
                <a:solidFill>
                  <a:srgbClr val="FFFF00"/>
                </a:solidFill>
                <a:effectLst/>
                <a:latin typeface="+mj-lt"/>
              </a:rPr>
              <a:t> </a:t>
            </a:r>
            <a:r>
              <a:rPr lang="en-US" sz="6600" b="0" dirty="0" err="1" smtClean="0">
                <a:solidFill>
                  <a:srgbClr val="FFFF00"/>
                </a:solidFill>
                <a:effectLst/>
                <a:latin typeface="+mj-lt"/>
              </a:rPr>
              <a:t>Ơn</a:t>
            </a:r>
            <a:r>
              <a:rPr lang="en-US" sz="8000" b="0" dirty="0" smtClean="0">
                <a:solidFill>
                  <a:srgbClr val="FFFF00"/>
                </a:solidFill>
                <a:effectLst/>
                <a:latin typeface="+mj-lt"/>
              </a:rPr>
              <a:t/>
            </a:r>
            <a:br>
              <a:rPr lang="en-US" sz="8000" b="0" dirty="0" smtClean="0">
                <a:solidFill>
                  <a:srgbClr val="FFFF00"/>
                </a:solidFill>
                <a:effectLst/>
                <a:latin typeface="+mj-lt"/>
              </a:rPr>
            </a:br>
            <a:r>
              <a:rPr lang="en-US" sz="4800" i="1" dirty="0" smtClean="0">
                <a:solidFill>
                  <a:schemeClr val="bg1"/>
                </a:solidFill>
              </a:rPr>
              <a:t>Lm. </a:t>
            </a:r>
            <a:r>
              <a:rPr lang="en-US" sz="4800" i="1" dirty="0" err="1" smtClean="0">
                <a:solidFill>
                  <a:schemeClr val="bg1"/>
                </a:solidFill>
              </a:rPr>
              <a:t>Nguyễn</a:t>
            </a:r>
            <a:r>
              <a:rPr lang="en-US" sz="4800" i="1" dirty="0" smtClean="0">
                <a:solidFill>
                  <a:schemeClr val="bg1"/>
                </a:solidFill>
              </a:rPr>
              <a:t> </a:t>
            </a:r>
            <a:r>
              <a:rPr lang="en-US" sz="4800" i="1" dirty="0" err="1" smtClean="0">
                <a:solidFill>
                  <a:schemeClr val="bg1"/>
                </a:solidFill>
              </a:rPr>
              <a:t>Duy</a:t>
            </a:r>
            <a:endParaRPr lang="en-US" sz="48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6000" dirty="0" smtClean="0">
              <a:solidFill>
                <a:srgbClr val="FFFF00"/>
              </a:solidFill>
              <a:latin typeface="+mj-lt"/>
            </a:endParaRPr>
          </a:p>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Trong hân hoan chúng con về đây, mang tin yêu mơ ước nồng say, cùng hợp tiếng ca tạ ơn Chúa lời thiết tha.</a:t>
            </a:r>
          </a:p>
          <a:p>
            <a:pPr algn="just">
              <a:lnSpc>
                <a:spcPct val="90000"/>
              </a:lnSpc>
              <a:spcBef>
                <a:spcPts val="0"/>
              </a:spcBef>
            </a:pPr>
            <a:endParaRPr lang="vi-VN" sz="62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a:solidFill>
                  <a:schemeClr val="bg1"/>
                </a:solidFill>
                <a:latin typeface="+mj-lt"/>
              </a:rPr>
              <a:t>Bao năm tháng con hằng ước mơ về bên Chúa hát khúc tạ ơn. Ôi giây phút chan hòa thánh ân trong cõi lòng dâng trào ý </a:t>
            </a:r>
            <a:r>
              <a:rPr lang="vi-VN" sz="5400" dirty="0" smtClean="0">
                <a:solidFill>
                  <a:schemeClr val="bg1"/>
                </a:solidFill>
                <a:latin typeface="+mj-lt"/>
              </a:rPr>
              <a:t>xuân.</a:t>
            </a:r>
            <a:endParaRPr lang="vi-VN" sz="54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6000" dirty="0" smtClean="0">
              <a:solidFill>
                <a:srgbClr val="FFFF00"/>
              </a:solidFill>
              <a:latin typeface="+mj-lt"/>
            </a:endParaRPr>
          </a:p>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Trong hân hoan chúng con về đây, mang tin yêu mơ ước nồng say, cùng hợp tiếng ca tạ ơn Chúa lời thiết tha.</a:t>
            </a:r>
          </a:p>
          <a:p>
            <a:pPr algn="just">
              <a:lnSpc>
                <a:spcPct val="90000"/>
              </a:lnSpc>
              <a:spcBef>
                <a:spcPts val="0"/>
              </a:spcBef>
            </a:pPr>
            <a:endParaRPr lang="vi-VN" sz="6200" dirty="0">
              <a:solidFill>
                <a:schemeClr val="bg1"/>
              </a:solidFill>
              <a:latin typeface="+mj-lt"/>
            </a:endParaRPr>
          </a:p>
        </p:txBody>
      </p:sp>
    </p:spTree>
    <p:extLst>
      <p:ext uri="{BB962C8B-B14F-4D97-AF65-F5344CB8AC3E}">
        <p14:creationId xmlns:p14="http://schemas.microsoft.com/office/powerpoint/2010/main" val="34057447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smtClean="0">
                <a:solidFill>
                  <a:schemeClr val="bg1"/>
                </a:solidFill>
                <a:latin typeface="+mj-lt"/>
              </a:rPr>
              <a:t>Như </a:t>
            </a:r>
            <a:r>
              <a:rPr lang="vi-VN" sz="5400" dirty="0">
                <a:solidFill>
                  <a:schemeClr val="bg1"/>
                </a:solidFill>
                <a:latin typeface="+mj-lt"/>
              </a:rPr>
              <a:t>nai khát mong nguồn nước trong hồn con khát chính Chúa tình thương. Con vui sướng trở về thánh cung cho cõi lòng vuông tròn ước mong.</a:t>
            </a:r>
          </a:p>
        </p:txBody>
      </p:sp>
    </p:spTree>
    <p:extLst>
      <p:ext uri="{BB962C8B-B14F-4D97-AF65-F5344CB8AC3E}">
        <p14:creationId xmlns:p14="http://schemas.microsoft.com/office/powerpoint/2010/main" val="28058453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6000" dirty="0" smtClean="0">
              <a:solidFill>
                <a:srgbClr val="FFFF00"/>
              </a:solidFill>
              <a:latin typeface="+mj-lt"/>
            </a:endParaRPr>
          </a:p>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Trong hân hoan chúng con về đây, mang tin yêu mơ ước nồng say, cùng hợp tiếng ca tạ ơn Chúa lời thiết tha.</a:t>
            </a:r>
          </a:p>
          <a:p>
            <a:pPr algn="just">
              <a:lnSpc>
                <a:spcPct val="90000"/>
              </a:lnSpc>
              <a:spcBef>
                <a:spcPts val="0"/>
              </a:spcBef>
            </a:pPr>
            <a:endParaRPr lang="vi-VN" sz="6200" dirty="0">
              <a:solidFill>
                <a:schemeClr val="bg1"/>
              </a:solidFill>
              <a:latin typeface="+mj-lt"/>
            </a:endParaRPr>
          </a:p>
        </p:txBody>
      </p:sp>
    </p:spTree>
    <p:extLst>
      <p:ext uri="{BB962C8B-B14F-4D97-AF65-F5344CB8AC3E}">
        <p14:creationId xmlns:p14="http://schemas.microsoft.com/office/powerpoint/2010/main" val="20554234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Vườn nho của Chúa chính là nhà Ít-ra-en</a:t>
            </a:r>
            <a:r>
              <a:rPr lang="en-US" sz="6600" dirty="0" smtClean="0">
                <a:solidFill>
                  <a:schemeClr val="bg1"/>
                </a:solidFill>
              </a:rPr>
              <a:t>.</a:t>
            </a:r>
            <a:endParaRPr lang="vi-VN" sz="6600" dirty="0" smtClean="0">
              <a:solidFill>
                <a:schemeClr val="bg1"/>
              </a:solidFill>
            </a:endParaRPr>
          </a:p>
        </p:txBody>
      </p:sp>
    </p:spTree>
    <p:extLst>
      <p:ext uri="{BB962C8B-B14F-4D97-AF65-F5344CB8AC3E}">
        <p14:creationId xmlns:p14="http://schemas.microsoft.com/office/powerpoint/2010/main" val="2573552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vi-VN" sz="3200" b="1">
                <a:ln w="1905"/>
                <a:solidFill>
                  <a:srgbClr val="A50021"/>
                </a:solidFill>
                <a:effectLst>
                  <a:innerShdw blurRad="69850" dist="43180" dir="5400000">
                    <a:srgbClr val="000000">
                      <a:alpha val="65000"/>
                    </a:srgbClr>
                  </a:innerShdw>
                </a:effectLst>
              </a:rPr>
              <a:t>Vườn nho cửa Đức Chúa các đạo binh</a:t>
            </a:r>
          </a:p>
          <a:p>
            <a:r>
              <a:rPr lang="vi-VN" sz="3200" b="1">
                <a:ln w="1905"/>
                <a:solidFill>
                  <a:srgbClr val="A50021"/>
                </a:solidFill>
                <a:effectLst>
                  <a:innerShdw blurRad="69850" dist="43180" dir="5400000">
                    <a:srgbClr val="000000">
                      <a:alpha val="65000"/>
                    </a:srgbClr>
                  </a:innerShdw>
                </a:effectLst>
              </a:rPr>
              <a:t>Chính là nhà Ít-ra-en.</a:t>
            </a: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79</a:t>
            </a:r>
            <a:br>
              <a:rPr lang="en-US" smtClean="0">
                <a:solidFill>
                  <a:srgbClr val="FFFF00"/>
                </a:solidFill>
              </a:rPr>
            </a:br>
            <a:r>
              <a:rPr lang="en-US" smtClean="0">
                <a:solidFill>
                  <a:srgbClr val="FFFF00"/>
                </a:solidFill>
              </a:rPr>
              <a:t>Chúa Nhật XXVII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3826860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176354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Tk1:</a:t>
            </a:r>
            <a:r>
              <a:rPr lang="en-US" sz="4600" dirty="0">
                <a:solidFill>
                  <a:schemeClr val="bg1"/>
                </a:solidFill>
              </a:rPr>
              <a:t> </a:t>
            </a:r>
            <a:r>
              <a:rPr lang="vi-VN" sz="4600" dirty="0" smtClean="0">
                <a:solidFill>
                  <a:schemeClr val="bg1"/>
                </a:solidFill>
              </a:rPr>
              <a:t>Này cụm nho Ngài bứng khi xưa tận bên Ai-cập xa xôi đuổi bao dân tộc, dọn đất cấy nơi đây. Và khiến cành lá vươn dài xa mãi cho tới đại dương. Đâm thêm chồi ra tới sông dài và xanh tốt bóng rợp khắp nơi.</a:t>
            </a:r>
            <a:endParaRPr lang="en-US" sz="4600" dirty="0">
              <a:solidFill>
                <a:schemeClr val="bg1"/>
              </a:solidFill>
            </a:endParaRPr>
          </a:p>
        </p:txBody>
      </p:sp>
    </p:spTree>
    <p:extLst>
      <p:ext uri="{BB962C8B-B14F-4D97-AF65-F5344CB8AC3E}">
        <p14:creationId xmlns:p14="http://schemas.microsoft.com/office/powerpoint/2010/main" val="3766270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600" u="sng" dirty="0" smtClean="0">
                <a:solidFill>
                  <a:srgbClr val="FFFF00"/>
                </a:solidFill>
              </a:rPr>
              <a:t>Tk2:</a:t>
            </a:r>
            <a:r>
              <a:rPr lang="en-US" sz="4600" dirty="0" smtClean="0">
                <a:solidFill>
                  <a:schemeClr val="bg1"/>
                </a:solidFill>
              </a:rPr>
              <a:t> </a:t>
            </a:r>
            <a:r>
              <a:rPr lang="vi-VN" sz="4600" dirty="0" smtClean="0">
                <a:solidFill>
                  <a:schemeClr val="bg1"/>
                </a:solidFill>
              </a:rPr>
              <a:t>Vậy mà nay Ngài nỡ đang tâm dẹp phăng lũy rào chung quanh để cho bao người lui tới hái đem ăn. Và để từng lũ heo rừng xông đến xô phá tràn lan. Bao nhiêu là muông thú nương đồng gặm ăn nát khác gì cỏ hoang.</a:t>
            </a:r>
            <a:endParaRPr lang="en-US" sz="4600" dirty="0">
              <a:solidFill>
                <a:schemeClr val="bg1"/>
              </a:solidFill>
            </a:endParaRPr>
          </a:p>
        </p:txBody>
      </p:sp>
    </p:spTree>
    <p:extLst>
      <p:ext uri="{BB962C8B-B14F-4D97-AF65-F5344CB8AC3E}">
        <p14:creationId xmlns:p14="http://schemas.microsoft.com/office/powerpoint/2010/main" val="2911871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600" u="sng" dirty="0" smtClean="0">
                <a:solidFill>
                  <a:srgbClr val="FFFF00"/>
                </a:solidFill>
              </a:rPr>
              <a:t>Tk3:</a:t>
            </a:r>
            <a:r>
              <a:rPr lang="en-US" sz="4600" dirty="0">
                <a:solidFill>
                  <a:schemeClr val="bg1"/>
                </a:solidFill>
              </a:rPr>
              <a:t> </a:t>
            </a:r>
            <a:r>
              <a:rPr lang="vi-VN" sz="4600" dirty="0" smtClean="0">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p>
        </p:txBody>
      </p:sp>
    </p:spTree>
    <p:extLst>
      <p:ext uri="{BB962C8B-B14F-4D97-AF65-F5344CB8AC3E}">
        <p14:creationId xmlns:p14="http://schemas.microsoft.com/office/powerpoint/2010/main" val="4223147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500" u="sng" dirty="0" smtClean="0">
                <a:solidFill>
                  <a:srgbClr val="FFFF00"/>
                </a:solidFill>
              </a:rPr>
              <a:t>Tk4:</a:t>
            </a:r>
            <a:r>
              <a:rPr lang="en-US" sz="4500" dirty="0" smtClean="0">
                <a:solidFill>
                  <a:schemeClr val="bg1"/>
                </a:solidFill>
              </a:rPr>
              <a:t> </a:t>
            </a:r>
            <a:r>
              <a:rPr lang="vi-VN" sz="4500" dirty="0" smtClean="0">
                <a:solidFill>
                  <a:schemeClr val="bg1"/>
                </a:solidFill>
              </a:rPr>
              <a:t>Rày nguyện xin Ngài hãy ra tay chở che Đấng ngồi bên ngai, chính đây con người được Chúa xuống uy phong. Nguyện ước đoàn con không còn khi dám xa Chúa nữa đâu. Van xin Ngài cho sống an bình, đoàn con mãi chúc tụng Thánh Danh.</a:t>
            </a:r>
          </a:p>
        </p:txBody>
      </p:sp>
    </p:spTree>
    <p:extLst>
      <p:ext uri="{BB962C8B-B14F-4D97-AF65-F5344CB8AC3E}">
        <p14:creationId xmlns:p14="http://schemas.microsoft.com/office/powerpoint/2010/main" val="2389635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5400" dirty="0" smtClean="0">
                <a:solidFill>
                  <a:srgbClr val="FFFF00"/>
                </a:solidFill>
              </a:rPr>
              <a:t>Alleluia-Alleluia: </a:t>
            </a:r>
            <a:r>
              <a:rPr lang="vi-VN" sz="5400" dirty="0" smtClean="0">
                <a:solidFill>
                  <a:schemeClr val="bg1"/>
                </a:solidFill>
              </a:rPr>
              <a:t>Chúa nói: Chính Thầy đã chọn các con, giữa thế gian, để các con đi và đem lại hoa trái và để hoa trái các con tồn tại</a:t>
            </a:r>
            <a:r>
              <a:rPr lang="vi-VN" sz="5400" dirty="0">
                <a:solidFill>
                  <a:schemeClr val="bg1"/>
                </a:solidFill>
              </a:rPr>
              <a:t>. </a:t>
            </a:r>
            <a:r>
              <a:rPr lang="vi-VN" sz="5400" dirty="0" smtClean="0">
                <a:solidFill>
                  <a:schemeClr val="bg1"/>
                </a:solidFill>
              </a:rPr>
              <a:t>     </a:t>
            </a:r>
            <a:r>
              <a:rPr lang="vi-VN" sz="5400" dirty="0" smtClean="0">
                <a:solidFill>
                  <a:srgbClr val="FFFF00"/>
                </a:solidFill>
              </a:rPr>
              <a:t>Alleluia </a:t>
            </a:r>
            <a:r>
              <a:rPr lang="vi-VN" sz="5400" dirty="0">
                <a:solidFill>
                  <a:srgbClr val="FFFF00"/>
                </a:solidFill>
              </a:rPr>
              <a:t>…</a:t>
            </a:r>
            <a:endParaRPr lang="en-US" sz="5400" dirty="0">
              <a:solidFill>
                <a:srgbClr val="FFFF00"/>
              </a:solidFill>
            </a:endParaRPr>
          </a:p>
        </p:txBody>
      </p:sp>
    </p:spTree>
    <p:extLst>
      <p:ext uri="{BB962C8B-B14F-4D97-AF65-F5344CB8AC3E}">
        <p14:creationId xmlns:p14="http://schemas.microsoft.com/office/powerpoint/2010/main" val="2110469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của thánh Phaolo tôn đồ,</a:t>
            </a:r>
          </a:p>
          <a:p>
            <a:r>
              <a:rPr lang="en-US" sz="3600" smtClean="0">
                <a:solidFill>
                  <a:srgbClr val="A50021"/>
                </a:solidFill>
              </a:rPr>
              <a:t>Gửi tín hữu Phi-lip-phe.</a:t>
            </a:r>
            <a:endParaRPr lang="vi-VN" sz="3600">
              <a:solidFill>
                <a:srgbClr val="A50021"/>
              </a:solidFill>
            </a:endParaRPr>
          </a:p>
          <a:p>
            <a:r>
              <a:rPr lang="en-US" sz="3600" smtClean="0">
                <a:solidFill>
                  <a:srgbClr val="A50021"/>
                </a:solidFill>
              </a:rPr>
              <a:t>Anh em hãy đem những điều này ra thực hành, là Thiên Chúa là nguồn bình an sẹ ở</a:t>
            </a:r>
          </a:p>
          <a:p>
            <a:r>
              <a:rPr lang="en-US" sz="3600" smtClean="0">
                <a:solidFill>
                  <a:srgbClr val="A50021"/>
                </a:solidFill>
              </a:rPr>
              <a:t>Với anh em</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5400" dirty="0" smtClean="0">
                <a:solidFill>
                  <a:srgbClr val="FFFF00"/>
                </a:solidFill>
              </a:rPr>
              <a:t>Alleluia-Alleluia: </a:t>
            </a:r>
            <a:r>
              <a:rPr lang="vi-VN" sz="5400" dirty="0" smtClean="0">
                <a:solidFill>
                  <a:schemeClr val="bg1"/>
                </a:solidFill>
              </a:rPr>
              <a:t>Chúa nói: Chính Thầy đã chọn các con, giữa thế gian, để các con đi và đem lại hoa trái và để hoa trái các con tồn tại</a:t>
            </a:r>
            <a:r>
              <a:rPr lang="vi-VN" sz="5400" dirty="0">
                <a:solidFill>
                  <a:schemeClr val="bg1"/>
                </a:solidFill>
              </a:rPr>
              <a:t>. </a:t>
            </a:r>
            <a:r>
              <a:rPr lang="vi-VN" sz="5400" dirty="0" smtClean="0">
                <a:solidFill>
                  <a:schemeClr val="bg1"/>
                </a:solidFill>
              </a:rPr>
              <a:t>     </a:t>
            </a:r>
            <a:r>
              <a:rPr lang="vi-VN" sz="5400" dirty="0" smtClean="0">
                <a:solidFill>
                  <a:srgbClr val="FFFF00"/>
                </a:solidFill>
              </a:rPr>
              <a:t>Alleluia </a:t>
            </a:r>
            <a:r>
              <a:rPr lang="vi-VN" sz="5400" dirty="0">
                <a:solidFill>
                  <a:srgbClr val="FFFF00"/>
                </a:solidFill>
              </a:rPr>
              <a:t>…</a:t>
            </a:r>
            <a:endParaRPr lang="en-US" sz="5400" dirty="0">
              <a:solidFill>
                <a:srgbClr val="FFFF00"/>
              </a:solidFill>
            </a:endParaRPr>
          </a:p>
        </p:txBody>
      </p:sp>
    </p:spTree>
    <p:extLst>
      <p:ext uri="{BB962C8B-B14F-4D97-AF65-F5344CB8AC3E}">
        <p14:creationId xmlns:p14="http://schemas.microsoft.com/office/powerpoint/2010/main" val="3242766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4031873"/>
          </a:xfrm>
          <a:prstGeom prst="rect">
            <a:avLst/>
          </a:prstGeom>
        </p:spPr>
        <p:txBody>
          <a:bodyPr wrap="square">
            <a:spAutoFit/>
          </a:bodyPr>
          <a:lstStyle/>
          <a:p>
            <a:pPr algn="just"/>
            <a:r>
              <a:rPr lang="vi-VN" sz="3200"/>
              <a:t>Tất cả chúng ta đều được Thiên Chúa mời gọi chăm sóc cho vườn nho Hội Thánh luôn tươi tốt và sinh nhiều hoa trái. Để có đủ khả năng chu toàn tốt nhất phận vụ được Chúa trao phó, chúng ta tin tưởng cầu xin.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692771"/>
          </a:xfrm>
          <a:prstGeom prst="rect">
            <a:avLst/>
          </a:prstGeom>
        </p:spPr>
        <p:txBody>
          <a:bodyPr wrap="square">
            <a:spAutoFit/>
          </a:bodyPr>
          <a:lstStyle/>
          <a:p>
            <a:pPr algn="ctr"/>
            <a:r>
              <a:rPr lang="en-US" sz="6000" b="1" dirty="0" err="1" smtClean="0">
                <a:solidFill>
                  <a:srgbClr val="FFFF00"/>
                </a:solidFill>
              </a:rPr>
              <a:t>Tiến</a:t>
            </a:r>
            <a:r>
              <a:rPr lang="en-US" sz="6000" b="1" dirty="0" smtClean="0">
                <a:solidFill>
                  <a:srgbClr val="FFFF00"/>
                </a:solidFill>
              </a:rPr>
              <a:t> </a:t>
            </a:r>
            <a:r>
              <a:rPr lang="en-US" sz="6000" b="1" dirty="0" err="1" smtClean="0">
                <a:solidFill>
                  <a:srgbClr val="FFFF00"/>
                </a:solidFill>
              </a:rPr>
              <a:t>Dâng</a:t>
            </a:r>
            <a:r>
              <a:rPr lang="en-US" sz="6000" b="1" dirty="0" smtClean="0">
                <a:solidFill>
                  <a:srgbClr val="FFFF00"/>
                </a:solidFill>
              </a:rPr>
              <a:t> </a:t>
            </a:r>
            <a:r>
              <a:rPr lang="en-US" sz="6000" b="1" dirty="0" err="1" smtClean="0">
                <a:solidFill>
                  <a:srgbClr val="FFFF00"/>
                </a:solidFill>
              </a:rPr>
              <a:t>Lên</a:t>
            </a:r>
            <a:endParaRPr lang="en-US" sz="6000" b="1" dirty="0">
              <a:solidFill>
                <a:srgbClr val="FFFF00"/>
              </a:solidFill>
            </a:endParaRPr>
          </a:p>
          <a:p>
            <a:pPr algn="ctr"/>
            <a:r>
              <a:rPr lang="en-US" sz="4400" b="1" i="1" dirty="0" err="1" smtClean="0">
                <a:solidFill>
                  <a:schemeClr val="bg1"/>
                </a:solidFill>
              </a:rPr>
              <a:t>Phanxicô</a:t>
            </a:r>
            <a:endParaRPr lang="en-US" sz="44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Tiến </a:t>
            </a:r>
            <a:r>
              <a:rPr lang="vi-VN" sz="5400" dirty="0">
                <a:solidFill>
                  <a:schemeClr val="bg1"/>
                </a:solidFill>
              </a:rPr>
              <a:t>dâng </a:t>
            </a:r>
            <a:r>
              <a:rPr lang="vi-VN" sz="5400" dirty="0" smtClean="0">
                <a:solidFill>
                  <a:schemeClr val="bg1"/>
                </a:solidFill>
              </a:rPr>
              <a:t>lên, </a:t>
            </a:r>
            <a:r>
              <a:rPr lang="vi-VN" sz="5400" dirty="0">
                <a:solidFill>
                  <a:schemeClr val="bg1"/>
                </a:solidFill>
              </a:rPr>
              <a:t>thiên cung này lễ vật. Nguyện dâng </a:t>
            </a:r>
            <a:r>
              <a:rPr lang="vi-VN" sz="5400" dirty="0" smtClean="0">
                <a:solidFill>
                  <a:schemeClr val="bg1"/>
                </a:solidFill>
              </a:rPr>
              <a:t>Chúa, </a:t>
            </a:r>
            <a:r>
              <a:rPr lang="vi-VN" sz="5400" dirty="0">
                <a:solidFill>
                  <a:schemeClr val="bg1"/>
                </a:solidFill>
              </a:rPr>
              <a:t>bánh thơm với rượu nho, và nước </a:t>
            </a:r>
            <a:r>
              <a:rPr lang="vi-VN" sz="5400" dirty="0" smtClean="0">
                <a:solidFill>
                  <a:schemeClr val="bg1"/>
                </a:solidFill>
              </a:rPr>
              <a:t>mắt, </a:t>
            </a:r>
            <a:r>
              <a:rPr lang="vi-VN" sz="5400" dirty="0">
                <a:solidFill>
                  <a:schemeClr val="bg1"/>
                </a:solidFill>
              </a:rPr>
              <a:t>tiếng hát trong cuộc đời. Xin Chúa </a:t>
            </a:r>
            <a:r>
              <a:rPr lang="vi-VN" sz="5400" dirty="0" smtClean="0">
                <a:solidFill>
                  <a:schemeClr val="bg1"/>
                </a:solidFill>
              </a:rPr>
              <a:t>nhận, </a:t>
            </a:r>
            <a:r>
              <a:rPr lang="vi-VN" sz="5400" dirty="0">
                <a:solidFill>
                  <a:schemeClr val="bg1"/>
                </a:solidFill>
              </a:rPr>
              <a:t>đền bù muôn tội con. </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smtClean="0">
                <a:solidFill>
                  <a:srgbClr val="FFFF00"/>
                </a:solidFill>
              </a:rPr>
              <a:t>ĐK: </a:t>
            </a:r>
            <a:r>
              <a:rPr lang="vi-VN" sz="5400" dirty="0">
                <a:solidFill>
                  <a:schemeClr val="bg1"/>
                </a:solidFill>
              </a:rPr>
              <a:t>Cùng dâng tiến tiếng hát trên môi nguyện cầu, bao nỗi sầu dâng lên cùng với niềm vui; cùng dâng tiến với hết tâm tình thiết tha, tựa hương xa bay lên tòa Chúa bao la.</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Tiến dâng </a:t>
            </a:r>
            <a:r>
              <a:rPr lang="vi-VN" sz="5400" dirty="0" smtClean="0">
                <a:solidFill>
                  <a:schemeClr val="bg1"/>
                </a:solidFill>
              </a:rPr>
              <a:t>lên, </a:t>
            </a:r>
            <a:r>
              <a:rPr lang="vi-VN" sz="5400" dirty="0">
                <a:solidFill>
                  <a:schemeClr val="bg1"/>
                </a:solidFill>
              </a:rPr>
              <a:t>thiên cung lời ước nguyện, nguyện xin </a:t>
            </a:r>
            <a:r>
              <a:rPr lang="vi-VN" sz="5400" dirty="0" smtClean="0">
                <a:solidFill>
                  <a:schemeClr val="bg1"/>
                </a:solidFill>
              </a:rPr>
              <a:t>Chúa, </a:t>
            </a:r>
            <a:r>
              <a:rPr lang="vi-VN" sz="5400" dirty="0">
                <a:solidFill>
                  <a:schemeClr val="bg1"/>
                </a:solidFill>
              </a:rPr>
              <a:t>khấng ban phúc bình yên, được như </a:t>
            </a:r>
            <a:r>
              <a:rPr lang="vi-VN" sz="5400" dirty="0" smtClean="0">
                <a:solidFill>
                  <a:schemeClr val="bg1"/>
                </a:solidFill>
              </a:rPr>
              <a:t>nước, </a:t>
            </a:r>
            <a:r>
              <a:rPr lang="vi-VN" sz="5400" dirty="0">
                <a:solidFill>
                  <a:schemeClr val="bg1"/>
                </a:solidFill>
              </a:rPr>
              <a:t>nối kết trong rượu nồng, bao tấm </a:t>
            </a:r>
            <a:r>
              <a:rPr lang="vi-VN" sz="5400" dirty="0" smtClean="0">
                <a:solidFill>
                  <a:schemeClr val="bg1"/>
                </a:solidFill>
              </a:rPr>
              <a:t>lòng, </a:t>
            </a:r>
            <a:r>
              <a:rPr lang="vi-VN" sz="5400" dirty="0">
                <a:solidFill>
                  <a:schemeClr val="bg1"/>
                </a:solidFill>
              </a:rPr>
              <a:t>hòa đồng trong tình yêu.</a:t>
            </a:r>
            <a:endParaRPr lang="en-US" sz="5400"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smtClean="0">
                <a:solidFill>
                  <a:srgbClr val="FFFF00"/>
                </a:solidFill>
              </a:rPr>
              <a:t>ĐK: </a:t>
            </a:r>
            <a:r>
              <a:rPr lang="vi-VN" sz="5400" dirty="0">
                <a:solidFill>
                  <a:schemeClr val="bg1"/>
                </a:solidFill>
              </a:rPr>
              <a:t>Cùng dâng tiến tiếng hát trên môi nguyện cầu, bao nỗi sầu dâng lên cùng với niềm vui; cùng dâng tiến với hết tâm tình thiết tha, tựa hương xa bay lên tòa Chúa bao la.</a:t>
            </a:r>
            <a:endParaRPr lang="en-US" sz="5400" b="0" dirty="0">
              <a:solidFill>
                <a:schemeClr val="bg1"/>
              </a:solidFill>
              <a:effectLst/>
            </a:endParaRPr>
          </a:p>
        </p:txBody>
      </p:sp>
    </p:spTree>
    <p:extLst>
      <p:ext uri="{BB962C8B-B14F-4D97-AF65-F5344CB8AC3E}">
        <p14:creationId xmlns:p14="http://schemas.microsoft.com/office/powerpoint/2010/main" val="3807034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b="0" dirty="0" smtClean="0">
                <a:solidFill>
                  <a:srgbClr val="FFFF00"/>
                </a:solidFill>
                <a:effectLst/>
              </a:rPr>
              <a:t>Con </a:t>
            </a:r>
            <a:r>
              <a:rPr lang="en-US" sz="6600" b="0" dirty="0" err="1" smtClean="0">
                <a:solidFill>
                  <a:srgbClr val="FFFF00"/>
                </a:solidFill>
                <a:effectLst/>
              </a:rPr>
              <a:t>Chúa</a:t>
            </a:r>
            <a:r>
              <a:rPr lang="en-US" sz="6600" b="0" dirty="0" smtClean="0">
                <a:solidFill>
                  <a:srgbClr val="FFFF00"/>
                </a:solidFill>
                <a:effectLst/>
              </a:rPr>
              <a:t> </a:t>
            </a:r>
            <a:r>
              <a:rPr lang="en-US" sz="6600" b="0" dirty="0" err="1" smtClean="0">
                <a:solidFill>
                  <a:srgbClr val="FFFF00"/>
                </a:solidFill>
                <a:effectLst/>
              </a:rPr>
              <a:t>Hy</a:t>
            </a:r>
            <a:r>
              <a:rPr lang="en-US" sz="6600" b="0" dirty="0" smtClean="0">
                <a:solidFill>
                  <a:srgbClr val="FFFF00"/>
                </a:solidFill>
                <a:effectLst/>
              </a:rPr>
              <a:t> </a:t>
            </a:r>
            <a:r>
              <a:rPr lang="en-US" sz="6600" b="0" dirty="0" err="1" smtClean="0">
                <a:solidFill>
                  <a:srgbClr val="FFFF00"/>
                </a:solidFill>
                <a:effectLst/>
              </a:rPr>
              <a:t>Sinh</a:t>
            </a:r>
            <a:r>
              <a:rPr lang="en-US" sz="6600" b="0" dirty="0" smtClean="0">
                <a:solidFill>
                  <a:srgbClr val="FFFF00"/>
                </a:solidFill>
                <a:effectLst/>
                <a:latin typeface="+mj-lt"/>
              </a:rPr>
              <a:t/>
            </a:r>
            <a:br>
              <a:rPr lang="en-US" sz="6600" b="0" dirty="0" smtClean="0">
                <a:solidFill>
                  <a:srgbClr val="FFFF00"/>
                </a:solidFill>
                <a:effectLst/>
                <a:latin typeface="+mj-lt"/>
              </a:rPr>
            </a:br>
            <a:r>
              <a:rPr lang="en-US" i="1" dirty="0" err="1" smtClean="0">
                <a:solidFill>
                  <a:schemeClr val="bg1"/>
                </a:solidFill>
              </a:rPr>
              <a:t>Huỳnh</a:t>
            </a:r>
            <a:r>
              <a:rPr lang="en-US" i="1" dirty="0" smtClean="0">
                <a:solidFill>
                  <a:schemeClr val="bg1"/>
                </a:solidFill>
              </a:rPr>
              <a:t> Minh </a:t>
            </a:r>
            <a:r>
              <a:rPr lang="en-US" i="1" dirty="0" err="1" smtClean="0">
                <a:solidFill>
                  <a:schemeClr val="bg1"/>
                </a:solidFill>
              </a:rPr>
              <a:t>Kỳ</a:t>
            </a:r>
            <a:r>
              <a:rPr lang="en-US" i="1" dirty="0" smtClean="0">
                <a:solidFill>
                  <a:schemeClr val="bg1"/>
                </a:solidFill>
              </a:rPr>
              <a:t> &amp; </a:t>
            </a:r>
            <a:r>
              <a:rPr lang="en-US" i="1" dirty="0" err="1" smtClean="0">
                <a:solidFill>
                  <a:schemeClr val="bg1"/>
                </a:solidFill>
              </a:rPr>
              <a:t>Đinh</a:t>
            </a:r>
            <a:r>
              <a:rPr lang="en-US" i="1" dirty="0" smtClean="0">
                <a:solidFill>
                  <a:schemeClr val="bg1"/>
                </a:solidFill>
              </a:rPr>
              <a:t> </a:t>
            </a:r>
            <a:r>
              <a:rPr lang="en-US" i="1" dirty="0" err="1" smtClean="0">
                <a:solidFill>
                  <a:schemeClr val="bg1"/>
                </a:solidFill>
              </a:rPr>
              <a:t>Công</a:t>
            </a:r>
            <a:r>
              <a:rPr lang="en-US" i="1" dirty="0" smtClean="0">
                <a:solidFill>
                  <a:schemeClr val="bg1"/>
                </a:solidFill>
              </a:rPr>
              <a:t> </a:t>
            </a:r>
            <a:r>
              <a:rPr lang="en-US" i="1" dirty="0" err="1" smtClean="0">
                <a:solidFill>
                  <a:schemeClr val="bg1"/>
                </a:solidFill>
              </a:rPr>
              <a:t>Huỳnh</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fontAlgn="base"/>
            <a:r>
              <a:rPr lang="vi-VN" dirty="0" smtClean="0">
                <a:solidFill>
                  <a:srgbClr val="FFFF00"/>
                </a:solidFill>
              </a:rPr>
              <a:t>Pk1</a:t>
            </a:r>
            <a:r>
              <a:rPr lang="vi-VN" dirty="0">
                <a:solidFill>
                  <a:srgbClr val="FFFF00"/>
                </a:solidFill>
              </a:rPr>
              <a:t>: </a:t>
            </a:r>
            <a:r>
              <a:rPr lang="vi-VN" dirty="0" smtClean="0">
                <a:solidFill>
                  <a:schemeClr val="bg1"/>
                </a:solidFill>
              </a:rPr>
              <a:t>Trong </a:t>
            </a:r>
            <a:r>
              <a:rPr lang="vi-VN" dirty="0">
                <a:solidFill>
                  <a:schemeClr val="bg1"/>
                </a:solidFill>
              </a:rPr>
              <a:t>vườn nho năm </a:t>
            </a:r>
            <a:r>
              <a:rPr lang="vi-VN" dirty="0" smtClean="0">
                <a:solidFill>
                  <a:schemeClr val="bg1"/>
                </a:solidFill>
              </a:rPr>
              <a:t>xưa, </a:t>
            </a:r>
            <a:r>
              <a:rPr lang="vi-VN" dirty="0">
                <a:solidFill>
                  <a:schemeClr val="bg1"/>
                </a:solidFill>
              </a:rPr>
              <a:t>dậu rào quanh kín cổng cao tường. Con người bao tham </a:t>
            </a:r>
            <a:r>
              <a:rPr lang="vi-VN" dirty="0" smtClean="0">
                <a:solidFill>
                  <a:schemeClr val="bg1"/>
                </a:solidFill>
              </a:rPr>
              <a:t>lam, </a:t>
            </a:r>
            <a:r>
              <a:rPr lang="vi-VN" dirty="0">
                <a:solidFill>
                  <a:schemeClr val="bg1"/>
                </a:solidFill>
              </a:rPr>
              <a:t>tranh hơn thua giết nhau không ngừng. Vì hám những lợi </a:t>
            </a:r>
            <a:r>
              <a:rPr lang="vi-VN" dirty="0" smtClean="0">
                <a:solidFill>
                  <a:schemeClr val="bg1"/>
                </a:solidFill>
              </a:rPr>
              <a:t>danh, </a:t>
            </a:r>
            <a:r>
              <a:rPr lang="vi-VN" dirty="0">
                <a:solidFill>
                  <a:schemeClr val="bg1"/>
                </a:solidFill>
              </a:rPr>
              <a:t>nên lòng mất đi tình thương. Chính cả Con Thiên </a:t>
            </a:r>
            <a:r>
              <a:rPr lang="vi-VN" dirty="0" smtClean="0">
                <a:solidFill>
                  <a:schemeClr val="bg1"/>
                </a:solidFill>
              </a:rPr>
              <a:t>Chúa, </a:t>
            </a:r>
            <a:r>
              <a:rPr lang="vi-VN" dirty="0">
                <a:solidFill>
                  <a:schemeClr val="bg1"/>
                </a:solidFill>
              </a:rPr>
              <a:t>cũng bị giết chết thảm thương.</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Ôi </a:t>
            </a:r>
            <a:r>
              <a:rPr lang="vi-VN" sz="5400" dirty="0">
                <a:solidFill>
                  <a:schemeClr val="bg1"/>
                </a:solidFill>
              </a:rPr>
              <a:t>Bao la thay Con Chúa hiến </a:t>
            </a:r>
            <a:r>
              <a:rPr lang="vi-VN" sz="5400" dirty="0" smtClean="0">
                <a:solidFill>
                  <a:schemeClr val="bg1"/>
                </a:solidFill>
              </a:rPr>
              <a:t>thân, </a:t>
            </a:r>
            <a:r>
              <a:rPr lang="vi-VN" sz="5400" dirty="0">
                <a:solidFill>
                  <a:schemeClr val="bg1"/>
                </a:solidFill>
              </a:rPr>
              <a:t>cho dương gian vui sống bình an. </a:t>
            </a:r>
            <a:r>
              <a:rPr lang="vi-VN" sz="5400" dirty="0" smtClean="0">
                <a:solidFill>
                  <a:schemeClr val="bg1"/>
                </a:solidFill>
              </a:rPr>
              <a:t>Ôi </a:t>
            </a:r>
            <a:r>
              <a:rPr lang="vi-VN" sz="5400" dirty="0">
                <a:solidFill>
                  <a:schemeClr val="bg1"/>
                </a:solidFill>
              </a:rPr>
              <a:t>Cao siêu thay viên đá góc </a:t>
            </a:r>
            <a:r>
              <a:rPr lang="vi-VN" sz="5400" dirty="0" smtClean="0">
                <a:solidFill>
                  <a:schemeClr val="bg1"/>
                </a:solidFill>
              </a:rPr>
              <a:t>tường, </a:t>
            </a:r>
            <a:r>
              <a:rPr lang="vi-VN" sz="5400" dirty="0">
                <a:solidFill>
                  <a:schemeClr val="bg1"/>
                </a:solidFill>
              </a:rPr>
              <a:t>đã trở thành cứu cánh trần gian. </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Con </a:t>
            </a:r>
            <a:r>
              <a:rPr lang="vi-VN" sz="5400" dirty="0">
                <a:solidFill>
                  <a:schemeClr val="bg1"/>
                </a:solidFill>
              </a:rPr>
              <a:t>xin ca khen Danh Chúa muôn </a:t>
            </a:r>
            <a:r>
              <a:rPr lang="vi-VN" sz="5400" dirty="0" smtClean="0">
                <a:solidFill>
                  <a:schemeClr val="bg1"/>
                </a:solidFill>
              </a:rPr>
              <a:t>đời, </a:t>
            </a:r>
            <a:r>
              <a:rPr lang="vi-VN" sz="5400" dirty="0">
                <a:solidFill>
                  <a:schemeClr val="bg1"/>
                </a:solidFill>
              </a:rPr>
              <a:t>yêu thương con như sóng trùng khơi. Dâng muôn câu ca khúc hát khen </a:t>
            </a:r>
            <a:r>
              <a:rPr lang="vi-VN" sz="5400" dirty="0" smtClean="0">
                <a:solidFill>
                  <a:schemeClr val="bg1"/>
                </a:solidFill>
              </a:rPr>
              <a:t>ngợi, </a:t>
            </a:r>
            <a:r>
              <a:rPr lang="vi-VN" sz="5400" dirty="0">
                <a:solidFill>
                  <a:schemeClr val="bg1"/>
                </a:solidFill>
              </a:rPr>
              <a:t>vì tình Ngài mãi chẳng hề vơi.</a:t>
            </a:r>
            <a:endParaRPr lang="en-US" sz="5400" b="0" dirty="0">
              <a:solidFill>
                <a:schemeClr val="bg1"/>
              </a:solidFill>
              <a:effectLst/>
            </a:endParaRPr>
          </a:p>
        </p:txBody>
      </p:sp>
    </p:spTree>
    <p:extLst>
      <p:ext uri="{BB962C8B-B14F-4D97-AF65-F5344CB8AC3E}">
        <p14:creationId xmlns:p14="http://schemas.microsoft.com/office/powerpoint/2010/main" val="1321925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dirty="0">
                <a:solidFill>
                  <a:srgbClr val="FFFF00"/>
                </a:solidFill>
              </a:rPr>
              <a:t/>
            </a:r>
            <a:br>
              <a:rPr lang="vi-VN" dirty="0">
                <a:solidFill>
                  <a:srgbClr val="FFFF00"/>
                </a:solidFill>
              </a:rPr>
            </a:br>
            <a:r>
              <a:rPr lang="vi-VN" dirty="0">
                <a:solidFill>
                  <a:srgbClr val="FFFF00"/>
                </a:solidFill>
              </a:rPr>
              <a:t>Pk2: </a:t>
            </a:r>
            <a:r>
              <a:rPr lang="vi-VN" dirty="0" smtClean="0">
                <a:solidFill>
                  <a:schemeClr val="bg1"/>
                </a:solidFill>
              </a:rPr>
              <a:t>Chúa </a:t>
            </a:r>
            <a:r>
              <a:rPr lang="vi-VN" dirty="0">
                <a:solidFill>
                  <a:schemeClr val="bg1"/>
                </a:solidFill>
              </a:rPr>
              <a:t>vì yêu thương </a:t>
            </a:r>
            <a:r>
              <a:rPr lang="vi-VN" dirty="0" smtClean="0">
                <a:solidFill>
                  <a:schemeClr val="bg1"/>
                </a:solidFill>
              </a:rPr>
              <a:t>ta, </a:t>
            </a:r>
            <a:r>
              <a:rPr lang="vi-VN" dirty="0">
                <a:solidFill>
                  <a:schemeClr val="bg1"/>
                </a:solidFill>
              </a:rPr>
              <a:t>Ngài dựng nên núi non tuyệt vời. Cho trời xanh bao </a:t>
            </a:r>
            <a:r>
              <a:rPr lang="vi-VN" dirty="0" smtClean="0">
                <a:solidFill>
                  <a:schemeClr val="bg1"/>
                </a:solidFill>
              </a:rPr>
              <a:t>la </a:t>
            </a:r>
            <a:r>
              <a:rPr lang="vi-VN" dirty="0">
                <a:solidFill>
                  <a:schemeClr val="bg1"/>
                </a:solidFill>
              </a:rPr>
              <a:t>hoa thơm hương điểm tô cho đời. Trần thế đã hủy </a:t>
            </a:r>
            <a:r>
              <a:rPr lang="vi-VN" dirty="0" smtClean="0">
                <a:solidFill>
                  <a:schemeClr val="bg1"/>
                </a:solidFill>
              </a:rPr>
              <a:t>đi </a:t>
            </a:r>
            <a:r>
              <a:rPr lang="vi-VN" dirty="0">
                <a:solidFill>
                  <a:schemeClr val="bg1"/>
                </a:solidFill>
              </a:rPr>
              <a:t>công trình Chúa ban đẹp thay. Chính Ngài hy sinh </a:t>
            </a:r>
            <a:r>
              <a:rPr lang="vi-VN" dirty="0" smtClean="0">
                <a:solidFill>
                  <a:schemeClr val="bg1"/>
                </a:solidFill>
              </a:rPr>
              <a:t>chết </a:t>
            </a:r>
            <a:r>
              <a:rPr lang="vi-VN" dirty="0">
                <a:solidFill>
                  <a:schemeClr val="bg1"/>
                </a:solidFill>
              </a:rPr>
              <a:t>cứu chuộc những lỗi lầm ta.</a:t>
            </a:r>
            <a:br>
              <a:rPr lang="vi-VN" dirty="0">
                <a:solidFill>
                  <a:schemeClr val="bg1"/>
                </a:solidFill>
              </a:rPr>
            </a:b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Ôi </a:t>
            </a:r>
            <a:r>
              <a:rPr lang="vi-VN" sz="5400" dirty="0">
                <a:solidFill>
                  <a:schemeClr val="bg1"/>
                </a:solidFill>
              </a:rPr>
              <a:t>Bao la thay Con Chúa hiến </a:t>
            </a:r>
            <a:r>
              <a:rPr lang="vi-VN" sz="5400" dirty="0" smtClean="0">
                <a:solidFill>
                  <a:schemeClr val="bg1"/>
                </a:solidFill>
              </a:rPr>
              <a:t>thân, </a:t>
            </a:r>
            <a:r>
              <a:rPr lang="vi-VN" sz="5400" dirty="0">
                <a:solidFill>
                  <a:schemeClr val="bg1"/>
                </a:solidFill>
              </a:rPr>
              <a:t>cho dương gian vui sống bình an. </a:t>
            </a:r>
            <a:r>
              <a:rPr lang="vi-VN" sz="5400" dirty="0" smtClean="0">
                <a:solidFill>
                  <a:schemeClr val="bg1"/>
                </a:solidFill>
              </a:rPr>
              <a:t>Ôi </a:t>
            </a:r>
            <a:r>
              <a:rPr lang="vi-VN" sz="5400" dirty="0">
                <a:solidFill>
                  <a:schemeClr val="bg1"/>
                </a:solidFill>
              </a:rPr>
              <a:t>Cao siêu thay viên đá góc </a:t>
            </a:r>
            <a:r>
              <a:rPr lang="vi-VN" sz="5400" dirty="0" smtClean="0">
                <a:solidFill>
                  <a:schemeClr val="bg1"/>
                </a:solidFill>
              </a:rPr>
              <a:t>tường, </a:t>
            </a:r>
            <a:r>
              <a:rPr lang="vi-VN" sz="5400" dirty="0">
                <a:solidFill>
                  <a:schemeClr val="bg1"/>
                </a:solidFill>
              </a:rPr>
              <a:t>đã trở thành cứu cánh trần gian. </a:t>
            </a:r>
            <a:endParaRPr lang="en-US" sz="5400" b="0" dirty="0">
              <a:solidFill>
                <a:schemeClr val="bg1"/>
              </a:solidFill>
              <a:effectLst/>
            </a:endParaRPr>
          </a:p>
        </p:txBody>
      </p:sp>
    </p:spTree>
    <p:extLst>
      <p:ext uri="{BB962C8B-B14F-4D97-AF65-F5344CB8AC3E}">
        <p14:creationId xmlns:p14="http://schemas.microsoft.com/office/powerpoint/2010/main" val="2243268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Con </a:t>
            </a:r>
            <a:r>
              <a:rPr lang="vi-VN" sz="5400" dirty="0">
                <a:solidFill>
                  <a:schemeClr val="bg1"/>
                </a:solidFill>
              </a:rPr>
              <a:t>xin ca khen Danh Chúa muôn </a:t>
            </a:r>
            <a:r>
              <a:rPr lang="vi-VN" sz="5400" dirty="0" smtClean="0">
                <a:solidFill>
                  <a:schemeClr val="bg1"/>
                </a:solidFill>
              </a:rPr>
              <a:t>đời, </a:t>
            </a:r>
            <a:r>
              <a:rPr lang="vi-VN" sz="5400" dirty="0">
                <a:solidFill>
                  <a:schemeClr val="bg1"/>
                </a:solidFill>
              </a:rPr>
              <a:t>yêu thương con như sóng trùng khơi. Dâng muôn câu ca khúc hát khen </a:t>
            </a:r>
            <a:r>
              <a:rPr lang="vi-VN" sz="5400" dirty="0" smtClean="0">
                <a:solidFill>
                  <a:schemeClr val="bg1"/>
                </a:solidFill>
              </a:rPr>
              <a:t>ngợi, </a:t>
            </a:r>
            <a:r>
              <a:rPr lang="vi-VN" sz="5400" dirty="0">
                <a:solidFill>
                  <a:schemeClr val="bg1"/>
                </a:solidFill>
              </a:rPr>
              <a:t>vì tình Ngài mãi chẳng hề vơi.</a:t>
            </a:r>
            <a:endParaRPr lang="en-US" sz="5400" b="0" dirty="0">
              <a:solidFill>
                <a:schemeClr val="bg1"/>
              </a:solidFill>
              <a:effectLst/>
            </a:endParaRPr>
          </a:p>
        </p:txBody>
      </p:sp>
    </p:spTree>
    <p:extLst>
      <p:ext uri="{BB962C8B-B14F-4D97-AF65-F5344CB8AC3E}">
        <p14:creationId xmlns:p14="http://schemas.microsoft.com/office/powerpoint/2010/main" val="19524516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Pk3</a:t>
            </a:r>
            <a:r>
              <a:rPr lang="vi-VN" sz="4800" dirty="0">
                <a:solidFill>
                  <a:srgbClr val="FFFF00"/>
                </a:solidFill>
              </a:rPr>
              <a:t>: </a:t>
            </a:r>
            <a:r>
              <a:rPr lang="vi-VN" sz="4800" dirty="0" smtClean="0">
                <a:solidFill>
                  <a:schemeClr val="bg1"/>
                </a:solidFill>
              </a:rPr>
              <a:t>Ôi </a:t>
            </a:r>
            <a:r>
              <a:rPr lang="vi-VN" sz="4800" dirty="0">
                <a:solidFill>
                  <a:schemeClr val="bg1"/>
                </a:solidFill>
              </a:rPr>
              <a:t>tình yêu bao </a:t>
            </a:r>
            <a:r>
              <a:rPr lang="vi-VN" sz="4800" dirty="0" smtClean="0">
                <a:solidFill>
                  <a:schemeClr val="bg1"/>
                </a:solidFill>
              </a:rPr>
              <a:t>la, </a:t>
            </a:r>
            <a:r>
              <a:rPr lang="vi-VN" sz="4800" dirty="0">
                <a:solidFill>
                  <a:schemeClr val="bg1"/>
                </a:solidFill>
              </a:rPr>
              <a:t>Ngài đã dâng hiến trọn thân mình. Xin dạy con hy </a:t>
            </a:r>
            <a:r>
              <a:rPr lang="vi-VN" sz="4800" dirty="0" smtClean="0">
                <a:solidFill>
                  <a:schemeClr val="bg1"/>
                </a:solidFill>
              </a:rPr>
              <a:t>sinh, </a:t>
            </a:r>
            <a:r>
              <a:rPr lang="vi-VN" sz="4800" dirty="0">
                <a:solidFill>
                  <a:schemeClr val="bg1"/>
                </a:solidFill>
              </a:rPr>
              <a:t>luôn cho đi với hết ân tình. Vì tất cả hồng </a:t>
            </a:r>
            <a:r>
              <a:rPr lang="vi-VN" sz="4800" dirty="0" smtClean="0">
                <a:solidFill>
                  <a:schemeClr val="bg1"/>
                </a:solidFill>
              </a:rPr>
              <a:t>ân, </a:t>
            </a:r>
            <a:r>
              <a:rPr lang="vi-VN" sz="4800" dirty="0">
                <a:solidFill>
                  <a:schemeClr val="bg1"/>
                </a:solidFill>
              </a:rPr>
              <a:t>Chúa tuôn đổ trên đời con. Khấn Ngài thương nhận </a:t>
            </a:r>
            <a:r>
              <a:rPr lang="vi-VN" sz="4800" dirty="0" smtClean="0">
                <a:solidFill>
                  <a:schemeClr val="bg1"/>
                </a:solidFill>
              </a:rPr>
              <a:t>lấy, </a:t>
            </a:r>
            <a:r>
              <a:rPr lang="vi-VN" sz="4800" dirty="0">
                <a:solidFill>
                  <a:schemeClr val="bg1"/>
                </a:solidFill>
              </a:rPr>
              <a:t>tấm lòng sốt mến tạ </a:t>
            </a:r>
            <a:r>
              <a:rPr lang="vi-VN" sz="4800" dirty="0" smtClean="0">
                <a:solidFill>
                  <a:schemeClr val="bg1"/>
                </a:solidFill>
              </a:rPr>
              <a:t>ơn.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Ôi </a:t>
            </a:r>
            <a:r>
              <a:rPr lang="vi-VN" sz="5400" dirty="0">
                <a:solidFill>
                  <a:schemeClr val="bg1"/>
                </a:solidFill>
              </a:rPr>
              <a:t>Bao la thay Con Chúa hiến </a:t>
            </a:r>
            <a:r>
              <a:rPr lang="vi-VN" sz="5400" dirty="0" smtClean="0">
                <a:solidFill>
                  <a:schemeClr val="bg1"/>
                </a:solidFill>
              </a:rPr>
              <a:t>thân, </a:t>
            </a:r>
            <a:r>
              <a:rPr lang="vi-VN" sz="5400" dirty="0">
                <a:solidFill>
                  <a:schemeClr val="bg1"/>
                </a:solidFill>
              </a:rPr>
              <a:t>cho dương gian vui sống bình an. </a:t>
            </a:r>
            <a:r>
              <a:rPr lang="vi-VN" sz="5400" dirty="0" smtClean="0">
                <a:solidFill>
                  <a:schemeClr val="bg1"/>
                </a:solidFill>
              </a:rPr>
              <a:t>Ôi </a:t>
            </a:r>
            <a:r>
              <a:rPr lang="vi-VN" sz="5400" dirty="0">
                <a:solidFill>
                  <a:schemeClr val="bg1"/>
                </a:solidFill>
              </a:rPr>
              <a:t>Cao siêu thay viên đá góc </a:t>
            </a:r>
            <a:r>
              <a:rPr lang="vi-VN" sz="5400" dirty="0" smtClean="0">
                <a:solidFill>
                  <a:schemeClr val="bg1"/>
                </a:solidFill>
              </a:rPr>
              <a:t>tường, </a:t>
            </a:r>
            <a:r>
              <a:rPr lang="vi-VN" sz="5400" dirty="0">
                <a:solidFill>
                  <a:schemeClr val="bg1"/>
                </a:solidFill>
              </a:rPr>
              <a:t>đã trở thành cứu cánh trần gian. </a:t>
            </a:r>
            <a:endParaRPr lang="en-US" sz="5400" b="0" dirty="0">
              <a:solidFill>
                <a:schemeClr val="bg1"/>
              </a:solidFill>
              <a:effectLst/>
            </a:endParaRPr>
          </a:p>
        </p:txBody>
      </p:sp>
    </p:spTree>
    <p:extLst>
      <p:ext uri="{BB962C8B-B14F-4D97-AF65-F5344CB8AC3E}">
        <p14:creationId xmlns:p14="http://schemas.microsoft.com/office/powerpoint/2010/main" val="9469915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Con </a:t>
            </a:r>
            <a:r>
              <a:rPr lang="vi-VN" sz="5400" dirty="0">
                <a:solidFill>
                  <a:schemeClr val="bg1"/>
                </a:solidFill>
              </a:rPr>
              <a:t>xin ca khen Danh Chúa muôn </a:t>
            </a:r>
            <a:r>
              <a:rPr lang="vi-VN" sz="5400" dirty="0" smtClean="0">
                <a:solidFill>
                  <a:schemeClr val="bg1"/>
                </a:solidFill>
              </a:rPr>
              <a:t>đời, </a:t>
            </a:r>
            <a:r>
              <a:rPr lang="vi-VN" sz="5400" dirty="0">
                <a:solidFill>
                  <a:schemeClr val="bg1"/>
                </a:solidFill>
              </a:rPr>
              <a:t>yêu thương con như sóng trùng khơi. Dâng muôn câu ca khúc hát khen </a:t>
            </a:r>
            <a:r>
              <a:rPr lang="vi-VN" sz="5400" dirty="0" smtClean="0">
                <a:solidFill>
                  <a:schemeClr val="bg1"/>
                </a:solidFill>
              </a:rPr>
              <a:t>ngợi, </a:t>
            </a:r>
            <a:r>
              <a:rPr lang="vi-VN" sz="5400" dirty="0">
                <a:solidFill>
                  <a:schemeClr val="bg1"/>
                </a:solidFill>
              </a:rPr>
              <a:t>vì tình Ngài mãi chẳng hề vơi.</a:t>
            </a:r>
            <a:endParaRPr lang="en-US" sz="5400" b="0" dirty="0">
              <a:solidFill>
                <a:schemeClr val="bg1"/>
              </a:solidFill>
              <a:effectLst/>
            </a:endParaRPr>
          </a:p>
        </p:txBody>
      </p:sp>
    </p:spTree>
    <p:extLst>
      <p:ext uri="{BB962C8B-B14F-4D97-AF65-F5344CB8AC3E}">
        <p14:creationId xmlns:p14="http://schemas.microsoft.com/office/powerpoint/2010/main" val="3731229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Lạy</a:t>
            </a:r>
            <a:r>
              <a:rPr lang="en-US" sz="6600" b="0" dirty="0" smtClean="0">
                <a:solidFill>
                  <a:srgbClr val="FFFF00"/>
                </a:solidFill>
                <a:effectLst/>
                <a:latin typeface="+mj-lt"/>
              </a:rPr>
              <a:t> </a:t>
            </a:r>
            <a:r>
              <a:rPr lang="en-US" sz="6600" b="0" dirty="0" err="1" smtClean="0">
                <a:solidFill>
                  <a:srgbClr val="FFFF00"/>
                </a:solidFill>
                <a:effectLst/>
                <a:latin typeface="+mj-lt"/>
              </a:rPr>
              <a:t>Mẹ</a:t>
            </a:r>
            <a:r>
              <a:rPr lang="en-US" sz="6600" b="0" dirty="0" smtClean="0">
                <a:solidFill>
                  <a:srgbClr val="FFFF00"/>
                </a:solidFill>
                <a:effectLst/>
                <a:latin typeface="+mj-lt"/>
              </a:rPr>
              <a:t> </a:t>
            </a:r>
            <a:r>
              <a:rPr lang="en-US" sz="6600" b="0" dirty="0" err="1" smtClean="0">
                <a:solidFill>
                  <a:srgbClr val="FFFF00"/>
                </a:solidFill>
                <a:effectLst/>
                <a:latin typeface="+mj-lt"/>
              </a:rPr>
              <a:t>Xin</a:t>
            </a:r>
            <a:r>
              <a:rPr lang="en-US" sz="6600" b="0" dirty="0" smtClean="0">
                <a:solidFill>
                  <a:srgbClr val="FFFF00"/>
                </a:solidFill>
                <a:effectLst/>
                <a:latin typeface="+mj-lt"/>
              </a:rPr>
              <a:t> </a:t>
            </a:r>
            <a:r>
              <a:rPr lang="en-US" sz="6600" dirty="0" err="1" smtClean="0">
                <a:solidFill>
                  <a:srgbClr val="FFFF00"/>
                </a:solidFill>
              </a:rPr>
              <a:t>Y</a:t>
            </a:r>
            <a:r>
              <a:rPr lang="en-US" sz="6600" b="0" dirty="0" err="1" smtClean="0">
                <a:solidFill>
                  <a:srgbClr val="FFFF00"/>
                </a:solidFill>
                <a:effectLst/>
                <a:latin typeface="+mj-lt"/>
              </a:rPr>
              <a:t>ên</a:t>
            </a:r>
            <a:r>
              <a:rPr lang="en-US" sz="6600" b="0" dirty="0" smtClean="0">
                <a:solidFill>
                  <a:srgbClr val="FFFF00"/>
                </a:solidFill>
                <a:effectLst/>
                <a:latin typeface="+mj-lt"/>
              </a:rPr>
              <a:t> </a:t>
            </a:r>
            <a:r>
              <a:rPr lang="en-US" sz="6600" b="0" dirty="0" err="1" smtClean="0">
                <a:solidFill>
                  <a:srgbClr val="FFFF00"/>
                </a:solidFill>
                <a:effectLst/>
                <a:latin typeface="+mj-lt"/>
              </a:rPr>
              <a:t>Ủi</a:t>
            </a:r>
            <a:r>
              <a:rPr lang="en-US" sz="6600" b="0" dirty="0" smtClean="0">
                <a:solidFill>
                  <a:srgbClr val="FFFF00"/>
                </a:solidFill>
                <a:effectLst/>
                <a:latin typeface="+mj-lt"/>
              </a:rPr>
              <a:t> </a:t>
            </a:r>
            <a:br>
              <a:rPr lang="en-US" sz="6600" b="0" dirty="0" smtClean="0">
                <a:solidFill>
                  <a:srgbClr val="FFFF00"/>
                </a:solidFill>
                <a:effectLst/>
                <a:latin typeface="+mj-lt"/>
              </a:rPr>
            </a:br>
            <a:r>
              <a:rPr lang="en-US" sz="4800" i="1" dirty="0" err="1" smtClean="0">
                <a:solidFill>
                  <a:schemeClr val="bg1"/>
                </a:solidFill>
              </a:rPr>
              <a:t>Nguyễn</a:t>
            </a:r>
            <a:r>
              <a:rPr lang="en-US" sz="4800" i="1" dirty="0" smtClean="0">
                <a:solidFill>
                  <a:schemeClr val="bg1"/>
                </a:solidFill>
              </a:rPr>
              <a:t> </a:t>
            </a:r>
            <a:r>
              <a:rPr lang="en-US" sz="4800" i="1" dirty="0" err="1" smtClean="0">
                <a:solidFill>
                  <a:schemeClr val="bg1"/>
                </a:solidFill>
              </a:rPr>
              <a:t>Khắc</a:t>
            </a:r>
            <a:r>
              <a:rPr lang="en-US" sz="4800" i="1" dirty="0" smtClean="0">
                <a:solidFill>
                  <a:schemeClr val="bg1"/>
                </a:solidFill>
              </a:rPr>
              <a:t> </a:t>
            </a:r>
            <a:r>
              <a:rPr lang="en-US" sz="4800" i="1" dirty="0" err="1" smtClean="0">
                <a:solidFill>
                  <a:schemeClr val="bg1"/>
                </a:solidFill>
              </a:rPr>
              <a:t>Xuyên</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Lạy </a:t>
            </a:r>
            <a:r>
              <a:rPr lang="vi-VN" sz="5400" dirty="0">
                <a:solidFill>
                  <a:schemeClr val="bg1"/>
                </a:solidFill>
              </a:rPr>
              <a:t>Mẹ xin yên ủi chúng con luôn luôn. Mẹ từ bi xin phá những nỗi u buồn. Vì đời con gieo rắc biết bao đau thương. Và tràn lan gai góc vướng trên con đường.</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FF00"/>
                </a:solidFill>
              </a:rPr>
              <a:t>Pk1</a:t>
            </a:r>
            <a:r>
              <a:rPr lang="vi-VN" sz="5200" dirty="0">
                <a:solidFill>
                  <a:srgbClr val="FFFF00"/>
                </a:solidFill>
              </a:rPr>
              <a:t>: </a:t>
            </a:r>
            <a:r>
              <a:rPr lang="vi-VN" sz="5200" dirty="0" smtClean="0">
                <a:solidFill>
                  <a:schemeClr val="bg1"/>
                </a:solidFill>
              </a:rPr>
              <a:t>Ớ </a:t>
            </a:r>
            <a:r>
              <a:rPr lang="vi-VN" sz="5200" dirty="0">
                <a:solidFill>
                  <a:schemeClr val="bg1"/>
                </a:solidFill>
              </a:rPr>
              <a:t>Mẹ rất nhân </a:t>
            </a:r>
            <a:r>
              <a:rPr lang="vi-VN" sz="5200" dirty="0" smtClean="0">
                <a:solidFill>
                  <a:schemeClr val="bg1"/>
                </a:solidFill>
              </a:rPr>
              <a:t>từ, </a:t>
            </a:r>
            <a:r>
              <a:rPr lang="vi-VN" sz="5200" dirty="0">
                <a:solidFill>
                  <a:schemeClr val="bg1"/>
                </a:solidFill>
              </a:rPr>
              <a:t>Mẹ quên sao được hôm xưa. Lời Mẹ hứa khi ở trên núi kia. Lúc mà Chúa sinh </a:t>
            </a:r>
            <a:r>
              <a:rPr lang="vi-VN" sz="5200" dirty="0" smtClean="0">
                <a:solidFill>
                  <a:schemeClr val="bg1"/>
                </a:solidFill>
              </a:rPr>
              <a:t>thì, </a:t>
            </a:r>
            <a:r>
              <a:rPr lang="vi-VN" sz="5200" dirty="0">
                <a:solidFill>
                  <a:schemeClr val="bg1"/>
                </a:solidFill>
              </a:rPr>
              <a:t>Mẹ đứng âu sầu lặng yên. Là Mẹ chúng con Mẹ xin lĩnh quyền.</a:t>
            </a:r>
            <a:endParaRPr lang="en-US" sz="52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Lạy </a:t>
            </a:r>
            <a:r>
              <a:rPr lang="vi-VN" sz="5400" dirty="0">
                <a:solidFill>
                  <a:schemeClr val="bg1"/>
                </a:solidFill>
              </a:rPr>
              <a:t>Mẹ xin yên ủi chúng con luôn luôn. Mẹ từ bi xin phá những nỗi u buồn. Vì đời con gieo rắc biết bao đau thương. Và tràn lan gai góc vướng trên con đường.</a:t>
            </a:r>
            <a:endParaRPr lang="vi-VN" sz="5400" b="0" dirty="0">
              <a:solidFill>
                <a:schemeClr val="bg1"/>
              </a:solidFill>
              <a:effectLst/>
            </a:endParaRPr>
          </a:p>
        </p:txBody>
      </p:sp>
    </p:spTree>
    <p:extLst>
      <p:ext uri="{BB962C8B-B14F-4D97-AF65-F5344CB8AC3E}">
        <p14:creationId xmlns:p14="http://schemas.microsoft.com/office/powerpoint/2010/main" val="41562765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Khấn Mẹ giữ linh </a:t>
            </a:r>
            <a:r>
              <a:rPr lang="vi-VN" sz="4800" dirty="0" smtClean="0">
                <a:solidFill>
                  <a:schemeClr val="bg1"/>
                </a:solidFill>
              </a:rPr>
              <a:t>hồn, </a:t>
            </a:r>
            <a:r>
              <a:rPr lang="vi-VN" sz="4800" dirty="0">
                <a:solidFill>
                  <a:schemeClr val="bg1"/>
                </a:solidFill>
              </a:rPr>
              <a:t>và xác con </a:t>
            </a:r>
            <a:r>
              <a:rPr lang="vi-VN" sz="4800" dirty="0" smtClean="0">
                <a:solidFill>
                  <a:schemeClr val="bg1"/>
                </a:solidFill>
              </a:rPr>
              <a:t>được </a:t>
            </a:r>
            <a:r>
              <a:rPr lang="vi-VN" sz="4800" dirty="0">
                <a:solidFill>
                  <a:schemeClr val="bg1"/>
                </a:solidFill>
              </a:rPr>
              <a:t>trinh trong. Lòng luôn hớn hở hát khen Nữ Vương. Quyết còn sống ngày </a:t>
            </a:r>
            <a:r>
              <a:rPr lang="vi-VN" sz="4800" dirty="0" smtClean="0">
                <a:solidFill>
                  <a:schemeClr val="bg1"/>
                </a:solidFill>
              </a:rPr>
              <a:t>nào, </a:t>
            </a:r>
            <a:r>
              <a:rPr lang="vi-VN" sz="4800" dirty="0">
                <a:solidFill>
                  <a:schemeClr val="bg1"/>
                </a:solidFill>
              </a:rPr>
              <a:t>thờ kính Con Mẹ khoan nhân. Và không quyến luyến thú vui thế trần.</a:t>
            </a:r>
            <a:endParaRPr lang="vi-VN" sz="4800" b="0" dirty="0">
              <a:solidFill>
                <a:schemeClr val="bg1"/>
              </a:solidFill>
              <a:effectLst/>
            </a:endParaRPr>
          </a:p>
        </p:txBody>
      </p:sp>
    </p:spTree>
    <p:extLst>
      <p:ext uri="{BB962C8B-B14F-4D97-AF65-F5344CB8AC3E}">
        <p14:creationId xmlns:p14="http://schemas.microsoft.com/office/powerpoint/2010/main" val="17306172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Lạy </a:t>
            </a:r>
            <a:r>
              <a:rPr lang="vi-VN" sz="5400" dirty="0">
                <a:solidFill>
                  <a:schemeClr val="bg1"/>
                </a:solidFill>
              </a:rPr>
              <a:t>Mẹ xin yên ủi chúng con luôn luôn. Mẹ từ bi xin phá những nỗi u buồn. Vì đời con gieo rắc biết bao đau thương. Và tràn lan gai góc vướng trên con đường.</a:t>
            </a:r>
            <a:endParaRPr lang="vi-VN" sz="5400" b="0" dirty="0">
              <a:solidFill>
                <a:schemeClr val="bg1"/>
              </a:solidFill>
              <a:effectLst/>
            </a:endParaRPr>
          </a:p>
        </p:txBody>
      </p:sp>
    </p:spTree>
    <p:extLst>
      <p:ext uri="{BB962C8B-B14F-4D97-AF65-F5344CB8AC3E}">
        <p14:creationId xmlns:p14="http://schemas.microsoft.com/office/powerpoint/2010/main" val="4128367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1992</Words>
  <Application>Microsoft Office PowerPoint</Application>
  <PresentationFormat>On-screen Show (16:9)</PresentationFormat>
  <Paragraphs>95</Paragraphs>
  <Slides>84</Slides>
  <Notes>1</Notes>
  <HiddenSlides>0</HiddenSlides>
  <MMClips>0</MMClips>
  <ScaleCrop>false</ScaleCrop>
  <HeadingPairs>
    <vt:vector size="4" baseType="variant">
      <vt:variant>
        <vt:lpstr>Theme</vt:lpstr>
      </vt:variant>
      <vt:variant>
        <vt:i4>12</vt:i4>
      </vt:variant>
      <vt:variant>
        <vt:lpstr>Slide Titles</vt:lpstr>
      </vt:variant>
      <vt:variant>
        <vt:i4>84</vt:i4>
      </vt:variant>
    </vt:vector>
  </HeadingPairs>
  <TitlesOfParts>
    <vt:vector size="96" baseType="lpstr">
      <vt:lpstr>Office Theme</vt:lpstr>
      <vt:lpstr>12_Office Theme</vt:lpstr>
      <vt:lpstr>36_Default Design</vt:lpstr>
      <vt:lpstr>10_Office Theme</vt:lpstr>
      <vt:lpstr>37_Default Design</vt:lpstr>
      <vt:lpstr>6_Office Theme</vt:lpstr>
      <vt:lpstr>8_Office Theme</vt:lpstr>
      <vt:lpstr>4_Office Theme</vt:lpstr>
      <vt:lpstr>2_Office Theme</vt:lpstr>
      <vt:lpstr>1_Office Theme</vt:lpstr>
      <vt:lpstr>5_Office Theme</vt:lpstr>
      <vt:lpstr>3_Office Theme</vt:lpstr>
      <vt:lpstr>PowerPoint Presentation</vt:lpstr>
      <vt:lpstr>TẬP HÁT CỘNG ĐOÀN</vt:lpstr>
      <vt:lpstr>Đk: Vườn nho của Chúa chính là nhà Ít-ra-en.</vt:lpstr>
      <vt:lpstr>Alleluia-Alleluia: Chúa nói: Chính Thầy đã chọn các con, giữa thế gian, để các con đi và đem lại hoa trái và để hoa trái các con tồn tại.      Alleluia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Chung Lời Tạ Ơn Lm. Nguyễn Duy</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79 Chúa Nhật XXVII Thường Niên Năm A Lm. Kim Long 04 Câu</vt:lpstr>
      <vt:lpstr>Đk: Vườn nho của Chúa chính là nhà Ít-ra-en.</vt:lpstr>
      <vt:lpstr>Tk1: Này cụm nho Ngài bứng khi xưa tận bên Ai-cập xa xôi đuổi bao dân tộc, dọn đất cấy nơi đây. Và khiến cành lá vươn dài xa mãi cho tới đại dương. Đâm thêm chồi ra tới sông dài và xanh tốt bóng rợp khắp nơi.</vt:lpstr>
      <vt:lpstr>Đk: Vườn nho của Chúa chính là nhà Ít-ra-en.</vt:lpstr>
      <vt:lpstr>Tk2: Vậy mà nay Ngài nỡ đang tâm dẹp phăng lũy rào chung quanh để cho bao người lui tới hái đem ăn. Và để từng lũ heo rừng xông đến xô phá tràn lan. Bao nhiêu là muông thú nương đồng gặm ăn nát khác gì cỏ hoang.</vt:lpstr>
      <vt:lpstr>Đk: Vườn nho của Chúa chính là nhà Ít-ra-en.</vt:lpstr>
      <vt:lpstr>Tk3: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Vườn nho của Chúa chính là nhà Ít-ra-en.</vt:lpstr>
      <vt:lpstr>Tk4: Rày nguyện xin Ngài hãy ra tay chở che Đấng ngồi bên ngai, chính đây con người được Chúa xuống uy phong. Nguyện ước đoàn con không còn khi dám xa Chúa nữa đâu. Van xin Ngài cho sống an bình, đoàn con mãi chúc tụng Thánh Danh.</vt:lpstr>
      <vt:lpstr>Đk: Vườn nho của Chúa chính là nhà Ít-ra-en.</vt:lpstr>
      <vt:lpstr>PowerPoint Presentation</vt:lpstr>
      <vt:lpstr>Alleluia-Alleluia: Chúa nói: Chính Thầy đã chọn các con, giữa thế gian, để các con đi và đem lại hoa trái và để hoa trái các con tồn tại.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Tiến dâng lên, thiên cung này lễ vật. Nguyện dâng Chúa, bánh thơm với rượu nho, và nước mắt, tiếng hát trong cuộc đời. Xin Chúa nhận, đền bù muôn tội con. </vt:lpstr>
      <vt:lpstr>ĐK: Cùng dâng tiến tiếng hát trên môi nguyện cầu, bao nỗi sầu dâng lên cùng với niềm vui; cùng dâng tiến với hết tâm tình thiết tha, tựa hương xa bay lên tòa Chúa bao la.</vt:lpstr>
      <vt:lpstr>Pk2:  Tiến dâng lên, thiên cung lời ước nguyện, nguyện xin Chúa, khấng ban phúc bình yên, được như nước, nối kết trong rượu nồng, bao tấm lòng, hòa đồng trong tình yêu.</vt:lpstr>
      <vt:lpstr>ĐK: Cùng dâng tiến tiếng hát trên môi nguyện cầu, bao nỗi sầu dâng lên cùng với niềm vui; cùng dâng tiến với hết tâm tình thiết tha, tựa hương xa bay lên tòa Chúa bao la.</vt:lpstr>
      <vt:lpstr>PowerPoint Presentation</vt:lpstr>
      <vt:lpstr>PowerPoint Presentation</vt:lpstr>
      <vt:lpstr>Ca Nguyện Hiệp Lễ Con Chúa Hy Sinh Huỳnh Minh Kỳ &amp; Đinh Công Huỳnh</vt:lpstr>
      <vt:lpstr>Pk1: Trong vườn nho năm xưa, dậu rào quanh kín cổng cao tường. Con người bao tham lam, tranh hơn thua giết nhau không ngừng. Vì hám những lợi danh, nên lòng mất đi tình thương. Chính cả Con Thiên Chúa, cũng bị giết chết thảm thương.</vt:lpstr>
      <vt:lpstr>ĐK: Ôi Bao la thay Con Chúa hiến thân, cho dương gian vui sống bình an. Ôi Cao siêu thay viên đá góc tường, đã trở thành cứu cánh trần gian. </vt:lpstr>
      <vt:lpstr>** Con xin ca khen Danh Chúa muôn đời, yêu thương con như sóng trùng khơi. Dâng muôn câu ca khúc hát khen ngợi, vì tình Ngài mãi chẳng hề vơi.</vt:lpstr>
      <vt:lpstr> Pk2: Chúa vì yêu thương ta, Ngài dựng nên núi non tuyệt vời. Cho trời xanh bao la hoa thơm hương điểm tô cho đời. Trần thế đã hủy đi công trình Chúa ban đẹp thay. Chính Ngài hy sinh chết cứu chuộc những lỗi lầm ta. </vt:lpstr>
      <vt:lpstr>ĐK: Ôi Bao la thay Con Chúa hiến thân, cho dương gian vui sống bình an. Ôi Cao siêu thay viên đá góc tường, đã trở thành cứu cánh trần gian. </vt:lpstr>
      <vt:lpstr>** Con xin ca khen Danh Chúa muôn đời, yêu thương con như sóng trùng khơi. Dâng muôn câu ca khúc hát khen ngợi, vì tình Ngài mãi chẳng hề vơi.</vt:lpstr>
      <vt:lpstr>Pk3: Ôi tình yêu bao la, Ngài đã dâng hiến trọn thân mình. Xin dạy con hy sinh, luôn cho đi với hết ân tình. Vì tất cả hồng ân, Chúa tuôn đổ trên đời con. Khấn Ngài thương nhận lấy, tấm lòng sốt mến tạ ơn.</vt:lpstr>
      <vt:lpstr>ĐK: Ôi Bao la thay Con Chúa hiến thân, cho dương gian vui sống bình an. Ôi Cao siêu thay viên đá góc tường, đã trở thành cứu cánh trần gian. </vt:lpstr>
      <vt:lpstr>** Con xin ca khen Danh Chúa muôn đời, yêu thương con như sóng trùng khơi. Dâng muôn câu ca khúc hát khen ngợi, vì tình Ngài mãi chẳng hề vơi.</vt:lpstr>
      <vt:lpstr>PowerPoint Presentation</vt:lpstr>
      <vt:lpstr>PowerPoint Presentation</vt:lpstr>
      <vt:lpstr>Ca Kết Lễ Lạy Mẹ Xin Yên Ủi  Nguyễn Khắc Xuyên</vt:lpstr>
      <vt:lpstr>ĐK: Lạy Mẹ xin yên ủi chúng con luôn luôn. Mẹ từ bi xin phá những nỗi u buồn. Vì đời con gieo rắc biết bao đau thương. Và tràn lan gai góc vướng trên con đường.</vt:lpstr>
      <vt:lpstr>Pk1: Ớ Mẹ rất nhân từ, Mẹ quên sao được hôm xưa. Lời Mẹ hứa khi ở trên núi kia. Lúc mà Chúa sinh thì, Mẹ đứng âu sầu lặng yên. Là Mẹ chúng con Mẹ xin lĩnh quyền.</vt:lpstr>
      <vt:lpstr>ĐK: Lạy Mẹ xin yên ủi chúng con luôn luôn. Mẹ từ bi xin phá những nỗi u buồn. Vì đời con gieo rắc biết bao đau thương. Và tràn lan gai góc vướng trên con đường.</vt:lpstr>
      <vt:lpstr>Pk2:  Khấn Mẹ giữ linh hồn, và xác con được trinh trong. Lòng luôn hớn hở hát khen Nữ Vương. Quyết còn sống ngày nào, thờ kính Con Mẹ khoan nhân. Và không quyến luyến thú vui thế trần.</vt:lpstr>
      <vt:lpstr>ĐK: Lạy Mẹ xin yên ủi chúng con luôn luôn. Mẹ từ bi xin phá những nỗi u buồn. Vì đời con gieo rắc biết bao đau thương. Và tràn lan gai góc vướng trên con đường.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132</cp:revision>
  <dcterms:created xsi:type="dcterms:W3CDTF">2023-05-21T07:25:42Z</dcterms:created>
  <dcterms:modified xsi:type="dcterms:W3CDTF">2023-10-05T09:21:08Z</dcterms:modified>
</cp:coreProperties>
</file>