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2" r:id="rId4"/>
    <p:sldMasterId id="2147483704" r:id="rId5"/>
    <p:sldMasterId id="2147483928" r:id="rId6"/>
    <p:sldMasterId id="2147484024" r:id="rId7"/>
    <p:sldMasterId id="2147484204" r:id="rId8"/>
    <p:sldMasterId id="2147484276" r:id="rId9"/>
    <p:sldMasterId id="2147484288" r:id="rId10"/>
    <p:sldMasterId id="2147484300" r:id="rId11"/>
    <p:sldMasterId id="2147484312" r:id="rId12"/>
  </p:sldMasterIdLst>
  <p:notesMasterIdLst>
    <p:notesMasterId r:id="rId93"/>
  </p:notesMasterIdLst>
  <p:sldIdLst>
    <p:sldId id="507" r:id="rId13"/>
    <p:sldId id="376" r:id="rId14"/>
    <p:sldId id="778" r:id="rId15"/>
    <p:sldId id="780" r:id="rId16"/>
    <p:sldId id="367" r:id="rId17"/>
    <p:sldId id="368" r:id="rId18"/>
    <p:sldId id="369" r:id="rId19"/>
    <p:sldId id="370" r:id="rId20"/>
    <p:sldId id="371" r:id="rId21"/>
    <p:sldId id="372" r:id="rId22"/>
    <p:sldId id="373" r:id="rId23"/>
    <p:sldId id="374" r:id="rId24"/>
    <p:sldId id="781" r:id="rId25"/>
    <p:sldId id="553" r:id="rId26"/>
    <p:sldId id="443" r:id="rId27"/>
    <p:sldId id="585" r:id="rId28"/>
    <p:sldId id="746" r:id="rId29"/>
    <p:sldId id="795" r:id="rId30"/>
    <p:sldId id="726" r:id="rId31"/>
    <p:sldId id="384" r:id="rId32"/>
    <p:sldId id="386" r:id="rId33"/>
    <p:sldId id="387" r:id="rId34"/>
    <p:sldId id="388" r:id="rId35"/>
    <p:sldId id="389" r:id="rId36"/>
    <p:sldId id="390" r:id="rId37"/>
    <p:sldId id="391" r:id="rId38"/>
    <p:sldId id="782" r:id="rId39"/>
    <p:sldId id="649" r:id="rId40"/>
    <p:sldId id="768" r:id="rId41"/>
    <p:sldId id="769" r:id="rId42"/>
    <p:sldId id="770" r:id="rId43"/>
    <p:sldId id="783" r:id="rId44"/>
    <p:sldId id="771" r:id="rId45"/>
    <p:sldId id="772" r:id="rId46"/>
    <p:sldId id="785" r:id="rId47"/>
    <p:sldId id="773" r:id="rId48"/>
    <p:sldId id="774" r:id="rId49"/>
    <p:sldId id="787" r:id="rId50"/>
    <p:sldId id="653" r:id="rId51"/>
    <p:sldId id="794" r:id="rId52"/>
    <p:sldId id="728" r:id="rId53"/>
    <p:sldId id="549" r:id="rId54"/>
    <p:sldId id="400" r:id="rId55"/>
    <p:sldId id="401" r:id="rId56"/>
    <p:sldId id="402" r:id="rId57"/>
    <p:sldId id="403" r:id="rId58"/>
    <p:sldId id="404" r:id="rId59"/>
    <p:sldId id="405" r:id="rId60"/>
    <p:sldId id="406" r:id="rId61"/>
    <p:sldId id="407" r:id="rId62"/>
    <p:sldId id="408" r:id="rId63"/>
    <p:sldId id="409" r:id="rId64"/>
    <p:sldId id="410" r:id="rId65"/>
    <p:sldId id="411" r:id="rId66"/>
    <p:sldId id="412" r:id="rId67"/>
    <p:sldId id="550" r:id="rId68"/>
    <p:sldId id="558" r:id="rId69"/>
    <p:sldId id="561" r:id="rId70"/>
    <p:sldId id="559" r:id="rId71"/>
    <p:sldId id="796" r:id="rId72"/>
    <p:sldId id="614" r:id="rId73"/>
    <p:sldId id="797" r:id="rId74"/>
    <p:sldId id="745" r:id="rId75"/>
    <p:sldId id="798" r:id="rId76"/>
    <p:sldId id="276" r:id="rId77"/>
    <p:sldId id="804" r:id="rId78"/>
    <p:sldId id="729" r:id="rId79"/>
    <p:sldId id="277" r:id="rId80"/>
    <p:sldId id="279" r:id="rId81"/>
    <p:sldId id="278" r:id="rId82"/>
    <p:sldId id="788" r:id="rId83"/>
    <p:sldId id="799" r:id="rId84"/>
    <p:sldId id="290" r:id="rId85"/>
    <p:sldId id="800" r:id="rId86"/>
    <p:sldId id="292" r:id="rId87"/>
    <p:sldId id="698" r:id="rId88"/>
    <p:sldId id="801" r:id="rId89"/>
    <p:sldId id="802" r:id="rId90"/>
    <p:sldId id="803" r:id="rId91"/>
    <p:sldId id="730" r:id="rId9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33CC33"/>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0" y="19445"/>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4.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slide" Target="slides/slide35.xml"/><Relationship Id="rId50" Type="http://schemas.openxmlformats.org/officeDocument/2006/relationships/slide" Target="slides/slide38.xml"/><Relationship Id="rId55" Type="http://schemas.openxmlformats.org/officeDocument/2006/relationships/slide" Target="slides/slide43.xml"/><Relationship Id="rId63" Type="http://schemas.openxmlformats.org/officeDocument/2006/relationships/slide" Target="slides/slide51.xml"/><Relationship Id="rId68" Type="http://schemas.openxmlformats.org/officeDocument/2006/relationships/slide" Target="slides/slide56.xml"/><Relationship Id="rId76" Type="http://schemas.openxmlformats.org/officeDocument/2006/relationships/slide" Target="slides/slide64.xml"/><Relationship Id="rId84" Type="http://schemas.openxmlformats.org/officeDocument/2006/relationships/slide" Target="slides/slide72.xml"/><Relationship Id="rId89" Type="http://schemas.openxmlformats.org/officeDocument/2006/relationships/slide" Target="slides/slide77.xml"/><Relationship Id="rId97" Type="http://schemas.openxmlformats.org/officeDocument/2006/relationships/tableStyles" Target="tableStyles.xml"/><Relationship Id="rId7" Type="http://schemas.openxmlformats.org/officeDocument/2006/relationships/slideMaster" Target="slideMasters/slideMaster7.xml"/><Relationship Id="rId71" Type="http://schemas.openxmlformats.org/officeDocument/2006/relationships/slide" Target="slides/slide59.xml"/><Relationship Id="rId92" Type="http://schemas.openxmlformats.org/officeDocument/2006/relationships/slide" Target="slides/slide80.xml"/><Relationship Id="rId2" Type="http://schemas.openxmlformats.org/officeDocument/2006/relationships/slideMaster" Target="slideMasters/slideMaster2.xml"/><Relationship Id="rId16" Type="http://schemas.openxmlformats.org/officeDocument/2006/relationships/slide" Target="slides/slide4.xml"/><Relationship Id="rId29" Type="http://schemas.openxmlformats.org/officeDocument/2006/relationships/slide" Target="slides/slide17.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slide" Target="slides/slide41.xml"/><Relationship Id="rId58" Type="http://schemas.openxmlformats.org/officeDocument/2006/relationships/slide" Target="slides/slide46.xml"/><Relationship Id="rId66" Type="http://schemas.openxmlformats.org/officeDocument/2006/relationships/slide" Target="slides/slide54.xml"/><Relationship Id="rId74" Type="http://schemas.openxmlformats.org/officeDocument/2006/relationships/slide" Target="slides/slide62.xml"/><Relationship Id="rId79" Type="http://schemas.openxmlformats.org/officeDocument/2006/relationships/slide" Target="slides/slide67.xml"/><Relationship Id="rId87" Type="http://schemas.openxmlformats.org/officeDocument/2006/relationships/slide" Target="slides/slide75.xml"/><Relationship Id="rId5" Type="http://schemas.openxmlformats.org/officeDocument/2006/relationships/slideMaster" Target="slideMasters/slideMaster5.xml"/><Relationship Id="rId61" Type="http://schemas.openxmlformats.org/officeDocument/2006/relationships/slide" Target="slides/slide49.xml"/><Relationship Id="rId82" Type="http://schemas.openxmlformats.org/officeDocument/2006/relationships/slide" Target="slides/slide70.xml"/><Relationship Id="rId90" Type="http://schemas.openxmlformats.org/officeDocument/2006/relationships/slide" Target="slides/slide78.xml"/><Relationship Id="rId95" Type="http://schemas.openxmlformats.org/officeDocument/2006/relationships/viewProps" Target="viewProps.xml"/><Relationship Id="rId19" Type="http://schemas.openxmlformats.org/officeDocument/2006/relationships/slide" Target="slides/slide7.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slide" Target="slides/slide44.xml"/><Relationship Id="rId64" Type="http://schemas.openxmlformats.org/officeDocument/2006/relationships/slide" Target="slides/slide52.xml"/><Relationship Id="rId69" Type="http://schemas.openxmlformats.org/officeDocument/2006/relationships/slide" Target="slides/slide57.xml"/><Relationship Id="rId77" Type="http://schemas.openxmlformats.org/officeDocument/2006/relationships/slide" Target="slides/slide65.xml"/><Relationship Id="rId8" Type="http://schemas.openxmlformats.org/officeDocument/2006/relationships/slideMaster" Target="slideMasters/slideMaster8.xml"/><Relationship Id="rId51" Type="http://schemas.openxmlformats.org/officeDocument/2006/relationships/slide" Target="slides/slide39.xml"/><Relationship Id="rId72" Type="http://schemas.openxmlformats.org/officeDocument/2006/relationships/slide" Target="slides/slide60.xml"/><Relationship Id="rId80" Type="http://schemas.openxmlformats.org/officeDocument/2006/relationships/slide" Target="slides/slide68.xml"/><Relationship Id="rId85" Type="http://schemas.openxmlformats.org/officeDocument/2006/relationships/slide" Target="slides/slide73.xml"/><Relationship Id="rId93"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slide" Target="slides/slide47.xml"/><Relationship Id="rId67" Type="http://schemas.openxmlformats.org/officeDocument/2006/relationships/slide" Target="slides/slide55.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slide" Target="slides/slide42.xml"/><Relationship Id="rId62" Type="http://schemas.openxmlformats.org/officeDocument/2006/relationships/slide" Target="slides/slide50.xml"/><Relationship Id="rId70" Type="http://schemas.openxmlformats.org/officeDocument/2006/relationships/slide" Target="slides/slide58.xml"/><Relationship Id="rId75" Type="http://schemas.openxmlformats.org/officeDocument/2006/relationships/slide" Target="slides/slide63.xml"/><Relationship Id="rId83" Type="http://schemas.openxmlformats.org/officeDocument/2006/relationships/slide" Target="slides/slide71.xml"/><Relationship Id="rId88" Type="http://schemas.openxmlformats.org/officeDocument/2006/relationships/slide" Target="slides/slide76.xml"/><Relationship Id="rId91" Type="http://schemas.openxmlformats.org/officeDocument/2006/relationships/slide" Target="slides/slide79.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slide" Target="slides/slide45.xml"/><Relationship Id="rId10" Type="http://schemas.openxmlformats.org/officeDocument/2006/relationships/slideMaster" Target="slideMasters/slideMaster10.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slide" Target="slides/slide48.xml"/><Relationship Id="rId65" Type="http://schemas.openxmlformats.org/officeDocument/2006/relationships/slide" Target="slides/slide53.xml"/><Relationship Id="rId73" Type="http://schemas.openxmlformats.org/officeDocument/2006/relationships/slide" Target="slides/slide61.xml"/><Relationship Id="rId78" Type="http://schemas.openxmlformats.org/officeDocument/2006/relationships/slide" Target="slides/slide66.xml"/><Relationship Id="rId81" Type="http://schemas.openxmlformats.org/officeDocument/2006/relationships/slide" Target="slides/slide69.xml"/><Relationship Id="rId86" Type="http://schemas.openxmlformats.org/officeDocument/2006/relationships/slide" Target="slides/slide74.xml"/><Relationship Id="rId9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1.xml"/><Relationship Id="rId18" Type="http://schemas.openxmlformats.org/officeDocument/2006/relationships/slide" Target="slides/slide6.xml"/><Relationship Id="rId39" Type="http://schemas.openxmlformats.org/officeDocument/2006/relationships/slide" Target="slides/slide2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C0324E-2BF0-4F5E-8572-1634D72B40AD}" type="datetimeFigureOut">
              <a:rPr lang="en-US" smtClean="0"/>
              <a:t>10/14/2023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FEB0A7-AB1D-4D04-B523-39A6F4B83193}" type="slidenum">
              <a:rPr lang="en-US" smtClean="0"/>
              <a:t>‹#›</a:t>
            </a:fld>
            <a:endParaRPr lang="en-US"/>
          </a:p>
        </p:txBody>
      </p:sp>
    </p:spTree>
    <p:extLst>
      <p:ext uri="{BB962C8B-B14F-4D97-AF65-F5344CB8AC3E}">
        <p14:creationId xmlns:p14="http://schemas.microsoft.com/office/powerpoint/2010/main" val="550365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10/14/2023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10/14/2023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154256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954803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314596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420927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531132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826160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759260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10/14/2023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45615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10/14/2023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109127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10/14/2023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12513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10/14/2023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688529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56074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642589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944707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50211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692503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428060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340459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10/14/2023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486492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10/14/2023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48407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10/14/2023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526643"/>
      </p:ext>
    </p:extLst>
  </p:cSld>
  <p:clrMapOvr>
    <a:masterClrMapping/>
  </p:clrMapOvr>
  <p:transition spd="slow" advClick="0"/>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10/14/2023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016219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121086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577156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173154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47902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10/14/2023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319383"/>
      </p:ext>
    </p:extLst>
  </p:cSld>
  <p:clrMapOvr>
    <a:masterClrMapping/>
  </p:clrMapOvr>
  <p:transition spd="slow"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10/14/2023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365108"/>
      </p:ext>
    </p:extLst>
  </p:cSld>
  <p:clrMapOvr>
    <a:masterClrMapping/>
  </p:clrMapOvr>
  <p:transition spd="slow"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10/14/2023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193730"/>
      </p:ext>
    </p:extLst>
  </p:cSld>
  <p:clrMapOvr>
    <a:masterClrMapping/>
  </p:clrMapOvr>
  <p:transition spd="slow"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10/14/2023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216233"/>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10/14/2023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06212"/>
      </p:ext>
    </p:extLst>
  </p:cSld>
  <p:clrMapOvr>
    <a:masterClrMapping/>
  </p:clrMapOvr>
  <p:transition spd="slow"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10/14/2023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819458"/>
      </p:ext>
    </p:extLst>
  </p:cSld>
  <p:clrMapOvr>
    <a:masterClrMapping/>
  </p:clrMapOvr>
  <p:transition spd="slow"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10/14/2023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205029"/>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10/14/2023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10/14/2023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8986"/>
      </p:ext>
    </p:extLst>
  </p:cSld>
  <p:clrMapOvr>
    <a:masterClrMapping/>
  </p:clrMapOvr>
  <p:transition spd="slow"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10/14/2023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039423"/>
      </p:ext>
    </p:extLst>
  </p:cSld>
  <p:clrMapOvr>
    <a:masterClrMapping/>
  </p:clrMapOvr>
  <p:transition spd="slow"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10/14/2023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237270"/>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13443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65650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3441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80327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446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85763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13738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10/14/2023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10/14/2023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10/14/2023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10/14/2023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10/14/2023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10/14/2023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10/14/2023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10/14/2023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10/14/2023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10/14/2023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10/14/2023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10/14/2023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10/14/2023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472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953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10/14/2023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99828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06813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10/14/2023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94151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10/14/2023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23801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10/14/2023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90583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87203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85311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02706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88672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16865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10/14/2023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392700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91007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311706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10/14/2023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547454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10/14/2023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76479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10/14/2023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453855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844783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014511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01860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05771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10/14/2023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589044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260147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682157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998348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10/14/2023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59778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10/14/2023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864879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10/14/2023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494079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341435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629658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62741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10/14/2023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947342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10/14/2023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1091032"/>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10/14/2023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711317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10/14/2023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479438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10/14/2023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836787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133ACE7-4E4E-45DC-ACC2-E4D9C78A23A2}" type="datetimeFigureOut">
              <a:rPr lang="en-US" smtClean="0">
                <a:solidFill>
                  <a:prstClr val="black">
                    <a:tint val="75000"/>
                  </a:prstClr>
                </a:solidFill>
              </a:rPr>
              <a:pPr/>
              <a:t>10/14/2023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248062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133ACE7-4E4E-45DC-ACC2-E4D9C78A23A2}" type="datetimeFigureOut">
              <a:rPr lang="en-US" smtClean="0">
                <a:solidFill>
                  <a:prstClr val="black">
                    <a:tint val="75000"/>
                  </a:prstClr>
                </a:solidFill>
              </a:rPr>
              <a:pPr/>
              <a:t>10/14/2023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355775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3ACE7-4E4E-45DC-ACC2-E4D9C78A23A2}" type="datetimeFigureOut">
              <a:rPr lang="en-US" smtClean="0">
                <a:solidFill>
                  <a:prstClr val="black">
                    <a:tint val="75000"/>
                  </a:prstClr>
                </a:solidFill>
              </a:rPr>
              <a:pPr/>
              <a:t>10/14/2023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266604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10/14/2023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788443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10/14/2023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17732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10/14/2023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10/14/2023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98294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10/14/2023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62328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168152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803130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517868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265958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10/14/2023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914138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10/14/2023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260550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10/14/2023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931536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32973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1.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2.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3.jp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3.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10/14/2023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10/14/2023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5377024"/>
      </p:ext>
    </p:extLst>
  </p:cSld>
  <p:clrMap bg1="lt1" tx1="dk1" bg2="lt2" tx2="dk2" accent1="accent1" accent2="accent2" accent3="accent3" accent4="accent4" accent5="accent5" accent6="accent6" hlink="hlink" folHlink="folHlink"/>
  <p:sldLayoutIdLst>
    <p:sldLayoutId id="2147484289" r:id="rId1"/>
    <p:sldLayoutId id="2147484290" r:id="rId2"/>
    <p:sldLayoutId id="2147484291" r:id="rId3"/>
    <p:sldLayoutId id="2147484292" r:id="rId4"/>
    <p:sldLayoutId id="2147484293" r:id="rId5"/>
    <p:sldLayoutId id="2147484294" r:id="rId6"/>
    <p:sldLayoutId id="2147484295" r:id="rId7"/>
    <p:sldLayoutId id="2147484296" r:id="rId8"/>
    <p:sldLayoutId id="2147484297" r:id="rId9"/>
    <p:sldLayoutId id="2147484298" r:id="rId10"/>
    <p:sldLayoutId id="21474842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10/14/2023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4179174"/>
      </p:ext>
    </p:extLst>
  </p:cSld>
  <p:clrMap bg1="lt1" tx1="dk1" bg2="lt2" tx2="dk2" accent1="accent1" accent2="accent2" accent3="accent3" accent4="accent4" accent5="accent5" accent6="accent6" hlink="hlink" folHlink="folHlink"/>
  <p:sldLayoutIdLst>
    <p:sldLayoutId id="2147484301" r:id="rId1"/>
    <p:sldLayoutId id="2147484302" r:id="rId2"/>
    <p:sldLayoutId id="2147484303" r:id="rId3"/>
    <p:sldLayoutId id="2147484304" r:id="rId4"/>
    <p:sldLayoutId id="2147484305" r:id="rId5"/>
    <p:sldLayoutId id="2147484306" r:id="rId6"/>
    <p:sldLayoutId id="2147484307" r:id="rId7"/>
    <p:sldLayoutId id="2147484308" r:id="rId8"/>
    <p:sldLayoutId id="2147484309" r:id="rId9"/>
    <p:sldLayoutId id="2147484310" r:id="rId10"/>
    <p:sldLayoutId id="21474843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10/14/2023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9558318"/>
      </p:ext>
    </p:extLst>
  </p:cSld>
  <p:clrMap bg1="lt1" tx1="dk1" bg2="lt2" tx2="dk2" accent1="accent1" accent2="accent2" accent3="accent3" accent4="accent4" accent5="accent5" accent6="accent6" hlink="hlink" folHlink="folHlink"/>
  <p:sldLayoutIdLst>
    <p:sldLayoutId id="2147484313" r:id="rId1"/>
    <p:sldLayoutId id="2147484314" r:id="rId2"/>
    <p:sldLayoutId id="2147484315" r:id="rId3"/>
    <p:sldLayoutId id="2147484316" r:id="rId4"/>
    <p:sldLayoutId id="2147484317" r:id="rId5"/>
    <p:sldLayoutId id="2147484318" r:id="rId6"/>
    <p:sldLayoutId id="2147484319" r:id="rId7"/>
    <p:sldLayoutId id="2147484320" r:id="rId8"/>
    <p:sldLayoutId id="2147484321" r:id="rId9"/>
    <p:sldLayoutId id="2147484322" r:id="rId10"/>
    <p:sldLayoutId id="21474843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10/14/2023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548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92057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10/14/2023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10/14/2023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940846"/>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10/14/2023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1043320"/>
      </p:ext>
    </p:extLst>
  </p:cSld>
  <p:clrMap bg1="lt1" tx1="dk1" bg2="lt2" tx2="dk2" accent1="accent1" accent2="accent2" accent3="accent3" accent4="accent4" accent5="accent5" accent6="accent6" hlink="hlink" folHlink="folHlink"/>
  <p:sldLayoutIdLst>
    <p:sldLayoutId id="2147484025" r:id="rId1"/>
    <p:sldLayoutId id="2147484026" r:id="rId2"/>
    <p:sldLayoutId id="2147484027" r:id="rId3"/>
    <p:sldLayoutId id="2147484028" r:id="rId4"/>
    <p:sldLayoutId id="2147484029" r:id="rId5"/>
    <p:sldLayoutId id="2147484030" r:id="rId6"/>
    <p:sldLayoutId id="2147484031" r:id="rId7"/>
    <p:sldLayoutId id="2147484032" r:id="rId8"/>
    <p:sldLayoutId id="2147484033" r:id="rId9"/>
    <p:sldLayoutId id="2147484034" r:id="rId10"/>
    <p:sldLayoutId id="21474840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10/14/2023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6560875"/>
      </p:ext>
    </p:extLst>
  </p:cSld>
  <p:clrMap bg1="lt1" tx1="dk1" bg2="lt2" tx2="dk2" accent1="accent1" accent2="accent2" accent3="accent3" accent4="accent4" accent5="accent5" accent6="accent6" hlink="hlink" folHlink="folHlink"/>
  <p:sldLayoutIdLst>
    <p:sldLayoutId id="2147484205" r:id="rId1"/>
    <p:sldLayoutId id="2147484206" r:id="rId2"/>
    <p:sldLayoutId id="2147484207" r:id="rId3"/>
    <p:sldLayoutId id="2147484208" r:id="rId4"/>
    <p:sldLayoutId id="2147484209" r:id="rId5"/>
    <p:sldLayoutId id="2147484210" r:id="rId6"/>
    <p:sldLayoutId id="2147484211" r:id="rId7"/>
    <p:sldLayoutId id="2147484212" r:id="rId8"/>
    <p:sldLayoutId id="2147484213" r:id="rId9"/>
    <p:sldLayoutId id="2147484214" r:id="rId10"/>
    <p:sldLayoutId id="21474842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133ACE7-4E4E-45DC-ACC2-E4D9C78A23A2}" type="datetimeFigureOut">
              <a:rPr lang="en-US" smtClean="0">
                <a:solidFill>
                  <a:prstClr val="black">
                    <a:tint val="75000"/>
                  </a:prstClr>
                </a:solidFill>
              </a:rPr>
              <a:pPr/>
              <a:t>10/14/2023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8712034"/>
      </p:ext>
    </p:extLst>
  </p:cSld>
  <p:clrMap bg1="lt1" tx1="dk1" bg2="lt2" tx2="dk2" accent1="accent1" accent2="accent2" accent3="accent3" accent4="accent4" accent5="accent5" accent6="accent6" hlink="hlink" folHlink="folHlink"/>
  <p:sldLayoutIdLst>
    <p:sldLayoutId id="2147484277" r:id="rId1"/>
    <p:sldLayoutId id="2147484278" r:id="rId2"/>
    <p:sldLayoutId id="2147484279" r:id="rId3"/>
    <p:sldLayoutId id="2147484280" r:id="rId4"/>
    <p:sldLayoutId id="2147484281" r:id="rId5"/>
    <p:sldLayoutId id="2147484282" r:id="rId6"/>
    <p:sldLayoutId id="2147484283" r:id="rId7"/>
    <p:sldLayoutId id="2147484284" r:id="rId8"/>
    <p:sldLayoutId id="2147484285" r:id="rId9"/>
    <p:sldLayoutId id="2147484286" r:id="rId10"/>
    <p:sldLayoutId id="21474842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0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3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1.xml"/></Relationships>
</file>

<file path=ppt/slides/_rels/slide5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114.xml"/></Relationships>
</file>

<file path=ppt/slides/_rels/slide6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65"/>
            <a:ext cx="9144000" cy="5134570"/>
          </a:xfrm>
          <a:prstGeom prst="rect">
            <a:avLst/>
          </a:prstGeom>
        </p:spPr>
      </p:pic>
    </p:spTree>
    <p:extLst>
      <p:ext uri="{BB962C8B-B14F-4D97-AF65-F5344CB8AC3E}">
        <p14:creationId xmlns:p14="http://schemas.microsoft.com/office/powerpoint/2010/main" val="1186081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b="0">
                <a:solidFill>
                  <a:schemeClr val="bg1"/>
                </a:solidFill>
                <a:effectLst/>
                <a:latin typeface="+mj-lt"/>
              </a:rPr>
              <a:t>Các giáo phận Việt Nam chúng con, </a:t>
            </a:r>
            <a:br>
              <a:rPr lang="vi-VN" b="0">
                <a:solidFill>
                  <a:schemeClr val="bg1"/>
                </a:solidFill>
                <a:effectLst/>
                <a:latin typeface="+mj-lt"/>
              </a:rPr>
            </a:br>
            <a:r>
              <a:rPr lang="vi-VN" b="0">
                <a:solidFill>
                  <a:schemeClr val="bg1"/>
                </a:solidFill>
                <a:effectLst/>
                <a:latin typeface="+mj-lt"/>
              </a:rPr>
              <a:t>luôn muốn cùng chung nhịp bước với Hội Thánh hoàn vũ, xin cho chúng con biết đồng cảm với nỗi thao thức của các Mục tử trên toàn thế giới, ngày càng ý thức hơn về tình hiệp thông,</a:t>
            </a:r>
            <a:endParaRPr lang="en-US" b="0">
              <a:solidFill>
                <a:schemeClr val="bg1"/>
              </a:solidFill>
              <a:effectLst/>
              <a:latin typeface="+mj-lt"/>
            </a:endParaRPr>
          </a:p>
        </p:txBody>
      </p:sp>
    </p:spTree>
    <p:extLst>
      <p:ext uri="{BB962C8B-B14F-4D97-AF65-F5344CB8AC3E}">
        <p14:creationId xmlns:p14="http://schemas.microsoft.com/office/powerpoint/2010/main" val="87441073"/>
      </p:ext>
    </p:extLst>
  </p:cSld>
  <p:clrMapOvr>
    <a:masterClrMapping/>
  </p:clrMapOvr>
  <p:transition spd="slow" advClick="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4900" b="0">
                <a:solidFill>
                  <a:schemeClr val="bg1"/>
                </a:solidFill>
                <a:effectLst/>
                <a:latin typeface="+mj-lt"/>
              </a:rPr>
              <a:t>thái độ tham gia và lòng nhiệt thành trong sứ vụ của Hội</a:t>
            </a:r>
            <a:br>
              <a:rPr lang="vi-VN" sz="4900" b="0">
                <a:solidFill>
                  <a:schemeClr val="bg1"/>
                </a:solidFill>
                <a:effectLst/>
                <a:latin typeface="+mj-lt"/>
              </a:rPr>
            </a:br>
            <a:r>
              <a:rPr lang="vi-VN" sz="4900" b="0">
                <a:solidFill>
                  <a:schemeClr val="bg1"/>
                </a:solidFill>
                <a:effectLst/>
                <a:latin typeface="+mj-lt"/>
              </a:rPr>
              <a:t>Thánh, Nhờ lời chuyển cầu của Đức Trinh Nữ Maria, Nữ Vương các Tông đồ và là Mẹ của Hội Thánh,</a:t>
            </a:r>
            <a:endParaRPr lang="en-US" sz="4900" b="0">
              <a:solidFill>
                <a:schemeClr val="bg1"/>
              </a:solidFill>
              <a:effectLst/>
              <a:latin typeface="+mj-lt"/>
            </a:endParaRPr>
          </a:p>
        </p:txBody>
      </p:sp>
    </p:spTree>
    <p:extLst>
      <p:ext uri="{BB962C8B-B14F-4D97-AF65-F5344CB8AC3E}">
        <p14:creationId xmlns:p14="http://schemas.microsoft.com/office/powerpoint/2010/main" val="595797344"/>
      </p:ext>
    </p:extLst>
  </p:cSld>
  <p:clrMapOvr>
    <a:masterClrMapping/>
  </p:clrMapOvr>
  <p:transition spd="slow" advClick="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pPr algn="just"/>
            <a:r>
              <a:rPr lang="vi-VN" sz="5400" b="0">
                <a:solidFill>
                  <a:schemeClr val="bg1"/>
                </a:solidFill>
                <a:effectLst/>
                <a:latin typeface="+mj-lt"/>
                <a:cs typeface="Times New Roman" pitchFamily="18" charset="0"/>
              </a:rPr>
              <a:t>Chúng con dâng lời khẩn cầu lên Chúa, là đấng hoạt động mọi nơi mọi thời, trong sự hiệp thông với Chúa Cha và Chúa Con, luôn mãi mãi đến muôn đời. </a:t>
            </a:r>
            <a:r>
              <a:rPr lang="vi-VN" sz="5400" b="0">
                <a:solidFill>
                  <a:srgbClr val="FFFF00"/>
                </a:solidFill>
                <a:effectLst/>
                <a:latin typeface="+mj-lt"/>
                <a:cs typeface="Times New Roman" pitchFamily="18" charset="0"/>
              </a:rPr>
              <a:t>Amen.</a:t>
            </a:r>
            <a:endParaRPr lang="en-US" sz="5400" b="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316580595"/>
      </p:ext>
    </p:extLst>
  </p:cSld>
  <p:clrMapOvr>
    <a:masterClrMapping/>
  </p:clrMapOvr>
  <p:transition spd="slow" advClick="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65"/>
            <a:ext cx="9144000" cy="5134570"/>
          </a:xfrm>
          <a:prstGeom prst="rect">
            <a:avLst/>
          </a:prstGeom>
        </p:spPr>
      </p:pic>
    </p:spTree>
    <p:extLst>
      <p:ext uri="{BB962C8B-B14F-4D97-AF65-F5344CB8AC3E}">
        <p14:creationId xmlns:p14="http://schemas.microsoft.com/office/powerpoint/2010/main" val="11680142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8000" b="0" dirty="0" err="1" smtClean="0">
                <a:solidFill>
                  <a:srgbClr val="FFFF00"/>
                </a:solidFill>
                <a:effectLst/>
                <a:latin typeface="+mj-lt"/>
              </a:rPr>
              <a:t>Ca</a:t>
            </a:r>
            <a:r>
              <a:rPr lang="en-US" sz="8000" b="0" dirty="0" smtClean="0">
                <a:solidFill>
                  <a:srgbClr val="FFFF00"/>
                </a:solidFill>
                <a:effectLst/>
                <a:latin typeface="+mj-lt"/>
              </a:rPr>
              <a:t> </a:t>
            </a:r>
            <a:r>
              <a:rPr lang="en-US" sz="8000" b="0" dirty="0" err="1">
                <a:solidFill>
                  <a:srgbClr val="FFFF00"/>
                </a:solidFill>
                <a:effectLst/>
                <a:latin typeface="+mj-lt"/>
              </a:rPr>
              <a:t>Nhập</a:t>
            </a:r>
            <a:r>
              <a:rPr lang="en-US" sz="8000" b="0" dirty="0">
                <a:solidFill>
                  <a:srgbClr val="FFFF00"/>
                </a:solidFill>
                <a:effectLst/>
                <a:latin typeface="+mj-lt"/>
              </a:rPr>
              <a:t> </a:t>
            </a:r>
            <a:r>
              <a:rPr lang="en-US" sz="8000" b="0" dirty="0" err="1">
                <a:solidFill>
                  <a:srgbClr val="FFFF00"/>
                </a:solidFill>
                <a:effectLst/>
                <a:latin typeface="+mj-lt"/>
              </a:rPr>
              <a:t>Lễ</a:t>
            </a:r>
            <a:r>
              <a:rPr lang="en-US" sz="8000" b="0" dirty="0">
                <a:solidFill>
                  <a:srgbClr val="FFFF00"/>
                </a:solidFill>
                <a:effectLst/>
                <a:latin typeface="+mj-lt"/>
              </a:rPr>
              <a:t/>
            </a:r>
            <a:br>
              <a:rPr lang="en-US" sz="8000" b="0" dirty="0">
                <a:solidFill>
                  <a:srgbClr val="FFFF00"/>
                </a:solidFill>
                <a:effectLst/>
                <a:latin typeface="+mj-lt"/>
              </a:rPr>
            </a:br>
            <a:r>
              <a:rPr lang="en-US" sz="8000" b="0" dirty="0" err="1" smtClean="0">
                <a:solidFill>
                  <a:srgbClr val="FFFF00"/>
                </a:solidFill>
                <a:effectLst/>
                <a:latin typeface="+mj-lt"/>
              </a:rPr>
              <a:t>Dâng</a:t>
            </a:r>
            <a:r>
              <a:rPr lang="en-US" sz="8000" b="0" dirty="0" smtClean="0">
                <a:solidFill>
                  <a:srgbClr val="FFFF00"/>
                </a:solidFill>
                <a:effectLst/>
                <a:latin typeface="+mj-lt"/>
              </a:rPr>
              <a:t> </a:t>
            </a:r>
            <a:r>
              <a:rPr lang="en-US" sz="8000" b="0" dirty="0" err="1" smtClean="0">
                <a:solidFill>
                  <a:srgbClr val="FFFF00"/>
                </a:solidFill>
                <a:effectLst/>
                <a:latin typeface="+mj-lt"/>
              </a:rPr>
              <a:t>Thánh</a:t>
            </a:r>
            <a:r>
              <a:rPr lang="en-US" sz="8000" b="0" dirty="0" smtClean="0">
                <a:solidFill>
                  <a:srgbClr val="FFFF00"/>
                </a:solidFill>
                <a:effectLst/>
                <a:latin typeface="+mj-lt"/>
              </a:rPr>
              <a:t> </a:t>
            </a:r>
            <a:r>
              <a:rPr lang="en-US" sz="8000" b="0" dirty="0" err="1" smtClean="0">
                <a:solidFill>
                  <a:srgbClr val="FFFF00"/>
                </a:solidFill>
                <a:effectLst/>
                <a:latin typeface="+mj-lt"/>
              </a:rPr>
              <a:t>Lễ</a:t>
            </a:r>
            <a:r>
              <a:rPr lang="en-US" sz="8000" b="0" dirty="0" smtClean="0">
                <a:solidFill>
                  <a:srgbClr val="FFFF00"/>
                </a:solidFill>
                <a:effectLst/>
                <a:latin typeface="+mj-lt"/>
              </a:rPr>
              <a:t/>
            </a:r>
            <a:br>
              <a:rPr lang="en-US" sz="8000" b="0" dirty="0" smtClean="0">
                <a:solidFill>
                  <a:srgbClr val="FFFF00"/>
                </a:solidFill>
                <a:effectLst/>
                <a:latin typeface="+mj-lt"/>
              </a:rPr>
            </a:br>
            <a:r>
              <a:rPr lang="en-US" sz="4800" i="1" dirty="0" smtClean="0">
                <a:solidFill>
                  <a:schemeClr val="bg1"/>
                </a:solidFill>
              </a:rPr>
              <a:t>Lm. </a:t>
            </a:r>
            <a:r>
              <a:rPr lang="en-US" sz="4800" i="1" dirty="0" err="1" smtClean="0">
                <a:solidFill>
                  <a:schemeClr val="bg1"/>
                </a:solidFill>
              </a:rPr>
              <a:t>Huy</a:t>
            </a:r>
            <a:r>
              <a:rPr lang="en-US" sz="4800" i="1" dirty="0" smtClean="0">
                <a:solidFill>
                  <a:schemeClr val="bg1"/>
                </a:solidFill>
              </a:rPr>
              <a:t> </a:t>
            </a:r>
            <a:r>
              <a:rPr lang="en-US" sz="4800" i="1" dirty="0" err="1" smtClean="0">
                <a:solidFill>
                  <a:schemeClr val="bg1"/>
                </a:solidFill>
              </a:rPr>
              <a:t>Hoàng</a:t>
            </a:r>
            <a:endParaRPr lang="en-US" sz="4800" b="0" i="1" dirty="0">
              <a:solidFill>
                <a:schemeClr val="bg1"/>
              </a:solidFill>
              <a:effectLst/>
            </a:endParaRPr>
          </a:p>
        </p:txBody>
      </p:sp>
    </p:spTree>
    <p:extLst>
      <p:ext uri="{BB962C8B-B14F-4D97-AF65-F5344CB8AC3E}">
        <p14:creationId xmlns:p14="http://schemas.microsoft.com/office/powerpoint/2010/main" val="11484157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4800" dirty="0" smtClean="0">
                <a:solidFill>
                  <a:srgbClr val="FFFF00"/>
                </a:solidFill>
                <a:latin typeface="+mj-lt"/>
              </a:rPr>
              <a:t>Pk1</a:t>
            </a:r>
            <a:r>
              <a:rPr lang="vi-VN" sz="4800" dirty="0">
                <a:solidFill>
                  <a:srgbClr val="FFFF00"/>
                </a:solidFill>
                <a:latin typeface="+mj-lt"/>
              </a:rPr>
              <a:t>: </a:t>
            </a:r>
            <a:r>
              <a:rPr lang="vi-VN" sz="4800" dirty="0">
                <a:solidFill>
                  <a:schemeClr val="bg1"/>
                </a:solidFill>
                <a:latin typeface="+mj-lt"/>
              </a:rPr>
              <a:t>Mừng biết bao, mừng vui khi bước vào đền thánh Chúa Trời. Bao lo âu phận người hiệp lòng dâng lên Chúa giờ đây. Dâng lên lời cảm tạ vì hồng Chúa như biển khơi. Nguyện xin Chúa thứ tha ngàn tội lỗi tháng ngày đã qua.</a:t>
            </a:r>
          </a:p>
        </p:txBody>
      </p:sp>
    </p:spTree>
    <p:extLst>
      <p:ext uri="{BB962C8B-B14F-4D97-AF65-F5344CB8AC3E}">
        <p14:creationId xmlns:p14="http://schemas.microsoft.com/office/powerpoint/2010/main" val="2315032721"/>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5600" dirty="0" smtClean="0">
                <a:solidFill>
                  <a:srgbClr val="FFFF00"/>
                </a:solidFill>
                <a:latin typeface="+mj-lt"/>
              </a:rPr>
              <a:t>ĐK</a:t>
            </a:r>
            <a:r>
              <a:rPr lang="vi-VN" sz="5600" dirty="0">
                <a:solidFill>
                  <a:srgbClr val="FFFF00"/>
                </a:solidFill>
                <a:latin typeface="+mj-lt"/>
              </a:rPr>
              <a:t>: </a:t>
            </a:r>
            <a:r>
              <a:rPr lang="vi-VN" sz="5600" dirty="0">
                <a:solidFill>
                  <a:schemeClr val="bg1"/>
                </a:solidFill>
                <a:latin typeface="+mj-lt"/>
              </a:rPr>
              <a:t>Cùng dâng Chúa </a:t>
            </a:r>
            <a:r>
              <a:rPr lang="vi-VN" sz="5600" dirty="0" smtClean="0">
                <a:solidFill>
                  <a:schemeClr val="bg1"/>
                </a:solidFill>
                <a:latin typeface="+mj-lt"/>
              </a:rPr>
              <a:t>Thánh Lễ </a:t>
            </a:r>
            <a:r>
              <a:rPr lang="vi-VN" sz="5600" dirty="0">
                <a:solidFill>
                  <a:schemeClr val="bg1"/>
                </a:solidFill>
                <a:latin typeface="+mj-lt"/>
              </a:rPr>
              <a:t>tạ ơn. </a:t>
            </a:r>
            <a:r>
              <a:rPr lang="vi-VN" sz="5600" dirty="0" smtClean="0">
                <a:solidFill>
                  <a:schemeClr val="bg1"/>
                </a:solidFill>
                <a:latin typeface="+mj-lt"/>
              </a:rPr>
              <a:t>dâng </a:t>
            </a:r>
            <a:r>
              <a:rPr lang="vi-VN" sz="5600" dirty="0">
                <a:solidFill>
                  <a:schemeClr val="bg1"/>
                </a:solidFill>
                <a:latin typeface="+mj-lt"/>
              </a:rPr>
              <a:t>lên Ngài hy lễ tôn thờ. Là thánh lễ chiều xưa </a:t>
            </a:r>
            <a:r>
              <a:rPr lang="vi-VN" sz="5600" dirty="0" smtClean="0">
                <a:solidFill>
                  <a:schemeClr val="bg1"/>
                </a:solidFill>
                <a:latin typeface="+mj-lt"/>
              </a:rPr>
              <a:t>Ngôi </a:t>
            </a:r>
            <a:r>
              <a:rPr lang="vi-VN" sz="5600" dirty="0">
                <a:solidFill>
                  <a:schemeClr val="bg1"/>
                </a:solidFill>
                <a:latin typeface="+mj-lt"/>
              </a:rPr>
              <a:t>Hai đã dâng mình để cứu rỗi muôn người.</a:t>
            </a:r>
          </a:p>
        </p:txBody>
      </p:sp>
    </p:spTree>
    <p:extLst>
      <p:ext uri="{BB962C8B-B14F-4D97-AF65-F5344CB8AC3E}">
        <p14:creationId xmlns:p14="http://schemas.microsoft.com/office/powerpoint/2010/main" val="1519906175"/>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4600" dirty="0" smtClean="0">
                <a:solidFill>
                  <a:srgbClr val="FFFF00"/>
                </a:solidFill>
                <a:latin typeface="+mj-lt"/>
              </a:rPr>
              <a:t>Pk2</a:t>
            </a:r>
            <a:r>
              <a:rPr lang="vi-VN" sz="4600" dirty="0">
                <a:solidFill>
                  <a:srgbClr val="FFFF00"/>
                </a:solidFill>
                <a:latin typeface="+mj-lt"/>
              </a:rPr>
              <a:t>: </a:t>
            </a:r>
            <a:r>
              <a:rPr lang="vi-VN" sz="4600" dirty="0">
                <a:solidFill>
                  <a:schemeClr val="bg1"/>
                </a:solidFill>
                <a:latin typeface="+mj-lt"/>
              </a:rPr>
              <a:t>Cùng với muôn người đây xin hát mừng ngợi chúc danh Ngài. Cha yêu thương nhân loại tình yêu thương ôi quý trọng thay. Biết lấy gì </a:t>
            </a:r>
            <a:r>
              <a:rPr lang="vi-VN" sz="4600" dirty="0" smtClean="0">
                <a:solidFill>
                  <a:schemeClr val="bg1"/>
                </a:solidFill>
                <a:latin typeface="+mj-lt"/>
              </a:rPr>
              <a:t>đáp đền </a:t>
            </a:r>
            <a:r>
              <a:rPr lang="vi-VN" sz="4600" dirty="0">
                <a:solidFill>
                  <a:schemeClr val="bg1"/>
                </a:solidFill>
                <a:latin typeface="+mj-lt"/>
              </a:rPr>
              <a:t>nguyện yêu mến tín trung từ đây. Ngài thương dẫn dắt con trọn đời mãi sống tình hiếu trung.</a:t>
            </a:r>
          </a:p>
        </p:txBody>
      </p:sp>
    </p:spTree>
    <p:extLst>
      <p:ext uri="{BB962C8B-B14F-4D97-AF65-F5344CB8AC3E}">
        <p14:creationId xmlns:p14="http://schemas.microsoft.com/office/powerpoint/2010/main" val="857958041"/>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5600" dirty="0" smtClean="0">
                <a:solidFill>
                  <a:srgbClr val="FFFF00"/>
                </a:solidFill>
                <a:latin typeface="+mj-lt"/>
              </a:rPr>
              <a:t>ĐK</a:t>
            </a:r>
            <a:r>
              <a:rPr lang="vi-VN" sz="5600" dirty="0">
                <a:solidFill>
                  <a:srgbClr val="FFFF00"/>
                </a:solidFill>
                <a:latin typeface="+mj-lt"/>
              </a:rPr>
              <a:t>: </a:t>
            </a:r>
            <a:r>
              <a:rPr lang="vi-VN" sz="5600" dirty="0">
                <a:solidFill>
                  <a:schemeClr val="bg1"/>
                </a:solidFill>
                <a:latin typeface="+mj-lt"/>
              </a:rPr>
              <a:t>Cùng dâng Chúa </a:t>
            </a:r>
            <a:r>
              <a:rPr lang="vi-VN" sz="5600" dirty="0" smtClean="0">
                <a:solidFill>
                  <a:schemeClr val="bg1"/>
                </a:solidFill>
                <a:latin typeface="+mj-lt"/>
              </a:rPr>
              <a:t>Thánh Lễ </a:t>
            </a:r>
            <a:r>
              <a:rPr lang="vi-VN" sz="5600" dirty="0">
                <a:solidFill>
                  <a:schemeClr val="bg1"/>
                </a:solidFill>
                <a:latin typeface="+mj-lt"/>
              </a:rPr>
              <a:t>tạ ơn. </a:t>
            </a:r>
            <a:r>
              <a:rPr lang="vi-VN" sz="5600" dirty="0" smtClean="0">
                <a:solidFill>
                  <a:schemeClr val="bg1"/>
                </a:solidFill>
                <a:latin typeface="+mj-lt"/>
              </a:rPr>
              <a:t>dâng </a:t>
            </a:r>
            <a:r>
              <a:rPr lang="vi-VN" sz="5600" dirty="0">
                <a:solidFill>
                  <a:schemeClr val="bg1"/>
                </a:solidFill>
                <a:latin typeface="+mj-lt"/>
              </a:rPr>
              <a:t>lên Ngài hy lễ tôn thờ. Là thánh lễ chiều xưa </a:t>
            </a:r>
            <a:r>
              <a:rPr lang="vi-VN" sz="5600" dirty="0" smtClean="0">
                <a:solidFill>
                  <a:schemeClr val="bg1"/>
                </a:solidFill>
                <a:latin typeface="+mj-lt"/>
              </a:rPr>
              <a:t>Ngôi </a:t>
            </a:r>
            <a:r>
              <a:rPr lang="vi-VN" sz="5600" dirty="0">
                <a:solidFill>
                  <a:schemeClr val="bg1"/>
                </a:solidFill>
                <a:latin typeface="+mj-lt"/>
              </a:rPr>
              <a:t>Hai đã dâng mình để cứu rỗi muôn người.</a:t>
            </a:r>
          </a:p>
        </p:txBody>
      </p:sp>
    </p:spTree>
    <p:extLst>
      <p:ext uri="{BB962C8B-B14F-4D97-AF65-F5344CB8AC3E}">
        <p14:creationId xmlns:p14="http://schemas.microsoft.com/office/powerpoint/2010/main" val="1814830798"/>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164"/>
            <a:ext cx="9144000" cy="5127171"/>
          </a:xfrm>
          <a:prstGeom prst="rect">
            <a:avLst/>
          </a:prstGeom>
        </p:spPr>
      </p:pic>
    </p:spTree>
    <p:extLst>
      <p:ext uri="{BB962C8B-B14F-4D97-AF65-F5344CB8AC3E}">
        <p14:creationId xmlns:p14="http://schemas.microsoft.com/office/powerpoint/2010/main" val="20720759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a:solidFill>
                  <a:srgbClr val="FFFF00"/>
                </a:solidFill>
                <a:effectLst/>
                <a:latin typeface="+mj-lt"/>
              </a:rPr>
              <a:t>TẬP HÁT CỘNG ĐOÀN</a:t>
            </a:r>
          </a:p>
        </p:txBody>
      </p:sp>
    </p:spTree>
    <p:extLst>
      <p:ext uri="{BB962C8B-B14F-4D97-AF65-F5344CB8AC3E}">
        <p14:creationId xmlns:p14="http://schemas.microsoft.com/office/powerpoint/2010/main" val="6024125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dirty="0">
              <a:solidFill>
                <a:srgbClr val="FFFF00"/>
              </a:solidFill>
              <a:effectLst/>
              <a:latin typeface="+mj-lt"/>
              <a:cs typeface="Times New Roman" panose="02020603050405020304" pitchFamily="18" charset="0"/>
            </a:endParaRPr>
          </a:p>
          <a:p>
            <a:pPr eaLnBrk="1" hangingPunct="1"/>
            <a:r>
              <a:rPr lang="en-US" sz="7200" b="0" dirty="0">
                <a:solidFill>
                  <a:srgbClr val="FFFF00"/>
                </a:solidFill>
                <a:effectLst/>
                <a:latin typeface="+mj-lt"/>
                <a:cs typeface="Times New Roman" panose="02020603050405020304" pitchFamily="18" charset="0"/>
              </a:rPr>
              <a:t>KINH VINH DANH</a:t>
            </a:r>
          </a:p>
          <a:p>
            <a:pPr eaLnBrk="1" hangingPunct="1"/>
            <a:r>
              <a:rPr lang="en-US" sz="7200" b="0" i="1" dirty="0" err="1">
                <a:solidFill>
                  <a:srgbClr val="FFFF00"/>
                </a:solidFill>
                <a:effectLst/>
                <a:latin typeface="+mj-lt"/>
                <a:cs typeface="Times New Roman" panose="02020603050405020304" pitchFamily="18" charset="0"/>
              </a:rPr>
              <a:t>Ca</a:t>
            </a:r>
            <a:r>
              <a:rPr lang="en-US" sz="7200" b="0" i="1" dirty="0">
                <a:solidFill>
                  <a:srgbClr val="FFFF00"/>
                </a:solidFill>
                <a:effectLst/>
                <a:latin typeface="+mj-lt"/>
                <a:cs typeface="Times New Roman" panose="02020603050405020304" pitchFamily="18" charset="0"/>
              </a:rPr>
              <a:t> </a:t>
            </a:r>
            <a:r>
              <a:rPr lang="en-US" sz="7200" b="0" i="1" dirty="0" err="1">
                <a:solidFill>
                  <a:srgbClr val="FFFF00"/>
                </a:solidFill>
                <a:effectLst/>
                <a:latin typeface="+mj-lt"/>
                <a:cs typeface="Times New Roman" panose="02020603050405020304" pitchFamily="18" charset="0"/>
              </a:rPr>
              <a:t>Lên</a:t>
            </a:r>
            <a:r>
              <a:rPr lang="en-US" sz="7200" b="0" i="1" dirty="0">
                <a:solidFill>
                  <a:srgbClr val="FFFF00"/>
                </a:solidFill>
                <a:effectLst/>
                <a:latin typeface="+mj-lt"/>
                <a:cs typeface="Times New Roman" panose="02020603050405020304" pitchFamily="18" charset="0"/>
              </a:rPr>
              <a:t> </a:t>
            </a:r>
            <a:r>
              <a:rPr lang="en-US" sz="7200" b="0" i="1" dirty="0" err="1">
                <a:solidFill>
                  <a:srgbClr val="FFFF00"/>
                </a:solidFill>
                <a:effectLst/>
                <a:latin typeface="+mj-lt"/>
                <a:cs typeface="Times New Roman" panose="02020603050405020304" pitchFamily="18" charset="0"/>
              </a:rPr>
              <a:t>Đi</a:t>
            </a:r>
            <a:r>
              <a:rPr lang="en-US" sz="7200" b="0" i="1" dirty="0">
                <a:solidFill>
                  <a:srgbClr val="FFFF00"/>
                </a:solidFill>
                <a:effectLst/>
                <a:latin typeface="+mj-lt"/>
                <a:cs typeface="Times New Roman" panose="02020603050405020304" pitchFamily="18" charset="0"/>
              </a:rPr>
              <a:t> 2</a:t>
            </a:r>
            <a:endParaRPr lang="vi-VN" sz="7200" b="0" i="1" dirty="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687447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vi-VN" sz="5400" b="0" i="1" u="sng">
                <a:solidFill>
                  <a:srgbClr val="FFFF00"/>
                </a:solidFill>
                <a:effectLst/>
                <a:latin typeface="+mj-lt"/>
                <a:cs typeface="Times New Roman" panose="02020603050405020304" pitchFamily="18" charset="0"/>
              </a:rPr>
              <a:t>Chủ tế: </a:t>
            </a:r>
            <a:r>
              <a:rPr lang="vi-VN" sz="5400" b="0" i="1">
                <a:solidFill>
                  <a:srgbClr val="FFFF00"/>
                </a:solidFill>
                <a:effectLst/>
                <a:latin typeface="+mj-lt"/>
                <a:cs typeface="Times New Roman" panose="02020603050405020304" pitchFamily="18" charset="0"/>
              </a:rPr>
              <a:t>Vinh danh Thiên Chúa trên các tầng trời. </a:t>
            </a:r>
            <a:r>
              <a:rPr lang="vi-VN" sz="5400" b="0">
                <a:solidFill>
                  <a:schemeClr val="bg1"/>
                </a:solidFill>
                <a:effectLst/>
                <a:latin typeface="+mj-lt"/>
                <a:cs typeface="Times New Roman" panose="02020603050405020304" pitchFamily="18" charset="0"/>
              </a:rPr>
              <a:t>Và bình an dưới thế, bình an dưới thế cho người thiện tâm. </a:t>
            </a:r>
            <a:endParaRPr lang="vi-VN" sz="72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9327871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just" eaLnBrk="1" hangingPunct="1">
              <a:lnSpc>
                <a:spcPct val="140000"/>
              </a:lnSpc>
            </a:pPr>
            <a:r>
              <a:rPr lang="en-US" sz="4800" b="0">
                <a:solidFill>
                  <a:schemeClr val="bg1"/>
                </a:solidFill>
                <a:effectLst/>
                <a:latin typeface="+mj-lt"/>
                <a:cs typeface="Times New Roman" panose="02020603050405020304" pitchFamily="18" charset="0"/>
              </a:rPr>
              <a:t>Chúng con ca ngợi Chúa. Chúng con chúc tụng Chúa. Chúng con thờ lạy Chúa. Chúng con tôn vinh Chúa. Chúng con cảm tạ Chúa vì vinh quang cao cả Chúa. </a:t>
            </a:r>
          </a:p>
        </p:txBody>
      </p:sp>
    </p:spTree>
    <p:extLst>
      <p:ext uri="{BB962C8B-B14F-4D97-AF65-F5344CB8AC3E}">
        <p14:creationId xmlns:p14="http://schemas.microsoft.com/office/powerpoint/2010/main" val="34530946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400" b="0">
                <a:solidFill>
                  <a:schemeClr val="bg1"/>
                </a:solidFill>
                <a:effectLst/>
                <a:latin typeface="+mj-lt"/>
                <a:cs typeface="Times New Roman" panose="02020603050405020304" pitchFamily="18" charset="0"/>
              </a:rPr>
              <a:t>Lạy Chúa là Thiên Chúa, là Vua trên trời, là Chúa Cha toàn năng. Lạy Con Một Thiên Chúa, </a:t>
            </a:r>
            <a:r>
              <a:rPr lang="vi-VN" sz="5400" b="0">
                <a:solidFill>
                  <a:srgbClr val="FFFF00"/>
                </a:solidFill>
                <a:effectLst/>
                <a:latin typeface="+mj-lt"/>
                <a:cs typeface="Times New Roman" panose="02020603050405020304" pitchFamily="18" charset="0"/>
              </a:rPr>
              <a:t>Chúa Giê-su Ki-tô. </a:t>
            </a:r>
          </a:p>
        </p:txBody>
      </p:sp>
    </p:spTree>
    <p:extLst>
      <p:ext uri="{BB962C8B-B14F-4D97-AF65-F5344CB8AC3E}">
        <p14:creationId xmlns:p14="http://schemas.microsoft.com/office/powerpoint/2010/main" val="13612673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vi-VN" sz="4800" b="0">
                <a:solidFill>
                  <a:schemeClr val="bg1"/>
                </a:solidFill>
                <a:effectLst/>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393044910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vi-VN" sz="4800" b="0">
                <a:solidFill>
                  <a:schemeClr val="bg1"/>
                </a:solidFill>
                <a:effectLst/>
                <a:latin typeface="+mj-lt"/>
                <a:cs typeface="Times New Roman" panose="02020603050405020304" pitchFamily="18" charset="0"/>
              </a:rPr>
              <a:t>Chúa xoá tội trần gian, Xin nhận lời chúng con cầu khẩn. Chúa ngự bên hữu Đức Chúa Cha, xin thương, xin thương, xin thương xót chúng con.</a:t>
            </a:r>
            <a:endParaRPr lang="en-US" sz="48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5550585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400" b="0">
                <a:solidFill>
                  <a:schemeClr val="bg1"/>
                </a:solidFill>
                <a:effectLst/>
                <a:latin typeface="+mj-lt"/>
                <a:cs typeface="Times New Roman" panose="02020603050405020304" pitchFamily="18" charset="0"/>
              </a:rPr>
              <a:t>Vì lạy </a:t>
            </a:r>
            <a:r>
              <a:rPr lang="en-US" sz="4400" b="0">
                <a:solidFill>
                  <a:srgbClr val="FFFF00"/>
                </a:solidFill>
                <a:effectLst/>
                <a:latin typeface="+mj-lt"/>
                <a:cs typeface="Times New Roman" panose="02020603050405020304" pitchFamily="18" charset="0"/>
              </a:rPr>
              <a:t>Chúa Giê-su Ki-tô, </a:t>
            </a:r>
            <a:r>
              <a:rPr lang="en-US" sz="4400" b="0">
                <a:solidFill>
                  <a:schemeClr val="bg1"/>
                </a:solidFill>
                <a:effectLst/>
                <a:latin typeface="+mj-lt"/>
                <a:cs typeface="Times New Roman" panose="02020603050405020304" pitchFamily="18" charset="0"/>
              </a:rPr>
              <a:t>chỉ có Chúa là Đấng Thánh, chỉ có Chúa là Chúa, chỉ có Chúa là Đấng Tối Cao, cùng Đức Chúa Thánh Thần trong vinh quang Đức Chúa Cha. </a:t>
            </a:r>
            <a:r>
              <a:rPr lang="en-US" sz="4400" b="0" u="sng">
                <a:solidFill>
                  <a:srgbClr val="FFFF00"/>
                </a:solidFill>
                <a:effectLst/>
                <a:latin typeface="+mj-lt"/>
                <a:cs typeface="Times New Roman" panose="02020603050405020304" pitchFamily="18" charset="0"/>
              </a:rPr>
              <a:t>A-men. A-men. </a:t>
            </a:r>
            <a:endParaRPr lang="vi-VN" sz="4400" b="0" u="sng">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41955961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164"/>
            <a:ext cx="9144000" cy="5127171"/>
          </a:xfrm>
          <a:prstGeom prst="rect">
            <a:avLst/>
          </a:prstGeom>
        </p:spPr>
      </p:pic>
    </p:spTree>
    <p:extLst>
      <p:ext uri="{BB962C8B-B14F-4D97-AF65-F5344CB8AC3E}">
        <p14:creationId xmlns:p14="http://schemas.microsoft.com/office/powerpoint/2010/main" val="31187490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374904" y="285750"/>
            <a:ext cx="8305800" cy="2062103"/>
          </a:xfrm>
          <a:prstGeom prst="rect">
            <a:avLst/>
          </a:prstGeom>
          <a:noFill/>
        </p:spPr>
        <p:txBody>
          <a:bodyPr wrap="square" rtlCol="0">
            <a:spAutoFit/>
          </a:bodyPr>
          <a:lstStyle/>
          <a:p>
            <a:r>
              <a:rPr lang="vi-VN" sz="3200" b="1">
                <a:ln w="1905"/>
                <a:solidFill>
                  <a:srgbClr val="A50021"/>
                </a:solidFill>
                <a:effectLst>
                  <a:innerShdw blurRad="69850" dist="43180" dir="5400000">
                    <a:srgbClr val="000000">
                      <a:alpha val="65000"/>
                    </a:srgbClr>
                  </a:innerShdw>
                </a:effectLst>
              </a:rPr>
              <a:t>Bài đọc </a:t>
            </a:r>
            <a:r>
              <a:rPr lang="en-US" sz="3200" b="1" smtClean="0">
                <a:ln w="1905"/>
                <a:solidFill>
                  <a:srgbClr val="A50021"/>
                </a:solidFill>
                <a:effectLst>
                  <a:innerShdw blurRad="69850" dist="43180" dir="5400000">
                    <a:srgbClr val="000000">
                      <a:alpha val="65000"/>
                    </a:srgbClr>
                  </a:innerShdw>
                </a:effectLst>
              </a:rPr>
              <a:t>1</a:t>
            </a:r>
            <a:r>
              <a:rPr lang="vi-VN" sz="3200" b="1" smtClean="0">
                <a:ln w="1905"/>
                <a:solidFill>
                  <a:srgbClr val="A50021"/>
                </a:solidFill>
                <a:effectLst>
                  <a:innerShdw blurRad="69850" dist="43180" dir="5400000">
                    <a:srgbClr val="000000">
                      <a:alpha val="65000"/>
                    </a:srgbClr>
                  </a:innerShdw>
                </a:effectLst>
              </a:rPr>
              <a:t>.</a:t>
            </a:r>
            <a:endParaRPr lang="vi-VN" sz="3200" b="1">
              <a:ln w="1905"/>
              <a:solidFill>
                <a:srgbClr val="A50021"/>
              </a:solidFill>
              <a:effectLst>
                <a:innerShdw blurRad="69850" dist="43180" dir="5400000">
                  <a:srgbClr val="000000">
                    <a:alpha val="65000"/>
                  </a:srgbClr>
                </a:innerShdw>
              </a:effectLst>
            </a:endParaRPr>
          </a:p>
          <a:p>
            <a:r>
              <a:rPr lang="vi-VN" sz="3200" b="1">
                <a:ln w="1905"/>
                <a:solidFill>
                  <a:srgbClr val="A50021"/>
                </a:solidFill>
                <a:effectLst>
                  <a:innerShdw blurRad="69850" dist="43180" dir="5400000">
                    <a:srgbClr val="000000">
                      <a:alpha val="65000"/>
                    </a:srgbClr>
                  </a:innerShdw>
                </a:effectLst>
              </a:rPr>
              <a:t>Bài trích ngôn sứ I-sai-a</a:t>
            </a:r>
          </a:p>
          <a:p>
            <a:r>
              <a:rPr lang="en-US" sz="3200" b="1" smtClean="0">
                <a:ln w="1905"/>
                <a:solidFill>
                  <a:srgbClr val="A50021"/>
                </a:solidFill>
                <a:effectLst>
                  <a:innerShdw blurRad="69850" dist="43180" dir="5400000">
                    <a:srgbClr val="000000">
                      <a:alpha val="65000"/>
                    </a:srgbClr>
                  </a:innerShdw>
                </a:effectLst>
              </a:rPr>
              <a:t>Đức Chúa sẽ đãi một bữa tiệc và sẽ lau khô dòng lệ trên khuôn mặt mọi người</a:t>
            </a:r>
            <a:r>
              <a:rPr lang="vi-VN" sz="3200" b="1" smtClean="0">
                <a:ln w="1905"/>
                <a:solidFill>
                  <a:srgbClr val="A50021"/>
                </a:solidFill>
                <a:effectLst>
                  <a:innerShdw blurRad="69850" dist="43180" dir="5400000">
                    <a:srgbClr val="000000">
                      <a:alpha val="65000"/>
                    </a:srgbClr>
                  </a:innerShdw>
                </a:effectLst>
              </a:rPr>
              <a:t>.</a:t>
            </a:r>
            <a:endParaRPr lang="vi-VN" sz="3200" b="1">
              <a:ln w="1905"/>
              <a:solidFill>
                <a:srgbClr val="A50021"/>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34501000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lstStyle/>
          <a:p>
            <a:r>
              <a:rPr lang="en-US" sz="5400" dirty="0" err="1" smtClean="0">
                <a:solidFill>
                  <a:srgbClr val="FFFF00"/>
                </a:solidFill>
              </a:rPr>
              <a:t>Thánh</a:t>
            </a:r>
            <a:r>
              <a:rPr lang="en-US" sz="5400" dirty="0" smtClean="0">
                <a:solidFill>
                  <a:srgbClr val="FFFF00"/>
                </a:solidFill>
              </a:rPr>
              <a:t> </a:t>
            </a:r>
            <a:r>
              <a:rPr lang="en-US" sz="5400" dirty="0" err="1" smtClean="0">
                <a:solidFill>
                  <a:srgbClr val="FFFF00"/>
                </a:solidFill>
              </a:rPr>
              <a:t>Vịnh</a:t>
            </a:r>
            <a:r>
              <a:rPr lang="en-US" sz="5400" dirty="0" smtClean="0">
                <a:solidFill>
                  <a:srgbClr val="FFFF00"/>
                </a:solidFill>
              </a:rPr>
              <a:t> 22</a:t>
            </a:r>
            <a:br>
              <a:rPr lang="en-US" sz="5400" dirty="0" smtClean="0">
                <a:solidFill>
                  <a:srgbClr val="FFFF00"/>
                </a:solidFill>
              </a:rPr>
            </a:br>
            <a:r>
              <a:rPr lang="en-US" sz="5400" dirty="0" err="1" smtClean="0">
                <a:solidFill>
                  <a:srgbClr val="FFFF00"/>
                </a:solidFill>
              </a:rPr>
              <a:t>Chúa</a:t>
            </a:r>
            <a:r>
              <a:rPr lang="en-US" sz="5400" dirty="0" smtClean="0">
                <a:solidFill>
                  <a:srgbClr val="FFFF00"/>
                </a:solidFill>
              </a:rPr>
              <a:t> </a:t>
            </a:r>
            <a:r>
              <a:rPr lang="en-US" sz="5400" dirty="0" err="1" smtClean="0">
                <a:solidFill>
                  <a:srgbClr val="FFFF00"/>
                </a:solidFill>
              </a:rPr>
              <a:t>Nhật</a:t>
            </a:r>
            <a:r>
              <a:rPr lang="en-US" sz="5400" dirty="0" smtClean="0">
                <a:solidFill>
                  <a:srgbClr val="FFFF00"/>
                </a:solidFill>
              </a:rPr>
              <a:t> XXVIII </a:t>
            </a:r>
            <a:r>
              <a:rPr lang="en-US" sz="5400" dirty="0" err="1" smtClean="0">
                <a:solidFill>
                  <a:srgbClr val="FFFF00"/>
                </a:solidFill>
              </a:rPr>
              <a:t>Thường</a:t>
            </a:r>
            <a:r>
              <a:rPr lang="en-US" sz="5400" dirty="0" smtClean="0">
                <a:solidFill>
                  <a:srgbClr val="FFFF00"/>
                </a:solidFill>
              </a:rPr>
              <a:t> </a:t>
            </a:r>
            <a:r>
              <a:rPr lang="en-US" sz="5400" dirty="0" err="1" smtClean="0">
                <a:solidFill>
                  <a:srgbClr val="FFFF00"/>
                </a:solidFill>
              </a:rPr>
              <a:t>Niên</a:t>
            </a:r>
            <a:r>
              <a:rPr lang="en-US" sz="5400" dirty="0" smtClean="0">
                <a:solidFill>
                  <a:srgbClr val="FFFF00"/>
                </a:solidFill>
              </a:rPr>
              <a:t/>
            </a:r>
            <a:br>
              <a:rPr lang="en-US" sz="5400" dirty="0" smtClean="0">
                <a:solidFill>
                  <a:srgbClr val="FFFF00"/>
                </a:solidFill>
              </a:rPr>
            </a:br>
            <a:r>
              <a:rPr lang="en-US" sz="5400" dirty="0" err="1" smtClean="0">
                <a:solidFill>
                  <a:srgbClr val="FFFF00"/>
                </a:solidFill>
              </a:rPr>
              <a:t>Năm</a:t>
            </a:r>
            <a:r>
              <a:rPr lang="en-US" sz="5400" dirty="0" smtClean="0">
                <a:solidFill>
                  <a:srgbClr val="FFFF00"/>
                </a:solidFill>
              </a:rPr>
              <a:t> A - 5 </a:t>
            </a:r>
            <a:r>
              <a:rPr lang="en-US" sz="5400" dirty="0" err="1" smtClean="0">
                <a:solidFill>
                  <a:srgbClr val="FFFF00"/>
                </a:solidFill>
              </a:rPr>
              <a:t>câu</a:t>
            </a:r>
            <a:r>
              <a:rPr lang="en-US" dirty="0" smtClean="0">
                <a:solidFill>
                  <a:srgbClr val="FFFF00"/>
                </a:solidFill>
              </a:rPr>
              <a:t/>
            </a:r>
            <a:br>
              <a:rPr lang="en-US" dirty="0" smtClean="0">
                <a:solidFill>
                  <a:srgbClr val="FFFF00"/>
                </a:solidFill>
              </a:rPr>
            </a:br>
            <a:r>
              <a:rPr lang="en-US" i="1" dirty="0" smtClean="0">
                <a:solidFill>
                  <a:schemeClr val="bg1"/>
                </a:solidFill>
              </a:rPr>
              <a:t>Lm Kim Long</a:t>
            </a:r>
            <a:endParaRPr lang="en-US" i="1" dirty="0">
              <a:solidFill>
                <a:schemeClr val="bg1"/>
              </a:solidFill>
            </a:endParaRPr>
          </a:p>
        </p:txBody>
      </p:sp>
    </p:spTree>
    <p:extLst>
      <p:ext uri="{BB962C8B-B14F-4D97-AF65-F5344CB8AC3E}">
        <p14:creationId xmlns:p14="http://schemas.microsoft.com/office/powerpoint/2010/main" val="42671105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6600" u="sng" smtClean="0">
                <a:solidFill>
                  <a:srgbClr val="FFFF00"/>
                </a:solidFill>
              </a:rPr>
              <a:t>Đk:</a:t>
            </a:r>
            <a:r>
              <a:rPr lang="en-US" sz="6600" smtClean="0">
                <a:solidFill>
                  <a:schemeClr val="bg1"/>
                </a:solidFill>
              </a:rPr>
              <a:t> </a:t>
            </a:r>
            <a:r>
              <a:rPr lang="vi-VN" sz="6600" smtClean="0">
                <a:solidFill>
                  <a:schemeClr val="bg1"/>
                </a:solidFill>
              </a:rPr>
              <a:t>Tôi ở trong nhà Chúa những năm tháng dài triền miên.</a:t>
            </a:r>
          </a:p>
        </p:txBody>
      </p:sp>
    </p:spTree>
    <p:extLst>
      <p:ext uri="{BB962C8B-B14F-4D97-AF65-F5344CB8AC3E}">
        <p14:creationId xmlns:p14="http://schemas.microsoft.com/office/powerpoint/2010/main" val="211182631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7200" u="sng" smtClean="0">
                <a:solidFill>
                  <a:srgbClr val="FFFF00"/>
                </a:solidFill>
              </a:rPr>
              <a:t>Đk:</a:t>
            </a:r>
            <a:r>
              <a:rPr lang="en-US" sz="7200" smtClean="0">
                <a:solidFill>
                  <a:schemeClr val="bg1"/>
                </a:solidFill>
              </a:rPr>
              <a:t> </a:t>
            </a:r>
            <a:r>
              <a:rPr lang="vi-VN" sz="7200" smtClean="0">
                <a:solidFill>
                  <a:schemeClr val="bg1"/>
                </a:solidFill>
              </a:rPr>
              <a:t>Tôi ở trong nhà Chúa những năm tháng dài triền miên.</a:t>
            </a:r>
          </a:p>
        </p:txBody>
      </p:sp>
    </p:spTree>
    <p:extLst>
      <p:ext uri="{BB962C8B-B14F-4D97-AF65-F5344CB8AC3E}">
        <p14:creationId xmlns:p14="http://schemas.microsoft.com/office/powerpoint/2010/main" val="212653804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u="sng" smtClean="0">
                <a:solidFill>
                  <a:srgbClr val="FFFF00"/>
                </a:solidFill>
              </a:rPr>
              <a:t>Tk1:</a:t>
            </a:r>
            <a:r>
              <a:rPr lang="en-US" sz="6600">
                <a:solidFill>
                  <a:schemeClr val="bg1"/>
                </a:solidFill>
              </a:rPr>
              <a:t> </a:t>
            </a:r>
            <a:r>
              <a:rPr lang="vi-VN" sz="6600" smtClean="0">
                <a:solidFill>
                  <a:schemeClr val="bg1"/>
                </a:solidFill>
              </a:rPr>
              <a:t>Có Chúa chăn dắt tôi nên tôi không còn thiếu gì. Trên đồng cỏ xanh tươi Ngài dẫn tôi vào nghỉ ngơi.</a:t>
            </a:r>
            <a:endParaRPr lang="en-US" sz="6600">
              <a:solidFill>
                <a:schemeClr val="bg1"/>
              </a:solidFill>
            </a:endParaRPr>
          </a:p>
        </p:txBody>
      </p:sp>
    </p:spTree>
    <p:extLst>
      <p:ext uri="{BB962C8B-B14F-4D97-AF65-F5344CB8AC3E}">
        <p14:creationId xmlns:p14="http://schemas.microsoft.com/office/powerpoint/2010/main" val="95275578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7200" u="sng" smtClean="0">
                <a:solidFill>
                  <a:srgbClr val="FFFF00"/>
                </a:solidFill>
              </a:rPr>
              <a:t>Đk:</a:t>
            </a:r>
            <a:r>
              <a:rPr lang="en-US" sz="7200" smtClean="0">
                <a:solidFill>
                  <a:schemeClr val="bg1"/>
                </a:solidFill>
              </a:rPr>
              <a:t> </a:t>
            </a:r>
            <a:r>
              <a:rPr lang="vi-VN" sz="7200" smtClean="0">
                <a:solidFill>
                  <a:schemeClr val="bg1"/>
                </a:solidFill>
              </a:rPr>
              <a:t>Tôi ở trong nhà Chúa những năm tháng dài triền miên.</a:t>
            </a:r>
          </a:p>
        </p:txBody>
      </p:sp>
    </p:spTree>
    <p:extLst>
      <p:ext uri="{BB962C8B-B14F-4D97-AF65-F5344CB8AC3E}">
        <p14:creationId xmlns:p14="http://schemas.microsoft.com/office/powerpoint/2010/main" val="147411358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6000" u="sng" smtClean="0">
                <a:solidFill>
                  <a:srgbClr val="FFFF00"/>
                </a:solidFill>
              </a:rPr>
              <a:t>Tk2:</a:t>
            </a:r>
            <a:r>
              <a:rPr lang="en-US" sz="6000" smtClean="0">
                <a:solidFill>
                  <a:schemeClr val="bg1"/>
                </a:solidFill>
              </a:rPr>
              <a:t> </a:t>
            </a:r>
            <a:r>
              <a:rPr lang="vi-VN" sz="6000" smtClean="0">
                <a:solidFill>
                  <a:schemeClr val="bg1"/>
                </a:solidFill>
              </a:rPr>
              <a:t>Dẫn tới bên suối trong cho tôi đây bồi dưỡng lại. Theo đường nẻo công minh, Ngài dẫn tôi vì Uy Danh.</a:t>
            </a:r>
            <a:endParaRPr lang="en-US" sz="6000">
              <a:solidFill>
                <a:schemeClr val="bg1"/>
              </a:solidFill>
            </a:endParaRPr>
          </a:p>
        </p:txBody>
      </p:sp>
    </p:spTree>
    <p:extLst>
      <p:ext uri="{BB962C8B-B14F-4D97-AF65-F5344CB8AC3E}">
        <p14:creationId xmlns:p14="http://schemas.microsoft.com/office/powerpoint/2010/main" val="421500245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6000" u="sng" dirty="0" smtClean="0">
                <a:solidFill>
                  <a:srgbClr val="FFFF00"/>
                </a:solidFill>
              </a:rPr>
              <a:t>Tk3:</a:t>
            </a:r>
            <a:r>
              <a:rPr lang="en-US" sz="6000" dirty="0">
                <a:solidFill>
                  <a:schemeClr val="bg1"/>
                </a:solidFill>
              </a:rPr>
              <a:t> </a:t>
            </a:r>
            <a:r>
              <a:rPr lang="vi-VN" sz="6000" dirty="0" smtClean="0">
                <a:solidFill>
                  <a:schemeClr val="bg1"/>
                </a:solidFill>
              </a:rPr>
              <a:t>Dẫu lúc qua lũng sâu, con đâu lo sợ khốn cùng. Bởi Ngài ở bên con, cầm sẵn côn trượng chở che.</a:t>
            </a:r>
          </a:p>
        </p:txBody>
      </p:sp>
    </p:spTree>
    <p:extLst>
      <p:ext uri="{BB962C8B-B14F-4D97-AF65-F5344CB8AC3E}">
        <p14:creationId xmlns:p14="http://schemas.microsoft.com/office/powerpoint/2010/main" val="132949531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7200" u="sng" smtClean="0">
                <a:solidFill>
                  <a:srgbClr val="FFFF00"/>
                </a:solidFill>
              </a:rPr>
              <a:t>Đk:</a:t>
            </a:r>
            <a:r>
              <a:rPr lang="en-US" sz="7200" smtClean="0">
                <a:solidFill>
                  <a:schemeClr val="bg1"/>
                </a:solidFill>
              </a:rPr>
              <a:t> </a:t>
            </a:r>
            <a:r>
              <a:rPr lang="vi-VN" sz="7200" smtClean="0">
                <a:solidFill>
                  <a:schemeClr val="bg1"/>
                </a:solidFill>
              </a:rPr>
              <a:t>Tôi ở trong nhà Chúa những năm tháng dài triền miên.</a:t>
            </a:r>
          </a:p>
        </p:txBody>
      </p:sp>
    </p:spTree>
    <p:extLst>
      <p:ext uri="{BB962C8B-B14F-4D97-AF65-F5344CB8AC3E}">
        <p14:creationId xmlns:p14="http://schemas.microsoft.com/office/powerpoint/2010/main" val="147411358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6000" u="sng" smtClean="0">
                <a:solidFill>
                  <a:srgbClr val="FFFF00"/>
                </a:solidFill>
              </a:rPr>
              <a:t>Tk4:</a:t>
            </a:r>
            <a:r>
              <a:rPr lang="en-US" sz="6000" smtClean="0">
                <a:solidFill>
                  <a:schemeClr val="bg1"/>
                </a:solidFill>
              </a:rPr>
              <a:t> </a:t>
            </a:r>
            <a:r>
              <a:rPr lang="vi-VN" sz="6000" smtClean="0">
                <a:solidFill>
                  <a:schemeClr val="bg1"/>
                </a:solidFill>
              </a:rPr>
              <a:t>Chúa thiết con bữa ăn ngay khi quân thù đối mặt. Xức dầu tỏa hương thơm và cứ châm rượu đầy ly.</a:t>
            </a:r>
          </a:p>
        </p:txBody>
      </p:sp>
    </p:spTree>
    <p:extLst>
      <p:ext uri="{BB962C8B-B14F-4D97-AF65-F5344CB8AC3E}">
        <p14:creationId xmlns:p14="http://schemas.microsoft.com/office/powerpoint/2010/main" val="222029473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6000" u="sng" smtClean="0">
                <a:solidFill>
                  <a:srgbClr val="FFFF00"/>
                </a:solidFill>
              </a:rPr>
              <a:t>Tk5:</a:t>
            </a:r>
            <a:r>
              <a:rPr lang="en-US" sz="6000" smtClean="0">
                <a:solidFill>
                  <a:schemeClr val="bg1"/>
                </a:solidFill>
              </a:rPr>
              <a:t> </a:t>
            </a:r>
            <a:r>
              <a:rPr lang="vi-VN" sz="6000" smtClean="0">
                <a:solidFill>
                  <a:schemeClr val="bg1"/>
                </a:solidFill>
              </a:rPr>
              <a:t>Chúa vẫn che chở con trong ân thiêng và nghĩa tình. Con được ở vương cung qua tháng năm dài triền miên.</a:t>
            </a:r>
          </a:p>
        </p:txBody>
      </p:sp>
    </p:spTree>
    <p:extLst>
      <p:ext uri="{BB962C8B-B14F-4D97-AF65-F5344CB8AC3E}">
        <p14:creationId xmlns:p14="http://schemas.microsoft.com/office/powerpoint/2010/main" val="165529388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7200" u="sng" smtClean="0">
                <a:solidFill>
                  <a:srgbClr val="FFFF00"/>
                </a:solidFill>
              </a:rPr>
              <a:t>Đk:</a:t>
            </a:r>
            <a:r>
              <a:rPr lang="en-US" sz="7200" smtClean="0">
                <a:solidFill>
                  <a:schemeClr val="bg1"/>
                </a:solidFill>
              </a:rPr>
              <a:t> </a:t>
            </a:r>
            <a:r>
              <a:rPr lang="vi-VN" sz="7200" smtClean="0">
                <a:solidFill>
                  <a:schemeClr val="bg1"/>
                </a:solidFill>
              </a:rPr>
              <a:t>Tôi ở trong nhà Chúa những năm tháng dài triền miên.</a:t>
            </a:r>
          </a:p>
        </p:txBody>
      </p:sp>
    </p:spTree>
    <p:extLst>
      <p:ext uri="{BB962C8B-B14F-4D97-AF65-F5344CB8AC3E}">
        <p14:creationId xmlns:p14="http://schemas.microsoft.com/office/powerpoint/2010/main" val="147411358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152400" y="133350"/>
            <a:ext cx="8763000" cy="2862322"/>
          </a:xfrm>
          <a:prstGeom prst="rect">
            <a:avLst/>
          </a:prstGeom>
        </p:spPr>
        <p:txBody>
          <a:bodyPr wrap="square">
            <a:spAutoFit/>
          </a:bodyPr>
          <a:lstStyle/>
          <a:p>
            <a:r>
              <a:rPr lang="vi-VN" sz="3600">
                <a:solidFill>
                  <a:srgbClr val="A50021"/>
                </a:solidFill>
              </a:rPr>
              <a:t>Bài đọc </a:t>
            </a:r>
            <a:r>
              <a:rPr lang="en-US" sz="3600" smtClean="0">
                <a:solidFill>
                  <a:srgbClr val="A50021"/>
                </a:solidFill>
              </a:rPr>
              <a:t>2</a:t>
            </a:r>
            <a:r>
              <a:rPr lang="vi-VN" sz="3600" smtClean="0">
                <a:solidFill>
                  <a:srgbClr val="A50021"/>
                </a:solidFill>
              </a:rPr>
              <a:t>.</a:t>
            </a:r>
            <a:endParaRPr lang="vi-VN" sz="3600">
              <a:solidFill>
                <a:srgbClr val="A50021"/>
              </a:solidFill>
            </a:endParaRPr>
          </a:p>
          <a:p>
            <a:r>
              <a:rPr lang="vi-VN" sz="3600">
                <a:solidFill>
                  <a:srgbClr val="A50021"/>
                </a:solidFill>
              </a:rPr>
              <a:t>Bài trích </a:t>
            </a:r>
            <a:r>
              <a:rPr lang="en-US" sz="3600" smtClean="0">
                <a:solidFill>
                  <a:srgbClr val="A50021"/>
                </a:solidFill>
              </a:rPr>
              <a:t>thư của thánh Phaolo tôn đồ,</a:t>
            </a:r>
          </a:p>
          <a:p>
            <a:r>
              <a:rPr lang="en-US" sz="3600" smtClean="0">
                <a:solidFill>
                  <a:srgbClr val="A50021"/>
                </a:solidFill>
              </a:rPr>
              <a:t>Gửi tín hữu Phi-lip-phê.</a:t>
            </a:r>
            <a:endParaRPr lang="vi-VN" sz="3600">
              <a:solidFill>
                <a:srgbClr val="A50021"/>
              </a:solidFill>
            </a:endParaRPr>
          </a:p>
          <a:p>
            <a:r>
              <a:rPr lang="en-US" sz="3600" smtClean="0">
                <a:solidFill>
                  <a:srgbClr val="A50021"/>
                </a:solidFill>
              </a:rPr>
              <a:t>Với Đấng ban sức mạnh cho tôi, tôi chịu được hết</a:t>
            </a:r>
            <a:r>
              <a:rPr lang="vi-VN" sz="3600" smtClean="0">
                <a:solidFill>
                  <a:srgbClr val="A50021"/>
                </a:solidFill>
              </a:rPr>
              <a:t>.</a:t>
            </a:r>
            <a:endParaRPr lang="vi-VN" sz="3600">
              <a:solidFill>
                <a:srgbClr val="A50021"/>
              </a:solidFill>
            </a:endParaRPr>
          </a:p>
        </p:txBody>
      </p:sp>
    </p:spTree>
    <p:extLst>
      <p:ext uri="{BB962C8B-B14F-4D97-AF65-F5344CB8AC3E}">
        <p14:creationId xmlns:p14="http://schemas.microsoft.com/office/powerpoint/2010/main" val="10765862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r>
              <a:rPr lang="vi-VN" sz="4800" dirty="0" smtClean="0">
                <a:solidFill>
                  <a:srgbClr val="FFFF00"/>
                </a:solidFill>
              </a:rPr>
              <a:t>Alleluia-Alleluia: </a:t>
            </a:r>
            <a:r>
              <a:rPr lang="vi-VN" sz="4800" dirty="0" smtClean="0">
                <a:solidFill>
                  <a:schemeClr val="bg1"/>
                </a:solidFill>
              </a:rPr>
              <a:t>Xin Thiên Chúa là Thân Phụ Đức Giê-su Ki-tô, Chúa chúng ta, soi mắt tâm hồn chúng ta, cho chúng ta nhận rõ đâu là niềm hy vọng mà ơn Ngài kêu gọi mang lại cho chúng ta</a:t>
            </a:r>
            <a:r>
              <a:rPr lang="vi-VN" sz="4800" dirty="0">
                <a:solidFill>
                  <a:schemeClr val="bg1"/>
                </a:solidFill>
              </a:rPr>
              <a:t>. </a:t>
            </a:r>
            <a:r>
              <a:rPr lang="vi-VN" sz="4800" dirty="0" smtClean="0">
                <a:solidFill>
                  <a:schemeClr val="bg1"/>
                </a:solidFill>
              </a:rPr>
              <a:t>  </a:t>
            </a:r>
            <a:r>
              <a:rPr lang="vi-VN" sz="4800" dirty="0" smtClean="0">
                <a:solidFill>
                  <a:srgbClr val="FFFF00"/>
                </a:solidFill>
              </a:rPr>
              <a:t>Alleluia </a:t>
            </a:r>
            <a:r>
              <a:rPr lang="vi-VN" sz="4800" dirty="0">
                <a:solidFill>
                  <a:srgbClr val="FFFF00"/>
                </a:solidFill>
              </a:rPr>
              <a:t>…</a:t>
            </a:r>
            <a:endParaRPr lang="en-US" sz="4800" dirty="0">
              <a:solidFill>
                <a:srgbClr val="FFFF00"/>
              </a:solidFill>
            </a:endParaRPr>
          </a:p>
        </p:txBody>
      </p:sp>
    </p:spTree>
    <p:extLst>
      <p:ext uri="{BB962C8B-B14F-4D97-AF65-F5344CB8AC3E}">
        <p14:creationId xmlns:p14="http://schemas.microsoft.com/office/powerpoint/2010/main" val="191990583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r>
              <a:rPr lang="vi-VN" sz="4800" dirty="0" smtClean="0">
                <a:solidFill>
                  <a:srgbClr val="FFFF00"/>
                </a:solidFill>
              </a:rPr>
              <a:t>Alleluia-Alleluia: </a:t>
            </a:r>
            <a:r>
              <a:rPr lang="vi-VN" sz="4800" dirty="0" smtClean="0">
                <a:solidFill>
                  <a:schemeClr val="bg1"/>
                </a:solidFill>
              </a:rPr>
              <a:t>Xin Thiên Chúa là Thân Phụ Đức Giê-su Ki-tô, Chúa chúng ta, soi mắt tâm hồn chúng ta, cho chúng ta nhận rõ đâu là niềm hy vọng mà ơn Ngài kêu gọi mang lại cho chúng ta</a:t>
            </a:r>
            <a:r>
              <a:rPr lang="vi-VN" sz="4800" dirty="0">
                <a:solidFill>
                  <a:schemeClr val="bg1"/>
                </a:solidFill>
              </a:rPr>
              <a:t>. </a:t>
            </a:r>
            <a:r>
              <a:rPr lang="vi-VN" sz="4800" dirty="0" smtClean="0">
                <a:solidFill>
                  <a:schemeClr val="bg1"/>
                </a:solidFill>
              </a:rPr>
              <a:t>  </a:t>
            </a:r>
            <a:r>
              <a:rPr lang="vi-VN" sz="4800" dirty="0" smtClean="0">
                <a:solidFill>
                  <a:srgbClr val="FFFF00"/>
                </a:solidFill>
              </a:rPr>
              <a:t>Alleluia </a:t>
            </a:r>
            <a:r>
              <a:rPr lang="vi-VN" sz="4800" dirty="0">
                <a:solidFill>
                  <a:srgbClr val="FFFF00"/>
                </a:solidFill>
              </a:rPr>
              <a:t>…</a:t>
            </a:r>
            <a:endParaRPr lang="en-US" sz="4800" dirty="0">
              <a:solidFill>
                <a:srgbClr val="FFFF00"/>
              </a:solidFill>
            </a:endParaRPr>
          </a:p>
        </p:txBody>
      </p:sp>
    </p:spTree>
    <p:extLst>
      <p:ext uri="{BB962C8B-B14F-4D97-AF65-F5344CB8AC3E}">
        <p14:creationId xmlns:p14="http://schemas.microsoft.com/office/powerpoint/2010/main" val="34516524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164"/>
            <a:ext cx="9144000" cy="5127171"/>
          </a:xfrm>
          <a:prstGeom prst="rect">
            <a:avLst/>
          </a:prstGeom>
        </p:spPr>
      </p:pic>
    </p:spTree>
    <p:extLst>
      <p:ext uri="{BB962C8B-B14F-4D97-AF65-F5344CB8AC3E}">
        <p14:creationId xmlns:p14="http://schemas.microsoft.com/office/powerpoint/2010/main" val="29272188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536339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Tôi tin kính một Thiên Chúa là Cha toàn năng, </a:t>
            </a:r>
            <a:r>
              <a:rPr lang="vi-VN" sz="6600" b="0" dirty="0">
                <a:solidFill>
                  <a:schemeClr val="bg1"/>
                </a:solidFill>
                <a:effectLst/>
                <a:latin typeface="+mj-lt"/>
                <a:cs typeface="Times New Roman" pitchFamily="18" charset="0"/>
              </a:rPr>
              <a:t>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376345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279830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2216442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7635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264921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274055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60784044"/>
      </p:ext>
    </p:extLst>
  </p:cSld>
  <p:clrMapOvr>
    <a:masterClrMapping/>
  </p:clrMapOvr>
  <p:transition spd="slow" advClick="0"/>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820554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124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98178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14898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47424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dirty="0">
                <a:solidFill>
                  <a:srgbClr val="FFFF00"/>
                </a:solidFill>
                <a:effectLst/>
                <a:latin typeface="+mj-lt"/>
                <a:cs typeface="Times New Roman" pitchFamily="18" charset="0"/>
              </a:rPr>
              <a:t>Amen.</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405411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95250"/>
            <a:ext cx="9144000" cy="5143500"/>
          </a:xfrm>
          <a:prstGeom prst="rect">
            <a:avLst/>
          </a:prstGeom>
        </p:spPr>
      </p:pic>
      <p:sp>
        <p:nvSpPr>
          <p:cNvPr id="4" name="Rectangle 3"/>
          <p:cNvSpPr/>
          <p:nvPr/>
        </p:nvSpPr>
        <p:spPr>
          <a:xfrm>
            <a:off x="3048000" y="971550"/>
            <a:ext cx="5486400" cy="2554545"/>
          </a:xfrm>
          <a:prstGeom prst="rect">
            <a:avLst/>
          </a:prstGeom>
        </p:spPr>
        <p:txBody>
          <a:bodyPr wrap="square">
            <a:spAutoFit/>
          </a:bodyPr>
          <a:lstStyle/>
          <a:p>
            <a:pPr algn="just"/>
            <a:r>
              <a:rPr lang="vi-VN" sz="3200"/>
              <a:t>Thiên Chúa yêu thương quan phòng đã dọn sẵn tiệc Nước Trời và mời gọi chúng ta vào dự tiệc. Trong tâm tình khát khao được dự tiệc Nước Trời,</a:t>
            </a:r>
            <a:endParaRPr lang="en-US" sz="3200"/>
          </a:p>
        </p:txBody>
      </p:sp>
    </p:spTree>
    <p:extLst>
      <p:ext uri="{BB962C8B-B14F-4D97-AF65-F5344CB8AC3E}">
        <p14:creationId xmlns:p14="http://schemas.microsoft.com/office/powerpoint/2010/main" val="420509807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3350"/>
            <a:ext cx="9144000" cy="5010150"/>
          </a:xfrm>
          <a:prstGeom prst="rect">
            <a:avLst/>
          </a:prstGeom>
        </p:spPr>
      </p:pic>
      <p:sp>
        <p:nvSpPr>
          <p:cNvPr id="4" name="Rectangle 3"/>
          <p:cNvSpPr/>
          <p:nvPr/>
        </p:nvSpPr>
        <p:spPr>
          <a:xfrm>
            <a:off x="3810000" y="2570911"/>
            <a:ext cx="5181600" cy="1446550"/>
          </a:xfrm>
          <a:prstGeom prst="rect">
            <a:avLst/>
          </a:prstGeom>
        </p:spPr>
        <p:txBody>
          <a:bodyPr wrap="square">
            <a:spAutoFit/>
          </a:bodyPr>
          <a:lstStyle/>
          <a:p>
            <a:pPr algn="ctr"/>
            <a:r>
              <a:rPr lang="en-US" sz="4800" b="1" dirty="0" err="1" smtClean="0">
                <a:solidFill>
                  <a:srgbClr val="FFFF00"/>
                </a:solidFill>
              </a:rPr>
              <a:t>Lễ</a:t>
            </a:r>
            <a:r>
              <a:rPr lang="en-US" sz="4800" b="1" dirty="0" smtClean="0">
                <a:solidFill>
                  <a:srgbClr val="FFFF00"/>
                </a:solidFill>
              </a:rPr>
              <a:t> </a:t>
            </a:r>
            <a:r>
              <a:rPr lang="en-US" sz="4800" b="1" dirty="0" err="1" smtClean="0">
                <a:solidFill>
                  <a:srgbClr val="FFFF00"/>
                </a:solidFill>
              </a:rPr>
              <a:t>Vật</a:t>
            </a:r>
            <a:r>
              <a:rPr lang="en-US" sz="4800" b="1" dirty="0" smtClean="0">
                <a:solidFill>
                  <a:srgbClr val="FFFF00"/>
                </a:solidFill>
              </a:rPr>
              <a:t> </a:t>
            </a:r>
            <a:r>
              <a:rPr lang="en-US" sz="4800" b="1" dirty="0" err="1" smtClean="0">
                <a:solidFill>
                  <a:srgbClr val="FFFF00"/>
                </a:solidFill>
              </a:rPr>
              <a:t>Huyền</a:t>
            </a:r>
            <a:r>
              <a:rPr lang="en-US" sz="4800" b="1" dirty="0" smtClean="0">
                <a:solidFill>
                  <a:srgbClr val="FFFF00"/>
                </a:solidFill>
              </a:rPr>
              <a:t> </a:t>
            </a:r>
            <a:r>
              <a:rPr lang="en-US" sz="4800" b="1" dirty="0" err="1" smtClean="0">
                <a:solidFill>
                  <a:srgbClr val="FFFF00"/>
                </a:solidFill>
              </a:rPr>
              <a:t>Siêu</a:t>
            </a:r>
            <a:endParaRPr lang="en-US" sz="4800" b="1" dirty="0">
              <a:solidFill>
                <a:srgbClr val="FFFF00"/>
              </a:solidFill>
            </a:endParaRPr>
          </a:p>
          <a:p>
            <a:pPr algn="ctr"/>
            <a:r>
              <a:rPr lang="en-US" sz="4000" b="1" i="1" dirty="0" smtClean="0">
                <a:solidFill>
                  <a:schemeClr val="bg1"/>
                </a:solidFill>
              </a:rPr>
              <a:t>Lm </a:t>
            </a:r>
            <a:r>
              <a:rPr lang="en-US" sz="4000" b="1" i="1" dirty="0" err="1" smtClean="0">
                <a:solidFill>
                  <a:schemeClr val="bg1"/>
                </a:solidFill>
              </a:rPr>
              <a:t>Văn</a:t>
            </a:r>
            <a:r>
              <a:rPr lang="en-US" sz="4000" b="1" i="1" dirty="0" smtClean="0">
                <a:solidFill>
                  <a:schemeClr val="bg1"/>
                </a:solidFill>
              </a:rPr>
              <a:t> Chi</a:t>
            </a:r>
            <a:endParaRPr lang="en-US" sz="4000" b="1" i="1" dirty="0">
              <a:solidFill>
                <a:schemeClr val="bg1"/>
              </a:solidFill>
            </a:endParaRPr>
          </a:p>
        </p:txBody>
      </p:sp>
    </p:spTree>
    <p:extLst>
      <p:ext uri="{BB962C8B-B14F-4D97-AF65-F5344CB8AC3E}">
        <p14:creationId xmlns:p14="http://schemas.microsoft.com/office/powerpoint/2010/main" val="123585548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6000" dirty="0" smtClean="0">
                <a:solidFill>
                  <a:srgbClr val="FFFF00"/>
                </a:solidFill>
              </a:rPr>
              <a:t>ĐK</a:t>
            </a:r>
            <a:r>
              <a:rPr lang="vi-VN" sz="6000" dirty="0">
                <a:solidFill>
                  <a:srgbClr val="FFFF00"/>
                </a:solidFill>
              </a:rPr>
              <a:t>: </a:t>
            </a:r>
            <a:r>
              <a:rPr lang="vi-VN" sz="6000" dirty="0" smtClean="0">
                <a:solidFill>
                  <a:schemeClr val="bg1"/>
                </a:solidFill>
              </a:rPr>
              <a:t>Dâng </a:t>
            </a:r>
            <a:r>
              <a:rPr lang="vi-VN" sz="6000" dirty="0">
                <a:solidFill>
                  <a:schemeClr val="bg1"/>
                </a:solidFill>
              </a:rPr>
              <a:t>là dâng lên bài ca, bài ca tình yêu. Dâng là dâng lên lễ vật, lễ vật huyền siêu. </a:t>
            </a:r>
            <a:endParaRPr lang="en-US" sz="6000" b="0" dirty="0">
              <a:solidFill>
                <a:schemeClr val="bg1"/>
              </a:solidFill>
              <a:effectLst/>
            </a:endParaRPr>
          </a:p>
        </p:txBody>
      </p:sp>
    </p:spTree>
    <p:extLst>
      <p:ext uri="{BB962C8B-B14F-4D97-AF65-F5344CB8AC3E}">
        <p14:creationId xmlns:p14="http://schemas.microsoft.com/office/powerpoint/2010/main" val="220090980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dirty="0" smtClean="0">
                <a:solidFill>
                  <a:srgbClr val="FFFF00"/>
                </a:solidFill>
              </a:rPr>
              <a:t>Pk1</a:t>
            </a:r>
            <a:r>
              <a:rPr lang="vi-VN" sz="5400" dirty="0">
                <a:solidFill>
                  <a:srgbClr val="FFFF00"/>
                </a:solidFill>
              </a:rPr>
              <a:t>: </a:t>
            </a:r>
            <a:r>
              <a:rPr lang="vi-VN" sz="5400" dirty="0" smtClean="0">
                <a:solidFill>
                  <a:schemeClr val="bg1"/>
                </a:solidFill>
              </a:rPr>
              <a:t>Dâng </a:t>
            </a:r>
            <a:r>
              <a:rPr lang="vi-VN" sz="5400" dirty="0">
                <a:solidFill>
                  <a:schemeClr val="bg1"/>
                </a:solidFill>
              </a:rPr>
              <a:t>của lễ trinh nguyên chiều hôm, dâng về Chúa dịu hiền nhân ái. Bài ca tụng ngày đêm âm vang. Xin dâng lên ngai Chúa toàn năng.</a:t>
            </a:r>
            <a:endParaRPr lang="en-US" sz="5400" b="0" dirty="0">
              <a:solidFill>
                <a:schemeClr val="bg1"/>
              </a:solidFill>
              <a:effectLst/>
            </a:endParaRPr>
          </a:p>
        </p:txBody>
      </p:sp>
    </p:spTree>
    <p:extLst>
      <p:ext uri="{BB962C8B-B14F-4D97-AF65-F5344CB8AC3E}">
        <p14:creationId xmlns:p14="http://schemas.microsoft.com/office/powerpoint/2010/main" val="37593992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pPr algn="just"/>
            <a:r>
              <a:rPr lang="vi-VN" sz="5400" b="0">
                <a:solidFill>
                  <a:schemeClr val="bg1"/>
                </a:solidFill>
                <a:effectLst/>
                <a:latin typeface="+mj-lt"/>
              </a:rPr>
              <a:t>Lạy Chúa Thánh Thần là Ánh sáng Chân lý vẹn toàn,</a:t>
            </a:r>
            <a:br>
              <a:rPr lang="vi-VN" sz="5400" b="0">
                <a:solidFill>
                  <a:schemeClr val="bg1"/>
                </a:solidFill>
                <a:effectLst/>
                <a:latin typeface="+mj-lt"/>
              </a:rPr>
            </a:br>
            <a:r>
              <a:rPr lang="vi-VN" sz="5400" b="0">
                <a:solidFill>
                  <a:schemeClr val="bg1"/>
                </a:solidFill>
                <a:effectLst/>
                <a:latin typeface="+mj-lt"/>
              </a:rPr>
              <a:t>Chúa ban những ân huệ thích hợp cho từng thời đại, và dùng nhiều cách thế kỳ diệu để hướng dẫn Hội Thánh,</a:t>
            </a:r>
            <a:endParaRPr lang="en-US" sz="5400" b="0">
              <a:solidFill>
                <a:schemeClr val="bg1"/>
              </a:solidFill>
              <a:effectLst/>
              <a:latin typeface="+mj-lt"/>
            </a:endParaRPr>
          </a:p>
        </p:txBody>
      </p:sp>
    </p:spTree>
    <p:extLst>
      <p:ext uri="{BB962C8B-B14F-4D97-AF65-F5344CB8AC3E}">
        <p14:creationId xmlns:p14="http://schemas.microsoft.com/office/powerpoint/2010/main" val="397113529"/>
      </p:ext>
    </p:extLst>
  </p:cSld>
  <p:clrMapOvr>
    <a:masterClrMapping/>
  </p:clrMapOvr>
  <p:transition spd="slow" advClick="0"/>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6000" dirty="0" smtClean="0">
                <a:solidFill>
                  <a:srgbClr val="FFFF00"/>
                </a:solidFill>
              </a:rPr>
              <a:t>ĐK</a:t>
            </a:r>
            <a:r>
              <a:rPr lang="vi-VN" sz="6000" dirty="0">
                <a:solidFill>
                  <a:srgbClr val="FFFF00"/>
                </a:solidFill>
              </a:rPr>
              <a:t>: </a:t>
            </a:r>
            <a:r>
              <a:rPr lang="vi-VN" sz="6000" dirty="0" smtClean="0">
                <a:solidFill>
                  <a:schemeClr val="bg1"/>
                </a:solidFill>
              </a:rPr>
              <a:t>Dâng </a:t>
            </a:r>
            <a:r>
              <a:rPr lang="vi-VN" sz="6000" dirty="0">
                <a:solidFill>
                  <a:schemeClr val="bg1"/>
                </a:solidFill>
              </a:rPr>
              <a:t>là dâng lên bài ca, bài ca tình yêu. Dâng là dâng lên lễ vật, lễ vật huyền siêu. </a:t>
            </a:r>
            <a:endParaRPr lang="en-US" sz="6000" b="0" dirty="0">
              <a:solidFill>
                <a:schemeClr val="bg1"/>
              </a:solidFill>
              <a:effectLst/>
            </a:endParaRPr>
          </a:p>
        </p:txBody>
      </p:sp>
    </p:spTree>
    <p:extLst>
      <p:ext uri="{BB962C8B-B14F-4D97-AF65-F5344CB8AC3E}">
        <p14:creationId xmlns:p14="http://schemas.microsoft.com/office/powerpoint/2010/main" val="185267535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dirty="0" smtClean="0">
                <a:solidFill>
                  <a:srgbClr val="FFFF00"/>
                </a:solidFill>
              </a:rPr>
              <a:t>Pk2</a:t>
            </a:r>
            <a:r>
              <a:rPr lang="vi-VN" sz="5400" dirty="0">
                <a:solidFill>
                  <a:srgbClr val="FFFF00"/>
                </a:solidFill>
              </a:rPr>
              <a:t>: </a:t>
            </a:r>
            <a:r>
              <a:rPr lang="vi-VN" sz="5400" dirty="0" smtClean="0">
                <a:solidFill>
                  <a:schemeClr val="bg1"/>
                </a:solidFill>
              </a:rPr>
              <a:t>Dâng </a:t>
            </a:r>
            <a:r>
              <a:rPr lang="vi-VN" sz="5400" dirty="0">
                <a:solidFill>
                  <a:schemeClr val="bg1"/>
                </a:solidFill>
              </a:rPr>
              <a:t>về Chúa tâm tư mộng mơ, dâng lòng mến con nguyện dâng hiến. Bài ca tụng ngày đêm âm vang. Xin dâng lên ngai Chúa toàn năng.</a:t>
            </a:r>
          </a:p>
        </p:txBody>
      </p:sp>
    </p:spTree>
    <p:extLst>
      <p:ext uri="{BB962C8B-B14F-4D97-AF65-F5344CB8AC3E}">
        <p14:creationId xmlns:p14="http://schemas.microsoft.com/office/powerpoint/2010/main" val="219970942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6000" dirty="0" smtClean="0">
                <a:solidFill>
                  <a:srgbClr val="FFFF00"/>
                </a:solidFill>
              </a:rPr>
              <a:t>ĐK</a:t>
            </a:r>
            <a:r>
              <a:rPr lang="vi-VN" sz="6000" dirty="0">
                <a:solidFill>
                  <a:srgbClr val="FFFF00"/>
                </a:solidFill>
              </a:rPr>
              <a:t>: </a:t>
            </a:r>
            <a:r>
              <a:rPr lang="vi-VN" sz="6000" dirty="0" smtClean="0">
                <a:solidFill>
                  <a:schemeClr val="bg1"/>
                </a:solidFill>
              </a:rPr>
              <a:t>Dâng </a:t>
            </a:r>
            <a:r>
              <a:rPr lang="vi-VN" sz="6000" dirty="0">
                <a:solidFill>
                  <a:schemeClr val="bg1"/>
                </a:solidFill>
              </a:rPr>
              <a:t>là dâng lên bài ca, bài ca tình yêu. Dâng là dâng lên lễ vật, lễ vật huyền siêu. </a:t>
            </a:r>
            <a:endParaRPr lang="en-US" sz="6000" b="0" dirty="0">
              <a:solidFill>
                <a:schemeClr val="bg1"/>
              </a:solidFill>
              <a:effectLst/>
            </a:endParaRPr>
          </a:p>
        </p:txBody>
      </p:sp>
    </p:spTree>
    <p:extLst>
      <p:ext uri="{BB962C8B-B14F-4D97-AF65-F5344CB8AC3E}">
        <p14:creationId xmlns:p14="http://schemas.microsoft.com/office/powerpoint/2010/main" val="6287842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dirty="0" smtClean="0">
                <a:solidFill>
                  <a:srgbClr val="FFFF00"/>
                </a:solidFill>
              </a:rPr>
              <a:t>Pk3</a:t>
            </a:r>
            <a:r>
              <a:rPr lang="vi-VN" sz="5400" dirty="0">
                <a:solidFill>
                  <a:srgbClr val="FFFF00"/>
                </a:solidFill>
              </a:rPr>
              <a:t>:  </a:t>
            </a:r>
            <a:r>
              <a:rPr lang="vi-VN" sz="5400" dirty="0">
                <a:solidFill>
                  <a:schemeClr val="bg1"/>
                </a:solidFill>
              </a:rPr>
              <a:t>Dâng đời sống con dâng tình yêu, như là áng hương lòng cháy sáng. Bài ca tụng ngày đêm âm vang. Xin dâng lên ngai Chúa toàn năng.</a:t>
            </a:r>
            <a:endParaRPr lang="en-US" sz="5400" b="0" dirty="0">
              <a:solidFill>
                <a:schemeClr val="bg1"/>
              </a:solidFill>
              <a:effectLst/>
            </a:endParaRPr>
          </a:p>
        </p:txBody>
      </p:sp>
    </p:spTree>
    <p:extLst>
      <p:ext uri="{BB962C8B-B14F-4D97-AF65-F5344CB8AC3E}">
        <p14:creationId xmlns:p14="http://schemas.microsoft.com/office/powerpoint/2010/main" val="203329668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6000" dirty="0" smtClean="0">
                <a:solidFill>
                  <a:srgbClr val="FFFF00"/>
                </a:solidFill>
              </a:rPr>
              <a:t>ĐK</a:t>
            </a:r>
            <a:r>
              <a:rPr lang="vi-VN" sz="6000" dirty="0">
                <a:solidFill>
                  <a:srgbClr val="FFFF00"/>
                </a:solidFill>
              </a:rPr>
              <a:t>: </a:t>
            </a:r>
            <a:r>
              <a:rPr lang="vi-VN" sz="6000" dirty="0" smtClean="0">
                <a:solidFill>
                  <a:schemeClr val="bg1"/>
                </a:solidFill>
              </a:rPr>
              <a:t>Dâng </a:t>
            </a:r>
            <a:r>
              <a:rPr lang="vi-VN" sz="6000" dirty="0">
                <a:solidFill>
                  <a:schemeClr val="bg1"/>
                </a:solidFill>
              </a:rPr>
              <a:t>là dâng lên bài ca, bài ca tình yêu. Dâng là dâng lên lễ vật, lễ vật huyền siêu. </a:t>
            </a:r>
            <a:endParaRPr lang="en-US" sz="6000" b="0" dirty="0">
              <a:solidFill>
                <a:schemeClr val="bg1"/>
              </a:solidFill>
              <a:effectLst/>
            </a:endParaRPr>
          </a:p>
        </p:txBody>
      </p:sp>
    </p:spTree>
    <p:extLst>
      <p:ext uri="{BB962C8B-B14F-4D97-AF65-F5344CB8AC3E}">
        <p14:creationId xmlns:p14="http://schemas.microsoft.com/office/powerpoint/2010/main" val="81036643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48205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8110530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65"/>
            <a:ext cx="9144000" cy="5134570"/>
          </a:xfrm>
          <a:prstGeom prst="rect">
            <a:avLst/>
          </a:prstGeom>
        </p:spPr>
      </p:pic>
    </p:spTree>
    <p:extLst>
      <p:ext uri="{BB962C8B-B14F-4D97-AF65-F5344CB8AC3E}">
        <p14:creationId xmlns:p14="http://schemas.microsoft.com/office/powerpoint/2010/main" val="292721889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dirty="0">
                <a:solidFill>
                  <a:srgbClr val="FFFF00"/>
                </a:solidFill>
                <a:effectLst/>
                <a:latin typeface="+mj-lt"/>
              </a:rPr>
              <a:t>Ca </a:t>
            </a:r>
            <a:r>
              <a:rPr lang="en-US" sz="6600" b="0" dirty="0" err="1">
                <a:solidFill>
                  <a:srgbClr val="FFFF00"/>
                </a:solidFill>
                <a:effectLst/>
                <a:latin typeface="+mj-lt"/>
              </a:rPr>
              <a:t>Nguyện</a:t>
            </a:r>
            <a:r>
              <a:rPr lang="en-US" sz="6600" b="0" dirty="0">
                <a:solidFill>
                  <a:srgbClr val="FFFF00"/>
                </a:solidFill>
                <a:effectLst/>
                <a:latin typeface="+mj-lt"/>
              </a:rPr>
              <a:t> </a:t>
            </a:r>
            <a:r>
              <a:rPr lang="en-US" sz="6600" b="0" dirty="0" err="1">
                <a:solidFill>
                  <a:srgbClr val="FFFF00"/>
                </a:solidFill>
                <a:effectLst/>
                <a:latin typeface="+mj-lt"/>
              </a:rPr>
              <a:t>Hiệp</a:t>
            </a:r>
            <a:r>
              <a:rPr lang="en-US" sz="6600" b="0" dirty="0">
                <a:solidFill>
                  <a:srgbClr val="FFFF00"/>
                </a:solidFill>
                <a:effectLst/>
                <a:latin typeface="+mj-lt"/>
              </a:rPr>
              <a:t> </a:t>
            </a:r>
            <a:r>
              <a:rPr lang="en-US" sz="6600" b="0" dirty="0" err="1">
                <a:solidFill>
                  <a:srgbClr val="FFFF00"/>
                </a:solidFill>
                <a:effectLst/>
                <a:latin typeface="+mj-lt"/>
              </a:rPr>
              <a:t>Lễ</a:t>
            </a:r>
            <a:r>
              <a:rPr lang="en-US" sz="6600" b="0" dirty="0">
                <a:solidFill>
                  <a:srgbClr val="FFFF00"/>
                </a:solidFill>
                <a:effectLst/>
                <a:latin typeface="+mj-lt"/>
              </a:rPr>
              <a:t/>
            </a:r>
            <a:br>
              <a:rPr lang="en-US" sz="6600" b="0" dirty="0">
                <a:solidFill>
                  <a:srgbClr val="FFFF00"/>
                </a:solidFill>
                <a:effectLst/>
                <a:latin typeface="+mj-lt"/>
              </a:rPr>
            </a:br>
            <a:r>
              <a:rPr lang="en-US" sz="6600" dirty="0" err="1" smtClean="0">
                <a:solidFill>
                  <a:srgbClr val="FFFF00"/>
                </a:solidFill>
              </a:rPr>
              <a:t>Hạnh</a:t>
            </a:r>
            <a:r>
              <a:rPr lang="en-US" sz="6600" dirty="0" smtClean="0">
                <a:solidFill>
                  <a:srgbClr val="FFFF00"/>
                </a:solidFill>
              </a:rPr>
              <a:t> </a:t>
            </a:r>
            <a:r>
              <a:rPr lang="en-US" sz="6600" dirty="0" err="1" smtClean="0">
                <a:solidFill>
                  <a:srgbClr val="FFFF00"/>
                </a:solidFill>
              </a:rPr>
              <a:t>Phúc</a:t>
            </a:r>
            <a:r>
              <a:rPr lang="en-US" sz="6600" dirty="0" smtClean="0">
                <a:solidFill>
                  <a:srgbClr val="FFFF00"/>
                </a:solidFill>
              </a:rPr>
              <a:t> </a:t>
            </a:r>
            <a:r>
              <a:rPr lang="en-US" sz="6600" dirty="0" err="1" smtClean="0">
                <a:solidFill>
                  <a:srgbClr val="FFFF00"/>
                </a:solidFill>
              </a:rPr>
              <a:t>Nước</a:t>
            </a:r>
            <a:r>
              <a:rPr lang="en-US" sz="6600" dirty="0" smtClean="0">
                <a:solidFill>
                  <a:srgbClr val="FFFF00"/>
                </a:solidFill>
              </a:rPr>
              <a:t> </a:t>
            </a:r>
            <a:r>
              <a:rPr lang="en-US" sz="6600" dirty="0" err="1" smtClean="0">
                <a:solidFill>
                  <a:srgbClr val="FFFF00"/>
                </a:solidFill>
              </a:rPr>
              <a:t>trời</a:t>
            </a:r>
            <a:r>
              <a:rPr lang="en-US" sz="6600" b="0" dirty="0" smtClean="0">
                <a:solidFill>
                  <a:srgbClr val="FFFF00"/>
                </a:solidFill>
                <a:effectLst/>
                <a:latin typeface="+mj-lt"/>
              </a:rPr>
              <a:t/>
            </a:r>
            <a:br>
              <a:rPr lang="en-US" sz="6600" b="0" dirty="0" smtClean="0">
                <a:solidFill>
                  <a:srgbClr val="FFFF00"/>
                </a:solidFill>
                <a:effectLst/>
                <a:latin typeface="+mj-lt"/>
              </a:rPr>
            </a:br>
            <a:r>
              <a:rPr lang="en-US" i="1" dirty="0" err="1" smtClean="0">
                <a:solidFill>
                  <a:schemeClr val="bg1"/>
                </a:solidFill>
              </a:rPr>
              <a:t>Huỳnh</a:t>
            </a:r>
            <a:r>
              <a:rPr lang="en-US" i="1" dirty="0" smtClean="0">
                <a:solidFill>
                  <a:schemeClr val="bg1"/>
                </a:solidFill>
              </a:rPr>
              <a:t> Minh </a:t>
            </a:r>
            <a:r>
              <a:rPr lang="en-US" i="1" dirty="0" err="1" smtClean="0">
                <a:solidFill>
                  <a:schemeClr val="bg1"/>
                </a:solidFill>
              </a:rPr>
              <a:t>Kỳ</a:t>
            </a:r>
            <a:r>
              <a:rPr lang="en-US" i="1" dirty="0" smtClean="0">
                <a:solidFill>
                  <a:schemeClr val="bg1"/>
                </a:solidFill>
              </a:rPr>
              <a:t> &amp; </a:t>
            </a:r>
            <a:r>
              <a:rPr lang="en-US" i="1" dirty="0" err="1" smtClean="0">
                <a:solidFill>
                  <a:schemeClr val="bg1"/>
                </a:solidFill>
              </a:rPr>
              <a:t>Đinh</a:t>
            </a:r>
            <a:r>
              <a:rPr lang="en-US" i="1" dirty="0" smtClean="0">
                <a:solidFill>
                  <a:schemeClr val="bg1"/>
                </a:solidFill>
              </a:rPr>
              <a:t> </a:t>
            </a:r>
            <a:r>
              <a:rPr lang="en-US" i="1" dirty="0" err="1" smtClean="0">
                <a:solidFill>
                  <a:schemeClr val="bg1"/>
                </a:solidFill>
              </a:rPr>
              <a:t>Công</a:t>
            </a:r>
            <a:r>
              <a:rPr lang="en-US" i="1" dirty="0" smtClean="0">
                <a:solidFill>
                  <a:schemeClr val="bg1"/>
                </a:solidFill>
              </a:rPr>
              <a:t> </a:t>
            </a:r>
            <a:r>
              <a:rPr lang="en-US" i="1" dirty="0" err="1" smtClean="0">
                <a:solidFill>
                  <a:schemeClr val="bg1"/>
                </a:solidFill>
              </a:rPr>
              <a:t>Huỳnh</a:t>
            </a:r>
            <a:endParaRPr lang="en-US" b="0" i="1" dirty="0">
              <a:solidFill>
                <a:schemeClr val="bg1"/>
              </a:solidFill>
              <a:effectLst/>
            </a:endParaRPr>
          </a:p>
        </p:txBody>
      </p:sp>
    </p:spTree>
    <p:extLst>
      <p:ext uri="{BB962C8B-B14F-4D97-AF65-F5344CB8AC3E}">
        <p14:creationId xmlns:p14="http://schemas.microsoft.com/office/powerpoint/2010/main" val="353878427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9050"/>
            <a:ext cx="9144000" cy="5143499"/>
          </a:xfrm>
        </p:spPr>
        <p:txBody>
          <a:bodyPr>
            <a:noAutofit/>
          </a:bodyPr>
          <a:lstStyle/>
          <a:p>
            <a:pPr algn="just"/>
            <a:r>
              <a:rPr lang="vi-VN" dirty="0" smtClean="0">
                <a:solidFill>
                  <a:srgbClr val="FFFF00"/>
                </a:solidFill>
              </a:rPr>
              <a:t>Pk1</a:t>
            </a:r>
            <a:r>
              <a:rPr lang="vi-VN" dirty="0">
                <a:solidFill>
                  <a:srgbClr val="FFFF00"/>
                </a:solidFill>
              </a:rPr>
              <a:t>: </a:t>
            </a:r>
            <a:r>
              <a:rPr lang="vi-VN" dirty="0" smtClean="0">
                <a:solidFill>
                  <a:schemeClr val="bg1"/>
                </a:solidFill>
              </a:rPr>
              <a:t>Chúa </a:t>
            </a:r>
            <a:r>
              <a:rPr lang="vi-VN" dirty="0">
                <a:solidFill>
                  <a:schemeClr val="bg1"/>
                </a:solidFill>
              </a:rPr>
              <a:t>mời gọi </a:t>
            </a:r>
            <a:r>
              <a:rPr lang="vi-VN" dirty="0" smtClean="0">
                <a:solidFill>
                  <a:schemeClr val="bg1"/>
                </a:solidFill>
              </a:rPr>
              <a:t>con, </a:t>
            </a:r>
            <a:r>
              <a:rPr lang="vi-VN" dirty="0">
                <a:solidFill>
                  <a:schemeClr val="bg1"/>
                </a:solidFill>
              </a:rPr>
              <a:t>hãy đến đây tham dự tiệc Nước Trời. Chúa mời gọi </a:t>
            </a:r>
            <a:r>
              <a:rPr lang="vi-VN" dirty="0" smtClean="0">
                <a:solidFill>
                  <a:schemeClr val="bg1"/>
                </a:solidFill>
              </a:rPr>
              <a:t>con, </a:t>
            </a:r>
            <a:r>
              <a:rPr lang="vi-VN" dirty="0">
                <a:solidFill>
                  <a:schemeClr val="bg1"/>
                </a:solidFill>
              </a:rPr>
              <a:t>hãy đổi thay cho tâm hồn nên mới. Nhưng con chẳng thống hối, con bội bạc và quay lưng chối từ. Không màng đáp </a:t>
            </a:r>
            <a:r>
              <a:rPr lang="vi-VN" dirty="0" smtClean="0">
                <a:solidFill>
                  <a:schemeClr val="bg1"/>
                </a:solidFill>
              </a:rPr>
              <a:t>trả, </a:t>
            </a:r>
            <a:r>
              <a:rPr lang="vi-VN" dirty="0">
                <a:solidFill>
                  <a:schemeClr val="bg1"/>
                </a:solidFill>
              </a:rPr>
              <a:t>tình yêu Chúa đêm ngày dành cho con.   </a:t>
            </a:r>
            <a:endParaRPr lang="en-US" b="0" dirty="0">
              <a:solidFill>
                <a:schemeClr val="bg1"/>
              </a:solidFill>
              <a:effectLst/>
            </a:endParaRPr>
          </a:p>
        </p:txBody>
      </p:sp>
    </p:spTree>
    <p:extLst>
      <p:ext uri="{BB962C8B-B14F-4D97-AF65-F5344CB8AC3E}">
        <p14:creationId xmlns:p14="http://schemas.microsoft.com/office/powerpoint/2010/main" val="17187707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5900" b="0">
                <a:solidFill>
                  <a:schemeClr val="bg1"/>
                </a:solidFill>
                <a:effectLst/>
                <a:latin typeface="+mj-lt"/>
              </a:rPr>
              <a:t>này chúng con đang chung lời cầu nguyện cho các</a:t>
            </a:r>
            <a:br>
              <a:rPr lang="vi-VN" sz="5900" b="0">
                <a:solidFill>
                  <a:schemeClr val="bg1"/>
                </a:solidFill>
                <a:effectLst/>
                <a:latin typeface="+mj-lt"/>
              </a:rPr>
            </a:br>
            <a:r>
              <a:rPr lang="vi-VN" sz="5900" b="0">
                <a:solidFill>
                  <a:schemeClr val="bg1"/>
                </a:solidFill>
                <a:effectLst/>
                <a:latin typeface="+mj-lt"/>
              </a:rPr>
              <a:t>Giám mục, và những người tham dự Thượng Hội đồng Giám mục thế giới.</a:t>
            </a:r>
            <a:endParaRPr lang="en-US" sz="5900" b="0" dirty="0">
              <a:solidFill>
                <a:schemeClr val="bg1"/>
              </a:solidFill>
              <a:effectLst/>
              <a:latin typeface="+mj-lt"/>
            </a:endParaRPr>
          </a:p>
        </p:txBody>
      </p:sp>
    </p:spTree>
    <p:extLst>
      <p:ext uri="{BB962C8B-B14F-4D97-AF65-F5344CB8AC3E}">
        <p14:creationId xmlns:p14="http://schemas.microsoft.com/office/powerpoint/2010/main" val="1079944784"/>
      </p:ext>
    </p:extLst>
  </p:cSld>
  <p:clrMapOvr>
    <a:masterClrMapping/>
  </p:clrMapOvr>
  <p:transition spd="slow" advClick="0"/>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9050"/>
            <a:ext cx="9144000" cy="5143499"/>
          </a:xfrm>
        </p:spPr>
        <p:txBody>
          <a:bodyPr>
            <a:noAutofit/>
          </a:bodyPr>
          <a:lstStyle/>
          <a:p>
            <a:pPr algn="just" fontAlgn="base"/>
            <a:r>
              <a:rPr lang="vi-VN" dirty="0" smtClean="0">
                <a:solidFill>
                  <a:srgbClr val="FFFF00"/>
                </a:solidFill>
              </a:rPr>
              <a:t>ĐK</a:t>
            </a:r>
            <a:r>
              <a:rPr lang="vi-VN" dirty="0">
                <a:solidFill>
                  <a:srgbClr val="FFFF00"/>
                </a:solidFill>
              </a:rPr>
              <a:t>: </a:t>
            </a:r>
            <a:r>
              <a:rPr lang="vi-VN" dirty="0" smtClean="0">
                <a:solidFill>
                  <a:schemeClr val="bg1"/>
                </a:solidFill>
              </a:rPr>
              <a:t>Nguyện </a:t>
            </a:r>
            <a:r>
              <a:rPr lang="vi-VN" dirty="0">
                <a:solidFill>
                  <a:schemeClr val="bg1"/>
                </a:solidFill>
              </a:rPr>
              <a:t>tình yêu </a:t>
            </a:r>
            <a:r>
              <a:rPr lang="vi-VN" dirty="0" smtClean="0">
                <a:solidFill>
                  <a:schemeClr val="bg1"/>
                </a:solidFill>
              </a:rPr>
              <a:t>Chúa, </a:t>
            </a:r>
            <a:r>
              <a:rPr lang="vi-VN" dirty="0">
                <a:solidFill>
                  <a:schemeClr val="bg1"/>
                </a:solidFill>
              </a:rPr>
              <a:t>cho con biết luôn nhận ra chính mình. Biết sống tạ </a:t>
            </a:r>
            <a:r>
              <a:rPr lang="vi-VN" dirty="0" smtClean="0">
                <a:solidFill>
                  <a:schemeClr val="bg1"/>
                </a:solidFill>
              </a:rPr>
              <a:t>ơn, </a:t>
            </a:r>
            <a:r>
              <a:rPr lang="vi-VN" dirty="0">
                <a:solidFill>
                  <a:schemeClr val="bg1"/>
                </a:solidFill>
              </a:rPr>
              <a:t>khi đón nhận hồng ân Chúa trao ban. Nguyện tình yêu </a:t>
            </a:r>
            <a:r>
              <a:rPr lang="vi-VN" dirty="0" smtClean="0">
                <a:solidFill>
                  <a:schemeClr val="bg1"/>
                </a:solidFill>
              </a:rPr>
              <a:t>Chúa, </a:t>
            </a:r>
            <a:r>
              <a:rPr lang="vi-VN" dirty="0">
                <a:solidFill>
                  <a:schemeClr val="bg1"/>
                </a:solidFill>
              </a:rPr>
              <a:t>cho con biết luôn thực thi ý Ngài. Biết sống đổi thay để đón nhận nguồn hạnh phúc Nước Trời. </a:t>
            </a:r>
            <a:endParaRPr lang="vi-VN" b="0" dirty="0">
              <a:solidFill>
                <a:schemeClr val="bg1"/>
              </a:solidFill>
              <a:effectLst/>
            </a:endParaRPr>
          </a:p>
        </p:txBody>
      </p:sp>
    </p:spTree>
    <p:extLst>
      <p:ext uri="{BB962C8B-B14F-4D97-AF65-F5344CB8AC3E}">
        <p14:creationId xmlns:p14="http://schemas.microsoft.com/office/powerpoint/2010/main" val="5203507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9051"/>
            <a:ext cx="9144000" cy="5143499"/>
          </a:xfrm>
        </p:spPr>
        <p:txBody>
          <a:bodyPr>
            <a:noAutofit/>
          </a:bodyPr>
          <a:lstStyle/>
          <a:p>
            <a:pPr algn="just"/>
            <a:r>
              <a:rPr lang="vi-VN" dirty="0" smtClean="0">
                <a:solidFill>
                  <a:srgbClr val="FFFF00"/>
                </a:solidFill>
              </a:rPr>
              <a:t>Pk2</a:t>
            </a:r>
            <a:r>
              <a:rPr lang="vi-VN" dirty="0">
                <a:solidFill>
                  <a:srgbClr val="FFFF00"/>
                </a:solidFill>
              </a:rPr>
              <a:t>: </a:t>
            </a:r>
            <a:r>
              <a:rPr lang="vi-VN" dirty="0" smtClean="0">
                <a:solidFill>
                  <a:schemeClr val="bg1"/>
                </a:solidFill>
              </a:rPr>
              <a:t>Mỗi </a:t>
            </a:r>
            <a:r>
              <a:rPr lang="vi-VN" dirty="0">
                <a:solidFill>
                  <a:schemeClr val="bg1"/>
                </a:solidFill>
              </a:rPr>
              <a:t>ngày đời </a:t>
            </a:r>
            <a:r>
              <a:rPr lang="vi-VN" dirty="0" smtClean="0">
                <a:solidFill>
                  <a:schemeClr val="bg1"/>
                </a:solidFill>
              </a:rPr>
              <a:t>con, </a:t>
            </a:r>
            <a:r>
              <a:rPr lang="vi-VN" dirty="0">
                <a:solidFill>
                  <a:schemeClr val="bg1"/>
                </a:solidFill>
              </a:rPr>
              <a:t>còn mải mê trong lợi lộc danh vọng. Chối từ hồng </a:t>
            </a:r>
            <a:r>
              <a:rPr lang="vi-VN" dirty="0" smtClean="0">
                <a:solidFill>
                  <a:schemeClr val="bg1"/>
                </a:solidFill>
              </a:rPr>
              <a:t>ân, </a:t>
            </a:r>
            <a:r>
              <a:rPr lang="vi-VN" dirty="0">
                <a:solidFill>
                  <a:schemeClr val="bg1"/>
                </a:solidFill>
              </a:rPr>
              <a:t>Ngài đã ban cho con từng năm tháng. Thân con đầy yếu </a:t>
            </a:r>
            <a:r>
              <a:rPr lang="vi-VN" dirty="0" smtClean="0">
                <a:solidFill>
                  <a:schemeClr val="bg1"/>
                </a:solidFill>
              </a:rPr>
              <a:t>đuối, </a:t>
            </a:r>
            <a:r>
              <a:rPr lang="vi-VN" dirty="0">
                <a:solidFill>
                  <a:schemeClr val="bg1"/>
                </a:solidFill>
              </a:rPr>
              <a:t>xin tình Ngài dìu con trên lối đường. Nơi trần thế </a:t>
            </a:r>
            <a:r>
              <a:rPr lang="vi-VN" dirty="0" smtClean="0">
                <a:solidFill>
                  <a:schemeClr val="bg1"/>
                </a:solidFill>
              </a:rPr>
              <a:t>này, </a:t>
            </a:r>
            <a:r>
              <a:rPr lang="vi-VN" dirty="0">
                <a:solidFill>
                  <a:schemeClr val="bg1"/>
                </a:solidFill>
              </a:rPr>
              <a:t>nhiều cạm bẫy cho hồn đầy tơ vương.  </a:t>
            </a:r>
            <a:endParaRPr lang="en-US" b="0" dirty="0">
              <a:solidFill>
                <a:schemeClr val="bg1"/>
              </a:solidFill>
              <a:effectLst/>
            </a:endParaRPr>
          </a:p>
        </p:txBody>
      </p:sp>
    </p:spTree>
    <p:extLst>
      <p:ext uri="{BB962C8B-B14F-4D97-AF65-F5344CB8AC3E}">
        <p14:creationId xmlns:p14="http://schemas.microsoft.com/office/powerpoint/2010/main" val="388050441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9050"/>
            <a:ext cx="9144000" cy="5143499"/>
          </a:xfrm>
        </p:spPr>
        <p:txBody>
          <a:bodyPr>
            <a:noAutofit/>
          </a:bodyPr>
          <a:lstStyle/>
          <a:p>
            <a:pPr algn="just" fontAlgn="base"/>
            <a:r>
              <a:rPr lang="vi-VN" dirty="0" smtClean="0">
                <a:solidFill>
                  <a:srgbClr val="FFFF00"/>
                </a:solidFill>
              </a:rPr>
              <a:t>ĐK</a:t>
            </a:r>
            <a:r>
              <a:rPr lang="vi-VN" dirty="0">
                <a:solidFill>
                  <a:srgbClr val="FFFF00"/>
                </a:solidFill>
              </a:rPr>
              <a:t>: </a:t>
            </a:r>
            <a:r>
              <a:rPr lang="vi-VN" dirty="0" smtClean="0">
                <a:solidFill>
                  <a:schemeClr val="bg1"/>
                </a:solidFill>
              </a:rPr>
              <a:t>Nguyện </a:t>
            </a:r>
            <a:r>
              <a:rPr lang="vi-VN" dirty="0">
                <a:solidFill>
                  <a:schemeClr val="bg1"/>
                </a:solidFill>
              </a:rPr>
              <a:t>tình yêu </a:t>
            </a:r>
            <a:r>
              <a:rPr lang="vi-VN" dirty="0" smtClean="0">
                <a:solidFill>
                  <a:schemeClr val="bg1"/>
                </a:solidFill>
              </a:rPr>
              <a:t>Chúa, </a:t>
            </a:r>
            <a:r>
              <a:rPr lang="vi-VN" dirty="0">
                <a:solidFill>
                  <a:schemeClr val="bg1"/>
                </a:solidFill>
              </a:rPr>
              <a:t>cho con biết luôn nhận ra chính mình. Biết sống tạ </a:t>
            </a:r>
            <a:r>
              <a:rPr lang="vi-VN" dirty="0" smtClean="0">
                <a:solidFill>
                  <a:schemeClr val="bg1"/>
                </a:solidFill>
              </a:rPr>
              <a:t>ơn, </a:t>
            </a:r>
            <a:r>
              <a:rPr lang="vi-VN" dirty="0">
                <a:solidFill>
                  <a:schemeClr val="bg1"/>
                </a:solidFill>
              </a:rPr>
              <a:t>khi đón nhận hồng ân Chúa trao ban. Nguyện tình yêu </a:t>
            </a:r>
            <a:r>
              <a:rPr lang="vi-VN" dirty="0" smtClean="0">
                <a:solidFill>
                  <a:schemeClr val="bg1"/>
                </a:solidFill>
              </a:rPr>
              <a:t>Chúa, </a:t>
            </a:r>
            <a:r>
              <a:rPr lang="vi-VN" dirty="0">
                <a:solidFill>
                  <a:schemeClr val="bg1"/>
                </a:solidFill>
              </a:rPr>
              <a:t>cho con biết luôn thực thi ý Ngài. Biết sống đổi thay để đón nhận nguồn hạnh phúc Nước Trời. </a:t>
            </a:r>
            <a:endParaRPr lang="vi-VN" b="0" dirty="0">
              <a:solidFill>
                <a:schemeClr val="bg1"/>
              </a:solidFill>
              <a:effectLst/>
            </a:endParaRPr>
          </a:p>
        </p:txBody>
      </p:sp>
    </p:spTree>
    <p:extLst>
      <p:ext uri="{BB962C8B-B14F-4D97-AF65-F5344CB8AC3E}">
        <p14:creationId xmlns:p14="http://schemas.microsoft.com/office/powerpoint/2010/main" val="25083260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vi-VN" dirty="0" smtClean="0">
                <a:solidFill>
                  <a:srgbClr val="FFFF00"/>
                </a:solidFill>
              </a:rPr>
              <a:t>Pk3</a:t>
            </a:r>
            <a:r>
              <a:rPr lang="vi-VN" dirty="0">
                <a:solidFill>
                  <a:srgbClr val="FFFF00"/>
                </a:solidFill>
              </a:rPr>
              <a:t>: </a:t>
            </a:r>
            <a:r>
              <a:rPr lang="vi-VN" dirty="0" smtClean="0">
                <a:solidFill>
                  <a:schemeClr val="bg1"/>
                </a:solidFill>
              </a:rPr>
              <a:t>Bước </a:t>
            </a:r>
            <a:r>
              <a:rPr lang="vi-VN" dirty="0">
                <a:solidFill>
                  <a:schemeClr val="bg1"/>
                </a:solidFill>
              </a:rPr>
              <a:t>đường trần </a:t>
            </a:r>
            <a:r>
              <a:rPr lang="vi-VN" dirty="0" smtClean="0">
                <a:solidFill>
                  <a:schemeClr val="bg1"/>
                </a:solidFill>
              </a:rPr>
              <a:t>gian, </a:t>
            </a:r>
            <a:r>
              <a:rPr lang="vi-VN" dirty="0">
                <a:solidFill>
                  <a:schemeClr val="bg1"/>
                </a:solidFill>
              </a:rPr>
              <a:t>nhiều lắng lo con phụ tình với Ngài. Chúa hằng đợi </a:t>
            </a:r>
            <a:r>
              <a:rPr lang="vi-VN" dirty="0" smtClean="0">
                <a:solidFill>
                  <a:schemeClr val="bg1"/>
                </a:solidFill>
              </a:rPr>
              <a:t>con, </a:t>
            </a:r>
            <a:r>
              <a:rPr lang="vi-VN" dirty="0">
                <a:solidFill>
                  <a:schemeClr val="bg1"/>
                </a:solidFill>
              </a:rPr>
              <a:t>lòng héo hon bao năm dài mưa nắng. Cho con sự sáng </a:t>
            </a:r>
            <a:r>
              <a:rPr lang="vi-VN" dirty="0" smtClean="0">
                <a:solidFill>
                  <a:schemeClr val="bg1"/>
                </a:solidFill>
              </a:rPr>
              <a:t>suốt, </a:t>
            </a:r>
            <a:r>
              <a:rPr lang="vi-VN" dirty="0">
                <a:solidFill>
                  <a:schemeClr val="bg1"/>
                </a:solidFill>
              </a:rPr>
              <a:t>luôn chọn Ngài dù gian nan khó nguy. Theo Ngài đến </a:t>
            </a:r>
            <a:r>
              <a:rPr lang="vi-VN" dirty="0" smtClean="0">
                <a:solidFill>
                  <a:schemeClr val="bg1"/>
                </a:solidFill>
              </a:rPr>
              <a:t>cùng, </a:t>
            </a:r>
            <a:r>
              <a:rPr lang="vi-VN" dirty="0">
                <a:solidFill>
                  <a:schemeClr val="bg1"/>
                </a:solidFill>
              </a:rPr>
              <a:t>cuộc đời con dư tràn niềm an vui.</a:t>
            </a:r>
            <a:endParaRPr lang="en-US"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9050"/>
            <a:ext cx="9144000" cy="5143499"/>
          </a:xfrm>
        </p:spPr>
        <p:txBody>
          <a:bodyPr>
            <a:noAutofit/>
          </a:bodyPr>
          <a:lstStyle/>
          <a:p>
            <a:pPr algn="just" fontAlgn="base"/>
            <a:r>
              <a:rPr lang="vi-VN" dirty="0" smtClean="0">
                <a:solidFill>
                  <a:srgbClr val="FFFF00"/>
                </a:solidFill>
              </a:rPr>
              <a:t>ĐK</a:t>
            </a:r>
            <a:r>
              <a:rPr lang="vi-VN" dirty="0">
                <a:solidFill>
                  <a:srgbClr val="FFFF00"/>
                </a:solidFill>
              </a:rPr>
              <a:t>: </a:t>
            </a:r>
            <a:r>
              <a:rPr lang="vi-VN" dirty="0" smtClean="0">
                <a:solidFill>
                  <a:schemeClr val="bg1"/>
                </a:solidFill>
              </a:rPr>
              <a:t>Nguyện </a:t>
            </a:r>
            <a:r>
              <a:rPr lang="vi-VN" dirty="0">
                <a:solidFill>
                  <a:schemeClr val="bg1"/>
                </a:solidFill>
              </a:rPr>
              <a:t>tình yêu </a:t>
            </a:r>
            <a:r>
              <a:rPr lang="vi-VN" dirty="0" smtClean="0">
                <a:solidFill>
                  <a:schemeClr val="bg1"/>
                </a:solidFill>
              </a:rPr>
              <a:t>Chúa, </a:t>
            </a:r>
            <a:r>
              <a:rPr lang="vi-VN" dirty="0">
                <a:solidFill>
                  <a:schemeClr val="bg1"/>
                </a:solidFill>
              </a:rPr>
              <a:t>cho con biết luôn nhận ra chính mình. Biết sống tạ </a:t>
            </a:r>
            <a:r>
              <a:rPr lang="vi-VN" dirty="0" smtClean="0">
                <a:solidFill>
                  <a:schemeClr val="bg1"/>
                </a:solidFill>
              </a:rPr>
              <a:t>ơn, </a:t>
            </a:r>
            <a:r>
              <a:rPr lang="vi-VN" dirty="0">
                <a:solidFill>
                  <a:schemeClr val="bg1"/>
                </a:solidFill>
              </a:rPr>
              <a:t>khi đón nhận hồng ân Chúa trao ban. Nguyện tình yêu </a:t>
            </a:r>
            <a:r>
              <a:rPr lang="vi-VN" dirty="0" smtClean="0">
                <a:solidFill>
                  <a:schemeClr val="bg1"/>
                </a:solidFill>
              </a:rPr>
              <a:t>Chúa, </a:t>
            </a:r>
            <a:r>
              <a:rPr lang="vi-VN" dirty="0">
                <a:solidFill>
                  <a:schemeClr val="bg1"/>
                </a:solidFill>
              </a:rPr>
              <a:t>cho con biết luôn thực thi ý Ngài. Biết sống đổi thay để đón nhận nguồn hạnh phúc Nước Trời. </a:t>
            </a:r>
            <a:endParaRPr lang="vi-VN" b="0" dirty="0">
              <a:solidFill>
                <a:schemeClr val="bg1"/>
              </a:solidFill>
              <a:effectLst/>
            </a:endParaRPr>
          </a:p>
        </p:txBody>
      </p:sp>
    </p:spTree>
    <p:extLst>
      <p:ext uri="{BB962C8B-B14F-4D97-AF65-F5344CB8AC3E}">
        <p14:creationId xmlns:p14="http://schemas.microsoft.com/office/powerpoint/2010/main" val="231742434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2626613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223549712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400550"/>
          </a:xfrm>
        </p:spPr>
        <p:txBody>
          <a:bodyPr>
            <a:normAutofit/>
          </a:bodyPr>
          <a:lstStyle/>
          <a:p>
            <a:r>
              <a:rPr lang="en-US" sz="8000" b="0" dirty="0">
                <a:solidFill>
                  <a:srgbClr val="FFFF00"/>
                </a:solidFill>
                <a:effectLst/>
                <a:latin typeface="+mj-lt"/>
              </a:rPr>
              <a:t>Ca </a:t>
            </a:r>
            <a:r>
              <a:rPr lang="en-US" sz="8000" b="0" dirty="0" err="1">
                <a:solidFill>
                  <a:srgbClr val="FFFF00"/>
                </a:solidFill>
                <a:effectLst/>
                <a:latin typeface="+mj-lt"/>
              </a:rPr>
              <a:t>Kết</a:t>
            </a:r>
            <a:r>
              <a:rPr lang="en-US" sz="8000" b="0" dirty="0">
                <a:solidFill>
                  <a:srgbClr val="FFFF00"/>
                </a:solidFill>
                <a:effectLst/>
                <a:latin typeface="+mj-lt"/>
              </a:rPr>
              <a:t> </a:t>
            </a:r>
            <a:r>
              <a:rPr lang="en-US" sz="8000" b="0" dirty="0" err="1">
                <a:solidFill>
                  <a:srgbClr val="FFFF00"/>
                </a:solidFill>
                <a:effectLst/>
                <a:latin typeface="+mj-lt"/>
              </a:rPr>
              <a:t>Lễ</a:t>
            </a:r>
            <a:r>
              <a:rPr lang="en-US" sz="8000" b="0" dirty="0">
                <a:solidFill>
                  <a:srgbClr val="FFFF00"/>
                </a:solidFill>
                <a:effectLst/>
                <a:latin typeface="+mj-lt"/>
              </a:rPr>
              <a:t/>
            </a:r>
            <a:br>
              <a:rPr lang="en-US" sz="8000" b="0" dirty="0">
                <a:solidFill>
                  <a:srgbClr val="FFFF00"/>
                </a:solidFill>
                <a:effectLst/>
                <a:latin typeface="+mj-lt"/>
              </a:rPr>
            </a:br>
            <a:r>
              <a:rPr lang="en-US" sz="6600" b="0" dirty="0" smtClean="0">
                <a:solidFill>
                  <a:srgbClr val="FFFF00"/>
                </a:solidFill>
                <a:effectLst/>
                <a:latin typeface="+mj-lt"/>
              </a:rPr>
              <a:t>Con </a:t>
            </a:r>
            <a:r>
              <a:rPr lang="en-US" sz="6600" b="0" dirty="0" err="1" smtClean="0">
                <a:solidFill>
                  <a:srgbClr val="FFFF00"/>
                </a:solidFill>
                <a:effectLst/>
                <a:latin typeface="+mj-lt"/>
              </a:rPr>
              <a:t>Xin</a:t>
            </a:r>
            <a:r>
              <a:rPr lang="en-US" sz="6600" b="0" dirty="0" smtClean="0">
                <a:solidFill>
                  <a:srgbClr val="FFFF00"/>
                </a:solidFill>
                <a:effectLst/>
                <a:latin typeface="+mj-lt"/>
              </a:rPr>
              <a:t> </a:t>
            </a:r>
            <a:r>
              <a:rPr lang="en-US" sz="6600" b="0" dirty="0" err="1" smtClean="0">
                <a:solidFill>
                  <a:srgbClr val="FFFF00"/>
                </a:solidFill>
                <a:effectLst/>
                <a:latin typeface="+mj-lt"/>
              </a:rPr>
              <a:t>Dâng</a:t>
            </a:r>
            <a:r>
              <a:rPr lang="en-US" sz="6600" b="0" dirty="0" smtClean="0">
                <a:solidFill>
                  <a:srgbClr val="FFFF00"/>
                </a:solidFill>
                <a:effectLst/>
                <a:latin typeface="+mj-lt"/>
              </a:rPr>
              <a:t> </a:t>
            </a:r>
            <a:r>
              <a:rPr lang="en-US" sz="6600" b="0" dirty="0" err="1" smtClean="0">
                <a:solidFill>
                  <a:srgbClr val="FFFF00"/>
                </a:solidFill>
                <a:effectLst/>
                <a:latin typeface="+mj-lt"/>
              </a:rPr>
              <a:t>Lên</a:t>
            </a:r>
            <a:r>
              <a:rPr lang="en-US" sz="6600" b="0" dirty="0" smtClean="0">
                <a:solidFill>
                  <a:srgbClr val="FFFF00"/>
                </a:solidFill>
                <a:effectLst/>
                <a:latin typeface="+mj-lt"/>
              </a:rPr>
              <a:t> </a:t>
            </a:r>
            <a:r>
              <a:rPr lang="en-US" sz="6600" b="0" dirty="0" err="1" smtClean="0">
                <a:solidFill>
                  <a:srgbClr val="FFFF00"/>
                </a:solidFill>
                <a:effectLst/>
                <a:latin typeface="+mj-lt"/>
              </a:rPr>
              <a:t>Mẹ</a:t>
            </a:r>
            <a:r>
              <a:rPr lang="en-US" sz="5400" b="0" dirty="0">
                <a:solidFill>
                  <a:srgbClr val="FFFF00"/>
                </a:solidFill>
                <a:effectLst/>
                <a:latin typeface="+mj-lt"/>
              </a:rPr>
              <a:t/>
            </a:r>
            <a:br>
              <a:rPr lang="en-US" sz="5400" b="0" dirty="0">
                <a:solidFill>
                  <a:srgbClr val="FFFF00"/>
                </a:solidFill>
                <a:effectLst/>
                <a:latin typeface="+mj-lt"/>
              </a:rPr>
            </a:br>
            <a:r>
              <a:rPr lang="en-US" sz="4800" b="0" i="1" dirty="0" err="1" smtClean="0">
                <a:solidFill>
                  <a:schemeClr val="bg1"/>
                </a:solidFill>
                <a:effectLst/>
                <a:latin typeface="+mj-lt"/>
              </a:rPr>
              <a:t>Hiền</a:t>
            </a:r>
            <a:r>
              <a:rPr lang="en-US" sz="4800" b="0" i="1" dirty="0" smtClean="0">
                <a:solidFill>
                  <a:schemeClr val="bg1"/>
                </a:solidFill>
                <a:effectLst/>
                <a:latin typeface="+mj-lt"/>
              </a:rPr>
              <a:t> </a:t>
            </a:r>
            <a:r>
              <a:rPr lang="en-US" sz="4800" b="0" i="1" dirty="0" err="1" smtClean="0">
                <a:solidFill>
                  <a:schemeClr val="bg1"/>
                </a:solidFill>
                <a:effectLst/>
                <a:latin typeface="+mj-lt"/>
              </a:rPr>
              <a:t>Hòa</a:t>
            </a:r>
            <a:endParaRPr lang="en-US" sz="4800" b="0" i="1" dirty="0">
              <a:solidFill>
                <a:schemeClr val="bg1"/>
              </a:solidFill>
              <a:effectLst/>
              <a:latin typeface="+mj-lt"/>
            </a:endParaRPr>
          </a:p>
        </p:txBody>
      </p:sp>
    </p:spTree>
    <p:extLst>
      <p:ext uri="{BB962C8B-B14F-4D97-AF65-F5344CB8AC3E}">
        <p14:creationId xmlns:p14="http://schemas.microsoft.com/office/powerpoint/2010/main" val="290041750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600" dirty="0">
                <a:solidFill>
                  <a:srgbClr val="FFFF00"/>
                </a:solidFill>
              </a:rPr>
              <a:t>P</a:t>
            </a:r>
            <a:r>
              <a:rPr lang="en-US" sz="4600" b="0" dirty="0" smtClean="0">
                <a:solidFill>
                  <a:srgbClr val="FFFF00"/>
                </a:solidFill>
                <a:effectLst/>
              </a:rPr>
              <a:t>k1</a:t>
            </a:r>
            <a:r>
              <a:rPr lang="en-US" sz="4600" b="0" dirty="0">
                <a:solidFill>
                  <a:srgbClr val="FFFF00"/>
                </a:solidFill>
                <a:effectLst/>
              </a:rPr>
              <a:t>:</a:t>
            </a:r>
            <a:r>
              <a:rPr lang="en-US" sz="4600" b="0" dirty="0">
                <a:solidFill>
                  <a:schemeClr val="bg1"/>
                </a:solidFill>
                <a:effectLst/>
              </a:rPr>
              <a:t> </a:t>
            </a:r>
            <a:r>
              <a:rPr lang="vi-VN" sz="4600" dirty="0" smtClean="0">
                <a:solidFill>
                  <a:schemeClr val="bg1"/>
                </a:solidFill>
              </a:rPr>
              <a:t>Con xin dâng lên Mẹ gia đình con. Bao lo toan ưu phiền của cuộc sống. Biết cố gắng sống yêu thương, và tha thứ trước bao lỗi lầm. Sống xứng đáng với ơn thiêng, nguyện Mẹ thương xuông ơn an bình.</a:t>
            </a:r>
            <a:endParaRPr lang="en-US" sz="4600" b="0" dirty="0">
              <a:solidFill>
                <a:schemeClr val="bg1"/>
              </a:solidFill>
              <a:effectLst/>
            </a:endParaRPr>
          </a:p>
        </p:txBody>
      </p:sp>
    </p:spTree>
    <p:extLst>
      <p:ext uri="{BB962C8B-B14F-4D97-AF65-F5344CB8AC3E}">
        <p14:creationId xmlns:p14="http://schemas.microsoft.com/office/powerpoint/2010/main" val="50454285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b="0" dirty="0" smtClean="0">
                <a:solidFill>
                  <a:srgbClr val="FFFF00"/>
                </a:solidFill>
                <a:effectLst/>
              </a:rPr>
              <a:t>ĐK:</a:t>
            </a:r>
            <a:r>
              <a:rPr lang="en-US" b="0" dirty="0" smtClean="0">
                <a:solidFill>
                  <a:schemeClr val="bg1"/>
                </a:solidFill>
                <a:effectLst/>
              </a:rPr>
              <a:t> </a:t>
            </a:r>
            <a:r>
              <a:rPr lang="vi-VN" dirty="0" smtClean="0">
                <a:solidFill>
                  <a:schemeClr val="bg1"/>
                </a:solidFill>
              </a:rPr>
              <a:t>Niềm tin kính mến yêu, Mẹ ơi đoái nghe lời khấn cầu. Dù vui sướng, khổ đau, gia đình luôn an bình hạnh phúc. Lòng yêu mến thiết tha, Mẹ ơi hãy lắng nghe tiếng lòng. Thành tâm kính tiến lên xin Mẹ thương chở che tháng ngày.</a:t>
            </a:r>
            <a:endParaRPr lang="vi-VN" b="0" dirty="0">
              <a:solidFill>
                <a:schemeClr val="bg1"/>
              </a:solidFill>
              <a:effectLst/>
            </a:endParaRPr>
          </a:p>
        </p:txBody>
      </p:sp>
    </p:spTree>
    <p:extLst>
      <p:ext uri="{BB962C8B-B14F-4D97-AF65-F5344CB8AC3E}">
        <p14:creationId xmlns:p14="http://schemas.microsoft.com/office/powerpoint/2010/main" val="30849825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4800" b="0">
                <a:solidFill>
                  <a:schemeClr val="bg1"/>
                </a:solidFill>
                <a:effectLst/>
                <a:latin typeface="+mj-lt"/>
                <a:cs typeface="Times New Roman" pitchFamily="18" charset="0"/>
              </a:rPr>
              <a:t>Xin Chúa làm nên cuộc Hiện Xuống mới trong đời sống Hội</a:t>
            </a:r>
            <a:br>
              <a:rPr lang="vi-VN" sz="4800" b="0">
                <a:solidFill>
                  <a:schemeClr val="bg1"/>
                </a:solidFill>
                <a:effectLst/>
                <a:latin typeface="+mj-lt"/>
                <a:cs typeface="Times New Roman" pitchFamily="18" charset="0"/>
              </a:rPr>
            </a:br>
            <a:r>
              <a:rPr lang="vi-VN" sz="4800" b="0">
                <a:solidFill>
                  <a:schemeClr val="bg1"/>
                </a:solidFill>
                <a:effectLst/>
                <a:latin typeface="+mj-lt"/>
                <a:cs typeface="Times New Roman" pitchFamily="18" charset="0"/>
              </a:rPr>
              <a:t>Thánh, xin tuôn tràn trên các Mục tử ơn khôn ngoan và thông hiểu, gìn giữ các ngài luôn hiệp thông với nhau trong Chúa,</a:t>
            </a:r>
            <a:endParaRPr lang="en-US" sz="4800" b="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122863253"/>
      </p:ext>
    </p:extLst>
  </p:cSld>
  <p:clrMapOvr>
    <a:masterClrMapping/>
  </p:clrMapOvr>
  <p:transition spd="slow" advClick="0"/>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9" y="0"/>
            <a:ext cx="9142902" cy="5143500"/>
          </a:xfrm>
          <a:prstGeom prst="rect">
            <a:avLst/>
          </a:prstGeom>
        </p:spPr>
      </p:pic>
    </p:spTree>
    <p:extLst>
      <p:ext uri="{BB962C8B-B14F-4D97-AF65-F5344CB8AC3E}">
        <p14:creationId xmlns:p14="http://schemas.microsoft.com/office/powerpoint/2010/main" val="33014350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5400" b="0">
                <a:solidFill>
                  <a:schemeClr val="bg1"/>
                </a:solidFill>
                <a:effectLst/>
                <a:latin typeface="+mj-lt"/>
              </a:rPr>
              <a:t>để các ngài cùng nhau tìm hiểu những điều đẹp ý</a:t>
            </a:r>
            <a:r>
              <a:rPr lang="en-US" sz="5400" b="0">
                <a:solidFill>
                  <a:schemeClr val="bg1"/>
                </a:solidFill>
                <a:effectLst/>
                <a:latin typeface="+mj-lt"/>
              </a:rPr>
              <a:t> </a:t>
            </a:r>
            <a:r>
              <a:rPr lang="vi-VN" sz="5400" b="0">
                <a:solidFill>
                  <a:schemeClr val="bg1"/>
                </a:solidFill>
                <a:effectLst/>
                <a:latin typeface="+mj-lt"/>
              </a:rPr>
              <a:t>Chúa, và hướng dẫn đoàn Dân Chúa thực thi những điều Chúa truyền dạy</a:t>
            </a:r>
            <a:r>
              <a:rPr lang="en-US" sz="5400" b="0">
                <a:solidFill>
                  <a:schemeClr val="bg1"/>
                </a:solidFill>
                <a:effectLst/>
                <a:latin typeface="+mj-lt"/>
              </a:rPr>
              <a:t>.</a:t>
            </a:r>
          </a:p>
        </p:txBody>
      </p:sp>
    </p:spTree>
    <p:extLst>
      <p:ext uri="{BB962C8B-B14F-4D97-AF65-F5344CB8AC3E}">
        <p14:creationId xmlns:p14="http://schemas.microsoft.com/office/powerpoint/2010/main" val="3173521748"/>
      </p:ext>
    </p:extLst>
  </p:cSld>
  <p:clrMapOvr>
    <a:masterClrMapping/>
  </p:clrMapOvr>
  <p:transition spd="slow" advClick="0"/>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1186</TotalTime>
  <Words>1885</Words>
  <Application>Microsoft Office PowerPoint</Application>
  <PresentationFormat>On-screen Show (16:9)</PresentationFormat>
  <Paragraphs>82</Paragraphs>
  <Slides>80</Slides>
  <Notes>0</Notes>
  <HiddenSlides>0</HiddenSlides>
  <MMClips>0</MMClips>
  <ScaleCrop>false</ScaleCrop>
  <HeadingPairs>
    <vt:vector size="4" baseType="variant">
      <vt:variant>
        <vt:lpstr>Theme</vt:lpstr>
      </vt:variant>
      <vt:variant>
        <vt:i4>12</vt:i4>
      </vt:variant>
      <vt:variant>
        <vt:lpstr>Slide Titles</vt:lpstr>
      </vt:variant>
      <vt:variant>
        <vt:i4>80</vt:i4>
      </vt:variant>
    </vt:vector>
  </HeadingPairs>
  <TitlesOfParts>
    <vt:vector size="92" baseType="lpstr">
      <vt:lpstr>Office Theme</vt:lpstr>
      <vt:lpstr>12_Office Theme</vt:lpstr>
      <vt:lpstr>36_Default Design</vt:lpstr>
      <vt:lpstr>10_Office Theme</vt:lpstr>
      <vt:lpstr>37_Default Design</vt:lpstr>
      <vt:lpstr>6_Office Theme</vt:lpstr>
      <vt:lpstr>8_Office Theme</vt:lpstr>
      <vt:lpstr>2_Office Theme</vt:lpstr>
      <vt:lpstr>9_Office Theme</vt:lpstr>
      <vt:lpstr>5_Office Theme</vt:lpstr>
      <vt:lpstr>3_Office Theme</vt:lpstr>
      <vt:lpstr>1_Office Theme</vt:lpstr>
      <vt:lpstr>PowerPoint Presentation</vt:lpstr>
      <vt:lpstr>TẬP HÁT CỘNG ĐOÀN</vt:lpstr>
      <vt:lpstr>Đk: Tôi ở trong nhà Chúa những năm tháng dài triền miên.</vt:lpstr>
      <vt:lpstr>Alleluia-Alleluia: Xin Thiên Chúa là Thân Phụ Đức Giê-su Ki-tô, Chúa chúng ta, soi mắt tâm hồn chúng ta, cho chúng ta nhận rõ đâu là niềm hy vọng mà ơn Ngài kêu gọi mang lại cho chúng ta.   Alleluia …</vt:lpstr>
      <vt:lpstr>PowerPoint Presentation</vt:lpstr>
      <vt:lpstr>Lạy Chúa Thánh Thần là Ánh sáng Chân lý vẹn toàn, Chúa ban những ân huệ thích hợp cho từng thời đại, và dùng nhiều cách thế kỳ diệu để hướng dẫn Hội Thánh,</vt:lpstr>
      <vt:lpstr>này chúng con đang chung lời cầu nguyện cho các Giám mục, và những người tham dự Thượng Hội đồng Giám mục thế giới.</vt:lpstr>
      <vt:lpstr>Xin Chúa làm nên cuộc Hiện Xuống mới trong đời sống Hội Thánh, xin tuôn tràn trên các Mục tử ơn khôn ngoan và thông hiểu, gìn giữ các ngài luôn hiệp thông với nhau trong Chúa,</vt:lpstr>
      <vt:lpstr>để các ngài cùng nhau tìm hiểu những điều đẹp ý Chúa, và hướng dẫn đoàn Dân Chúa thực thi những điều Chúa truyền dạy.</vt:lpstr>
      <vt:lpstr>Các giáo phận Việt Nam chúng con,  luôn muốn cùng chung nhịp bước với Hội Thánh hoàn vũ, xin cho chúng con biết đồng cảm với nỗi thao thức của các Mục tử trên toàn thế giới, ngày càng ý thức hơn về tình hiệp thông,</vt:lpstr>
      <vt:lpstr>thái độ tham gia và lòng nhiệt thành trong sứ vụ của Hội Thánh, Nhờ lời chuyển cầu của Đức Trinh Nữ Maria, Nữ Vương các Tông đồ và là Mẹ của Hội Thánh,</vt:lpstr>
      <vt:lpstr>Chúng con dâng lời khẩn cầu lên Chúa, là đấng hoạt động mọi nơi mọi thời, trong sự hiệp thông với Chúa Cha và Chúa Con, luôn mãi mãi đến muôn đời. Amen.</vt:lpstr>
      <vt:lpstr>PowerPoint Presentation</vt:lpstr>
      <vt:lpstr>Ca Nhập Lễ Dâng Thánh Lễ Lm. Huy Hoàng</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PowerPoint Presentation</vt:lpstr>
      <vt:lpstr>PowerPoint Presentation</vt:lpstr>
      <vt:lpstr>Thánh Vịnh 22 Chúa Nhật XXVIII Thường Niên Năm A - 5 câu Lm Kim Long</vt:lpstr>
      <vt:lpstr>Đk: Tôi ở trong nhà Chúa những năm tháng dài triền miên.</vt:lpstr>
      <vt:lpstr>Tk1: Có Chúa chăn dắt tôi nên tôi không còn thiếu gì. Trên đồng cỏ xanh tươi Ngài dẫn tôi vào nghỉ ngơi.</vt:lpstr>
      <vt:lpstr>Đk: Tôi ở trong nhà Chúa những năm tháng dài triền miên.</vt:lpstr>
      <vt:lpstr>Tk2: Dẫn tới bên suối trong cho tôi đây bồi dưỡng lại. Theo đường nẻo công minh, Ngài dẫn tôi vì Uy Danh.</vt:lpstr>
      <vt:lpstr>Tk3: Dẫu lúc qua lũng sâu, con đâu lo sợ khốn cùng. Bởi Ngài ở bên con, cầm sẵn côn trượng chở che.</vt:lpstr>
      <vt:lpstr>Đk: Tôi ở trong nhà Chúa những năm tháng dài triền miên.</vt:lpstr>
      <vt:lpstr>Tk4: Chúa thiết con bữa ăn ngay khi quân thù đối mặt. Xức dầu tỏa hương thơm và cứ châm rượu đầy ly.</vt:lpstr>
      <vt:lpstr>Tk5: Chúa vẫn che chở con trong ân thiêng và nghĩa tình. Con được ở vương cung qua tháng năm dài triền miên.</vt:lpstr>
      <vt:lpstr>Đk: Tôi ở trong nhà Chúa những năm tháng dài triền miên.</vt:lpstr>
      <vt:lpstr>PowerPoint Presentation</vt:lpstr>
      <vt:lpstr>Alleluia-Alleluia: Xin Thiên Chúa là Thân Phụ Đức Giê-su Ki-tô, Chúa chúng ta, soi mắt tâm hồn chúng ta, cho chúng ta nhận rõ đâu là niềm hy vọng mà ơn Ngài kêu gọi mang lại cho chúng ta.   Alleluia …</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ĐK: Dâng là dâng lên bài ca, bài ca tình yêu. Dâng là dâng lên lễ vật, lễ vật huyền siêu. </vt:lpstr>
      <vt:lpstr>Pk1: Dâng của lễ trinh nguyên chiều hôm, dâng về Chúa dịu hiền nhân ái. Bài ca tụng ngày đêm âm vang. Xin dâng lên ngai Chúa toàn năng.</vt:lpstr>
      <vt:lpstr>ĐK: Dâng là dâng lên bài ca, bài ca tình yêu. Dâng là dâng lên lễ vật, lễ vật huyền siêu. </vt:lpstr>
      <vt:lpstr>Pk2: Dâng về Chúa tâm tư mộng mơ, dâng lòng mến con nguyện dâng hiến. Bài ca tụng ngày đêm âm vang. Xin dâng lên ngai Chúa toàn năng.</vt:lpstr>
      <vt:lpstr>ĐK: Dâng là dâng lên bài ca, bài ca tình yêu. Dâng là dâng lên lễ vật, lễ vật huyền siêu. </vt:lpstr>
      <vt:lpstr>Pk3:  Dâng đời sống con dâng tình yêu, như là áng hương lòng cháy sáng. Bài ca tụng ngày đêm âm vang. Xin dâng lên ngai Chúa toàn năng.</vt:lpstr>
      <vt:lpstr>ĐK: Dâng là dâng lên bài ca, bài ca tình yêu. Dâng là dâng lên lễ vật, lễ vật huyền siêu. </vt:lpstr>
      <vt:lpstr>PowerPoint Presentation</vt:lpstr>
      <vt:lpstr>PowerPoint Presentation</vt:lpstr>
      <vt:lpstr>PowerPoint Presentation</vt:lpstr>
      <vt:lpstr>Ca Nguyện Hiệp Lễ Hạnh Phúc Nước trời Huỳnh Minh Kỳ &amp; Đinh Công Huỳnh</vt:lpstr>
      <vt:lpstr>Pk1: Chúa mời gọi con, hãy đến đây tham dự tiệc Nước Trời. Chúa mời gọi con, hãy đổi thay cho tâm hồn nên mới. Nhưng con chẳng thống hối, con bội bạc và quay lưng chối từ. Không màng đáp trả, tình yêu Chúa đêm ngày dành cho con.   </vt:lpstr>
      <vt:lpstr>ĐK: Nguyện tình yêu Chúa, cho con biết luôn nhận ra chính mình. Biết sống tạ ơn, khi đón nhận hồng ân Chúa trao ban. Nguyện tình yêu Chúa, cho con biết luôn thực thi ý Ngài. Biết sống đổi thay để đón nhận nguồn hạnh phúc Nước Trời. </vt:lpstr>
      <vt:lpstr>Pk2: Mỗi ngày đời con, còn mải mê trong lợi lộc danh vọng. Chối từ hồng ân, Ngài đã ban cho con từng năm tháng. Thân con đầy yếu đuối, xin tình Ngài dìu con trên lối đường. Nơi trần thế này, nhiều cạm bẫy cho hồn đầy tơ vương.  </vt:lpstr>
      <vt:lpstr>ĐK: Nguyện tình yêu Chúa, cho con biết luôn nhận ra chính mình. Biết sống tạ ơn, khi đón nhận hồng ân Chúa trao ban. Nguyện tình yêu Chúa, cho con biết luôn thực thi ý Ngài. Biết sống đổi thay để đón nhận nguồn hạnh phúc Nước Trời. </vt:lpstr>
      <vt:lpstr>Pk3: Bước đường trần gian, nhiều lắng lo con phụ tình với Ngài. Chúa hằng đợi con, lòng héo hon bao năm dài mưa nắng. Cho con sự sáng suốt, luôn chọn Ngài dù gian nan khó nguy. Theo Ngài đến cùng, cuộc đời con dư tràn niềm an vui.</vt:lpstr>
      <vt:lpstr>ĐK: Nguyện tình yêu Chúa, cho con biết luôn nhận ra chính mình. Biết sống tạ ơn, khi đón nhận hồng ân Chúa trao ban. Nguyện tình yêu Chúa, cho con biết luôn thực thi ý Ngài. Biết sống đổi thay để đón nhận nguồn hạnh phúc Nước Trời. </vt:lpstr>
      <vt:lpstr>PowerPoint Presentation</vt:lpstr>
      <vt:lpstr>PowerPoint Presentation</vt:lpstr>
      <vt:lpstr>Ca Kết Lễ Con Xin Dâng Lên Mẹ Hiền Hòa</vt:lpstr>
      <vt:lpstr>Pk1: Con xin dâng lên Mẹ gia đình con. Bao lo toan ưu phiền của cuộc sống. Biết cố gắng sống yêu thương, và tha thứ trước bao lỗi lầm. Sống xứng đáng với ơn thiêng, nguyện Mẹ thương xuông ơn an bình.</vt:lpstr>
      <vt:lpstr>ĐK: Niềm tin kính mến yêu, Mẹ ơi đoái nghe lời khấn cầu. Dù vui sướng, khổ đau, gia đình luôn an bình hạnh phúc. Lòng yêu mến thiết tha, Mẹ ơi hãy lắng nghe tiếng lòng. Thành tâm kính tiến lên xin Mẹ thương chở che tháng ngày.</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Hung Nam</cp:lastModifiedBy>
  <cp:revision>141</cp:revision>
  <dcterms:created xsi:type="dcterms:W3CDTF">2023-05-21T07:25:42Z</dcterms:created>
  <dcterms:modified xsi:type="dcterms:W3CDTF">2023-10-14T06:04:05Z</dcterms:modified>
</cp:coreProperties>
</file>