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12" r:id="rId2"/>
    <p:sldMasterId id="2147484660" r:id="rId3"/>
    <p:sldMasterId id="2147484672" r:id="rId4"/>
    <p:sldMasterId id="2147484684" r:id="rId5"/>
    <p:sldMasterId id="2147484696" r:id="rId6"/>
    <p:sldMasterId id="2147484708" r:id="rId7"/>
    <p:sldMasterId id="2147484720" r:id="rId8"/>
    <p:sldMasterId id="2147484732" r:id="rId9"/>
    <p:sldMasterId id="2147484744" r:id="rId10"/>
    <p:sldMasterId id="2147484756" r:id="rId11"/>
  </p:sldMasterIdLst>
  <p:notesMasterIdLst>
    <p:notesMasterId r:id="rId92"/>
  </p:notesMasterIdLst>
  <p:sldIdLst>
    <p:sldId id="912" r:id="rId12"/>
    <p:sldId id="825" r:id="rId13"/>
    <p:sldId id="823" r:id="rId14"/>
    <p:sldId id="824" r:id="rId15"/>
    <p:sldId id="831" r:id="rId16"/>
    <p:sldId id="923" r:id="rId17"/>
    <p:sldId id="826" r:id="rId18"/>
    <p:sldId id="827" r:id="rId19"/>
    <p:sldId id="828" r:id="rId20"/>
    <p:sldId id="832" r:id="rId21"/>
    <p:sldId id="829" r:id="rId22"/>
    <p:sldId id="833" r:id="rId23"/>
    <p:sldId id="919" r:id="rId24"/>
    <p:sldId id="835" r:id="rId25"/>
    <p:sldId id="836" r:id="rId26"/>
    <p:sldId id="837" r:id="rId27"/>
    <p:sldId id="838" r:id="rId28"/>
    <p:sldId id="839" r:id="rId29"/>
    <p:sldId id="840" r:id="rId30"/>
    <p:sldId id="841" r:id="rId31"/>
    <p:sldId id="920" r:id="rId32"/>
    <p:sldId id="913" r:id="rId33"/>
    <p:sldId id="843" r:id="rId34"/>
    <p:sldId id="854" r:id="rId35"/>
    <p:sldId id="845" r:id="rId36"/>
    <p:sldId id="855" r:id="rId37"/>
    <p:sldId id="847" r:id="rId38"/>
    <p:sldId id="856" r:id="rId39"/>
    <p:sldId id="849" r:id="rId40"/>
    <p:sldId id="857" r:id="rId41"/>
    <p:sldId id="914" r:id="rId42"/>
    <p:sldId id="853" r:id="rId43"/>
    <p:sldId id="921" r:id="rId44"/>
    <p:sldId id="549" r:id="rId45"/>
    <p:sldId id="860" r:id="rId46"/>
    <p:sldId id="861" r:id="rId47"/>
    <p:sldId id="862" r:id="rId48"/>
    <p:sldId id="863" r:id="rId49"/>
    <p:sldId id="864" r:id="rId50"/>
    <p:sldId id="865" r:id="rId51"/>
    <p:sldId id="866" r:id="rId52"/>
    <p:sldId id="867" r:id="rId53"/>
    <p:sldId id="868" r:id="rId54"/>
    <p:sldId id="869" r:id="rId55"/>
    <p:sldId id="870" r:id="rId56"/>
    <p:sldId id="871" r:id="rId57"/>
    <p:sldId id="872" r:id="rId58"/>
    <p:sldId id="922" r:id="rId59"/>
    <p:sldId id="916" r:id="rId60"/>
    <p:sldId id="874" r:id="rId61"/>
    <p:sldId id="875" r:id="rId62"/>
    <p:sldId id="881" r:id="rId63"/>
    <p:sldId id="876" r:id="rId64"/>
    <p:sldId id="882" r:id="rId65"/>
    <p:sldId id="877" r:id="rId66"/>
    <p:sldId id="878" r:id="rId67"/>
    <p:sldId id="883" r:id="rId68"/>
    <p:sldId id="884" r:id="rId69"/>
    <p:sldId id="911" r:id="rId70"/>
    <p:sldId id="910" r:id="rId71"/>
    <p:sldId id="924" r:id="rId72"/>
    <p:sldId id="885" r:id="rId73"/>
    <p:sldId id="886" r:id="rId74"/>
    <p:sldId id="887" r:id="rId75"/>
    <p:sldId id="888" r:id="rId76"/>
    <p:sldId id="889" r:id="rId77"/>
    <p:sldId id="896" r:id="rId78"/>
    <p:sldId id="897" r:id="rId79"/>
    <p:sldId id="890" r:id="rId80"/>
    <p:sldId id="891" r:id="rId81"/>
    <p:sldId id="900" r:id="rId82"/>
    <p:sldId id="901" r:id="rId83"/>
    <p:sldId id="892" r:id="rId84"/>
    <p:sldId id="917" r:id="rId85"/>
    <p:sldId id="902" r:id="rId86"/>
    <p:sldId id="903" r:id="rId87"/>
    <p:sldId id="904" r:id="rId88"/>
    <p:sldId id="905" r:id="rId89"/>
    <p:sldId id="907" r:id="rId90"/>
    <p:sldId id="918"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R+seM5hxZjFgE962wCFs2A==" hashData="dLDp/ZdCKhUfjuRLhh+Pb7NU+SM="/>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435"/>
    <a:srgbClr val="1F512B"/>
    <a:srgbClr val="000066"/>
    <a:srgbClr val="000099"/>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3144" y="-1482"/>
      </p:cViewPr>
      <p:guideLst>
        <p:guide orient="horz" pos="1620"/>
        <p:guide pos="2880"/>
      </p:guideLst>
    </p:cSldViewPr>
  </p:slideViewPr>
  <p:outlineViewPr>
    <p:cViewPr>
      <p:scale>
        <a:sx n="33" d="100"/>
        <a:sy n="33" d="100"/>
      </p:scale>
      <p:origin x="0" y="1949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69</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8963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516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2223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061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9399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6671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009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5368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4123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763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3137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4148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4997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735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2679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4676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3219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9822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7651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807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913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263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098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222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373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478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787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275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94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541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139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877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619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395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692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7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502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3383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06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260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976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33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669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425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5524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297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615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611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47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6090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9154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456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6580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124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5452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7571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5154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1416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80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7546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8701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7102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6211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5598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2205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2153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442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3199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87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0806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4733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8196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2956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8988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1808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914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312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3952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89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2972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2142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199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0332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5898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6948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4403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0496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5262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5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8115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6206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295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864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0666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6869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9657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2660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1466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1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185674"/>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204110"/>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251680"/>
      </p:ext>
    </p:extLst>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323663"/>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429883"/>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237436"/>
      </p:ext>
    </p:extLst>
  </p:cSld>
  <p:clrMap bg1="lt1" tx1="dk1" bg2="lt2" tx2="dk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434105"/>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103505"/>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358810"/>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1.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3769648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5250"/>
            <a:ext cx="9144000" cy="5143500"/>
          </a:xfrm>
        </p:spPr>
        <p:txBody>
          <a:bodyPr anchor="ctr">
            <a:noAutofit/>
          </a:bodyPr>
          <a:lstStyle/>
          <a:p>
            <a:pPr algn="just">
              <a:lnSpc>
                <a:spcPct val="90000"/>
              </a:lnSpc>
              <a:spcBef>
                <a:spcPts val="0"/>
              </a:spcBef>
            </a:pPr>
            <a:endParaRPr lang="vi-VN" sz="5200" dirty="0" smtClean="0">
              <a:solidFill>
                <a:srgbClr val="FFFF00"/>
              </a:solidFill>
              <a:latin typeface="+mj-lt"/>
            </a:endParaRPr>
          </a:p>
          <a:p>
            <a:pPr algn="just">
              <a:lnSpc>
                <a:spcPct val="90000"/>
              </a:lnSpc>
              <a:spcBef>
                <a:spcPts val="0"/>
              </a:spcBef>
            </a:pPr>
            <a:r>
              <a:rPr lang="vi-VN" sz="5000" dirty="0">
                <a:solidFill>
                  <a:srgbClr val="FFFF00"/>
                </a:solidFill>
                <a:latin typeface="+mj-lt"/>
              </a:rPr>
              <a:t>ĐK: </a:t>
            </a:r>
            <a:r>
              <a:rPr lang="vi-VN" sz="5000" dirty="0" smtClean="0">
                <a:solidFill>
                  <a:schemeClr val="bg1"/>
                </a:solidFill>
                <a:latin typeface="+mj-lt"/>
              </a:rPr>
              <a:t>Hát </a:t>
            </a:r>
            <a:r>
              <a:rPr lang="vi-VN" sz="5000" dirty="0">
                <a:solidFill>
                  <a:schemeClr val="bg1"/>
                </a:solidFill>
                <a:latin typeface="+mj-lt"/>
              </a:rPr>
              <a:t>lên bài ca, (hỡi ngàn dân) hãy hát lên bài ca chúc tụng Thiên Chúa. Sáng trong niềm tin (một niềm tin), khắp thế nhân chung tiếng hoan ca dâng Chúa Thiên Đình.</a:t>
            </a:r>
          </a:p>
          <a:p>
            <a:pPr algn="just">
              <a:lnSpc>
                <a:spcPct val="90000"/>
              </a:lnSpc>
              <a:spcBef>
                <a:spcPts val="0"/>
              </a:spcBef>
            </a:pPr>
            <a:endParaRPr lang="vi-VN" sz="6000" dirty="0">
              <a:solidFill>
                <a:schemeClr val="bg1"/>
              </a:solidFill>
              <a:latin typeface="+mj-lt"/>
            </a:endParaRPr>
          </a:p>
        </p:txBody>
      </p:sp>
    </p:spTree>
    <p:extLst>
      <p:ext uri="{BB962C8B-B14F-4D97-AF65-F5344CB8AC3E}">
        <p14:creationId xmlns:p14="http://schemas.microsoft.com/office/powerpoint/2010/main" val="19714166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dirty="0" smtClean="0">
                <a:solidFill>
                  <a:srgbClr val="FFFF00"/>
                </a:solidFill>
                <a:latin typeface="+mj-lt"/>
              </a:rPr>
              <a:t>Pk2</a:t>
            </a:r>
            <a:r>
              <a:rPr lang="vi-VN" sz="5000" dirty="0">
                <a:solidFill>
                  <a:srgbClr val="FFFF00"/>
                </a:solidFill>
                <a:latin typeface="+mj-lt"/>
              </a:rPr>
              <a:t>: </a:t>
            </a:r>
            <a:r>
              <a:rPr lang="vi-VN" sz="5000" dirty="0" smtClean="0">
                <a:solidFill>
                  <a:schemeClr val="bg1"/>
                </a:solidFill>
                <a:latin typeface="+mj-lt"/>
              </a:rPr>
              <a:t>Về </a:t>
            </a:r>
            <a:r>
              <a:rPr lang="vi-VN" sz="5000" dirty="0">
                <a:solidFill>
                  <a:schemeClr val="bg1"/>
                </a:solidFill>
                <a:latin typeface="+mj-lt"/>
              </a:rPr>
              <a:t>đây muôn người, nhạc tấu vang trời, cùng hát muôn lời hòa tiếng nơi nơi, tung hô Chúa. Trong bóng đêm thanh tinh tú long lanh mây gió đưa nhanh muôn khúc tân ca mau vang xa.</a:t>
            </a:r>
          </a:p>
        </p:txBody>
      </p:sp>
    </p:spTree>
    <p:extLst>
      <p:ext uri="{BB962C8B-B14F-4D97-AF65-F5344CB8AC3E}">
        <p14:creationId xmlns:p14="http://schemas.microsoft.com/office/powerpoint/2010/main" val="16432110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5250"/>
            <a:ext cx="9144000" cy="5143500"/>
          </a:xfrm>
        </p:spPr>
        <p:txBody>
          <a:bodyPr anchor="ctr">
            <a:noAutofit/>
          </a:bodyPr>
          <a:lstStyle/>
          <a:p>
            <a:pPr algn="just">
              <a:lnSpc>
                <a:spcPct val="90000"/>
              </a:lnSpc>
              <a:spcBef>
                <a:spcPts val="0"/>
              </a:spcBef>
            </a:pPr>
            <a:endParaRPr lang="vi-VN" sz="5200" dirty="0" smtClean="0">
              <a:solidFill>
                <a:srgbClr val="FFFF00"/>
              </a:solidFill>
              <a:latin typeface="+mj-lt"/>
            </a:endParaRPr>
          </a:p>
          <a:p>
            <a:pPr algn="just">
              <a:lnSpc>
                <a:spcPct val="90000"/>
              </a:lnSpc>
              <a:spcBef>
                <a:spcPts val="0"/>
              </a:spcBef>
            </a:pPr>
            <a:r>
              <a:rPr lang="vi-VN" sz="5000" dirty="0">
                <a:solidFill>
                  <a:srgbClr val="FFFF00"/>
                </a:solidFill>
                <a:latin typeface="+mj-lt"/>
              </a:rPr>
              <a:t>ĐK: </a:t>
            </a:r>
            <a:r>
              <a:rPr lang="vi-VN" sz="5000" dirty="0" smtClean="0">
                <a:solidFill>
                  <a:schemeClr val="bg1"/>
                </a:solidFill>
                <a:latin typeface="+mj-lt"/>
              </a:rPr>
              <a:t>Hát </a:t>
            </a:r>
            <a:r>
              <a:rPr lang="vi-VN" sz="5000" dirty="0">
                <a:solidFill>
                  <a:schemeClr val="bg1"/>
                </a:solidFill>
                <a:latin typeface="+mj-lt"/>
              </a:rPr>
              <a:t>lên bài ca, (hỡi ngàn dân) hãy hát lên bài ca chúc tụng Thiên Chúa. Sáng trong niềm tin (một niềm tin), khắp thế nhân chung tiếng hoan ca dâng Chúa Thiên Đình.</a:t>
            </a:r>
          </a:p>
          <a:p>
            <a:pPr algn="just">
              <a:lnSpc>
                <a:spcPct val="90000"/>
              </a:lnSpc>
              <a:spcBef>
                <a:spcPts val="0"/>
              </a:spcBef>
            </a:pPr>
            <a:endParaRPr lang="vi-VN" sz="6000" dirty="0">
              <a:solidFill>
                <a:schemeClr val="bg1"/>
              </a:solidFill>
              <a:latin typeface="+mj-lt"/>
            </a:endParaRPr>
          </a:p>
        </p:txBody>
      </p:sp>
    </p:spTree>
    <p:extLst>
      <p:ext uri="{BB962C8B-B14F-4D97-AF65-F5344CB8AC3E}">
        <p14:creationId xmlns:p14="http://schemas.microsoft.com/office/powerpoint/2010/main" val="2874904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002975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r>
              <a:rPr lang="en-US" sz="7200" b="0" i="1" dirty="0">
                <a:solidFill>
                  <a:srgbClr val="FFFF00"/>
                </a:solidFill>
                <a:effectLst/>
                <a:latin typeface="+mj-lt"/>
                <a:cs typeface="Times New Roman" panose="02020603050405020304" pitchFamily="18" charset="0"/>
              </a:rPr>
              <a:t>KINH VINH DANH</a:t>
            </a:r>
          </a:p>
          <a:p>
            <a:pPr eaLnBrk="1" hangingPunct="1"/>
            <a:r>
              <a:rPr lang="en-US" sz="7200" b="0" i="1" dirty="0" err="1">
                <a:solidFill>
                  <a:srgbClr val="FFFF00"/>
                </a:solidFill>
                <a:effectLst/>
                <a:latin typeface="+mj-lt"/>
                <a:cs typeface="Times New Roman" panose="02020603050405020304" pitchFamily="18" charset="0"/>
              </a:rPr>
              <a:t>Ca</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Lên</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Đi</a:t>
            </a:r>
            <a:r>
              <a:rPr lang="en-US" sz="7200" b="0" i="1" dirty="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5633392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07321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lnSpcReduction="10000"/>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885316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1247635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ormAutofit lnSpcReduction="10000"/>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4346012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ormAutofit lnSpcReduction="10000"/>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176688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5143500"/>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4289010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44494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002975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20650" y="209550"/>
            <a:ext cx="8458200" cy="2062103"/>
          </a:xfrm>
          <a:prstGeom prst="rect">
            <a:avLst/>
          </a:prstGeom>
        </p:spPr>
        <p:txBody>
          <a:bodyPr wrap="square">
            <a:spAutoFit/>
          </a:bodyPr>
          <a:lstStyle/>
          <a:p>
            <a:r>
              <a:rPr lang="vi-VN" sz="3200">
                <a:solidFill>
                  <a:srgbClr val="A50021"/>
                </a:solidFill>
              </a:rPr>
              <a:t>Bài đọc </a:t>
            </a:r>
            <a:r>
              <a:rPr lang="vi-VN" sz="3200" smtClean="0">
                <a:solidFill>
                  <a:srgbClr val="A50021"/>
                </a:solidFill>
              </a:rPr>
              <a:t>1</a:t>
            </a:r>
            <a:endParaRPr lang="vi-VN" sz="3200">
              <a:solidFill>
                <a:srgbClr val="A50021"/>
              </a:solidFill>
            </a:endParaRPr>
          </a:p>
          <a:p>
            <a:r>
              <a:rPr lang="en-US" sz="3200" smtClean="0">
                <a:solidFill>
                  <a:srgbClr val="A50021"/>
                </a:solidFill>
              </a:rPr>
              <a:t>   </a:t>
            </a:r>
            <a:r>
              <a:rPr lang="vi-VN" sz="3200" smtClean="0">
                <a:solidFill>
                  <a:srgbClr val="A50021"/>
                </a:solidFill>
              </a:rPr>
              <a:t>Các </a:t>
            </a:r>
            <a:r>
              <a:rPr lang="vi-VN" sz="3200">
                <a:solidFill>
                  <a:srgbClr val="A50021"/>
                </a:solidFill>
              </a:rPr>
              <a:t>ngươi đã đi trệch đường và làm cho nhiều người lảo đảo</a:t>
            </a:r>
            <a:r>
              <a:rPr lang="vi-VN" sz="3200" smtClean="0">
                <a:solidFill>
                  <a:srgbClr val="A50021"/>
                </a:solidFill>
              </a:rPr>
              <a:t>.</a:t>
            </a:r>
            <a:endParaRPr lang="vi-VN" sz="3200">
              <a:solidFill>
                <a:srgbClr val="A50021"/>
              </a:solidFill>
            </a:endParaRPr>
          </a:p>
          <a:p>
            <a:r>
              <a:rPr lang="en-US" sz="3200" smtClean="0">
                <a:solidFill>
                  <a:srgbClr val="002060"/>
                </a:solidFill>
              </a:rPr>
              <a:t>   </a:t>
            </a:r>
            <a:r>
              <a:rPr lang="vi-VN" sz="3200" smtClean="0">
                <a:solidFill>
                  <a:srgbClr val="002060"/>
                </a:solidFill>
              </a:rPr>
              <a:t>Bài </a:t>
            </a:r>
            <a:r>
              <a:rPr lang="vi-VN" sz="3200">
                <a:solidFill>
                  <a:srgbClr val="002060"/>
                </a:solidFill>
              </a:rPr>
              <a:t>trích sách ngôn sứ Ma-la-khi.</a:t>
            </a:r>
          </a:p>
        </p:txBody>
      </p:sp>
    </p:spTree>
    <p:extLst>
      <p:ext uri="{BB962C8B-B14F-4D97-AF65-F5344CB8AC3E}">
        <p14:creationId xmlns:p14="http://schemas.microsoft.com/office/powerpoint/2010/main" val="428906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130</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XXXI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A</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497756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dirty="0" smtClean="0">
                <a:solidFill>
                  <a:srgbClr val="FFFF00"/>
                </a:solidFill>
              </a:rPr>
              <a:t>ĐK: </a:t>
            </a:r>
            <a:r>
              <a:rPr lang="vi-VN" sz="6600" dirty="0" smtClean="0">
                <a:solidFill>
                  <a:schemeClr val="bg1"/>
                </a:solidFill>
              </a:rPr>
              <a:t>Lạy </a:t>
            </a:r>
            <a:r>
              <a:rPr lang="vi-VN" sz="6600" dirty="0">
                <a:solidFill>
                  <a:schemeClr val="bg1"/>
                </a:solidFill>
              </a:rPr>
              <a:t>Chúa, xin gìn giữ linh hồn </a:t>
            </a:r>
            <a:r>
              <a:rPr lang="vi-VN" sz="6600" dirty="0" smtClean="0">
                <a:solidFill>
                  <a:schemeClr val="bg1"/>
                </a:solidFill>
              </a:rPr>
              <a:t>con, </a:t>
            </a:r>
            <a:r>
              <a:rPr lang="vi-VN" sz="6600" dirty="0">
                <a:solidFill>
                  <a:schemeClr val="bg1"/>
                </a:solidFill>
              </a:rPr>
              <a:t>trong bình an của Ngài.</a:t>
            </a:r>
            <a:endParaRPr lang="vi-VN" sz="6600" dirty="0" smtClean="0">
              <a:solidFill>
                <a:schemeClr val="bg1"/>
              </a:solidFill>
            </a:endParaRPr>
          </a:p>
        </p:txBody>
      </p:sp>
    </p:spTree>
    <p:extLst>
      <p:ext uri="{BB962C8B-B14F-4D97-AF65-F5344CB8AC3E}">
        <p14:creationId xmlns:p14="http://schemas.microsoft.com/office/powerpoint/2010/main" val="1923037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a:solidFill>
                  <a:schemeClr val="bg1"/>
                </a:solidFill>
              </a:rPr>
              <a:t> </a:t>
            </a:r>
            <a:r>
              <a:rPr lang="vi-VN" sz="5400" dirty="0" smtClean="0">
                <a:solidFill>
                  <a:schemeClr val="bg1"/>
                </a:solidFill>
              </a:rPr>
              <a:t>Lòng </a:t>
            </a:r>
            <a:r>
              <a:rPr lang="vi-VN" sz="5400" dirty="0">
                <a:solidFill>
                  <a:schemeClr val="bg1"/>
                </a:solidFill>
              </a:rPr>
              <a:t>con không dám tự hào, mắt này nguyện chẳng nhắm cao. Đường danh vọng con không đặt bước, việc phi thường nào dám mưu cầu.</a:t>
            </a:r>
            <a:endParaRPr lang="en-US" sz="5400" dirty="0">
              <a:solidFill>
                <a:schemeClr val="bg1"/>
              </a:solidFill>
            </a:endParaRPr>
          </a:p>
        </p:txBody>
      </p:sp>
    </p:spTree>
    <p:extLst>
      <p:ext uri="{BB962C8B-B14F-4D97-AF65-F5344CB8AC3E}">
        <p14:creationId xmlns:p14="http://schemas.microsoft.com/office/powerpoint/2010/main" val="200755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dirty="0" smtClean="0">
                <a:solidFill>
                  <a:srgbClr val="FFFF00"/>
                </a:solidFill>
              </a:rPr>
              <a:t>ĐK: </a:t>
            </a:r>
            <a:r>
              <a:rPr lang="vi-VN" sz="6600" dirty="0" smtClean="0">
                <a:solidFill>
                  <a:schemeClr val="bg1"/>
                </a:solidFill>
              </a:rPr>
              <a:t>Lạy </a:t>
            </a:r>
            <a:r>
              <a:rPr lang="vi-VN" sz="6600" dirty="0">
                <a:solidFill>
                  <a:schemeClr val="bg1"/>
                </a:solidFill>
              </a:rPr>
              <a:t>Chúa, xin gìn giữ linh hồn </a:t>
            </a:r>
            <a:r>
              <a:rPr lang="vi-VN" sz="6600" dirty="0" smtClean="0">
                <a:solidFill>
                  <a:schemeClr val="bg1"/>
                </a:solidFill>
              </a:rPr>
              <a:t>con, </a:t>
            </a:r>
            <a:r>
              <a:rPr lang="vi-VN" sz="6600" dirty="0">
                <a:solidFill>
                  <a:schemeClr val="bg1"/>
                </a:solidFill>
              </a:rPr>
              <a:t>trong bình an của Ngài.</a:t>
            </a:r>
            <a:endParaRPr lang="vi-VN" sz="6600" dirty="0" smtClean="0">
              <a:solidFill>
                <a:schemeClr val="bg1"/>
              </a:solidFill>
            </a:endParaRPr>
          </a:p>
        </p:txBody>
      </p:sp>
    </p:spTree>
    <p:extLst>
      <p:ext uri="{BB962C8B-B14F-4D97-AF65-F5344CB8AC3E}">
        <p14:creationId xmlns:p14="http://schemas.microsoft.com/office/powerpoint/2010/main" val="1355882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dirty="0" smtClean="0">
                <a:solidFill>
                  <a:srgbClr val="FFFF00"/>
                </a:solidFill>
              </a:rPr>
              <a:t>Tk2:</a:t>
            </a:r>
            <a:r>
              <a:rPr lang="en-US" sz="6000" dirty="0">
                <a:solidFill>
                  <a:schemeClr val="bg1"/>
                </a:solidFill>
              </a:rPr>
              <a:t> </a:t>
            </a:r>
            <a:r>
              <a:rPr lang="vi-VN" sz="6000" dirty="0" smtClean="0">
                <a:solidFill>
                  <a:schemeClr val="bg1"/>
                </a:solidFill>
              </a:rPr>
              <a:t>Hồn </a:t>
            </a:r>
            <a:r>
              <a:rPr lang="vi-VN" sz="6000" dirty="0">
                <a:solidFill>
                  <a:schemeClr val="bg1"/>
                </a:solidFill>
              </a:rPr>
              <a:t>con, con giữ thinh lặng, chẳng hề một khi xốn xang. Như bé ngủ trong tay hiền mẫu, hồn con rày lặng lẽ an vui. </a:t>
            </a:r>
            <a:endParaRPr lang="en-US" sz="6000" dirty="0">
              <a:solidFill>
                <a:schemeClr val="bg1"/>
              </a:solidFill>
            </a:endParaRPr>
          </a:p>
        </p:txBody>
      </p:sp>
    </p:spTree>
    <p:extLst>
      <p:ext uri="{BB962C8B-B14F-4D97-AF65-F5344CB8AC3E}">
        <p14:creationId xmlns:p14="http://schemas.microsoft.com/office/powerpoint/2010/main" val="1292795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dirty="0" smtClean="0">
                <a:solidFill>
                  <a:srgbClr val="FFFF00"/>
                </a:solidFill>
              </a:rPr>
              <a:t>ĐK: </a:t>
            </a:r>
            <a:r>
              <a:rPr lang="vi-VN" sz="6600" dirty="0" smtClean="0">
                <a:solidFill>
                  <a:schemeClr val="bg1"/>
                </a:solidFill>
              </a:rPr>
              <a:t>Lạy </a:t>
            </a:r>
            <a:r>
              <a:rPr lang="vi-VN" sz="6600" dirty="0">
                <a:solidFill>
                  <a:schemeClr val="bg1"/>
                </a:solidFill>
              </a:rPr>
              <a:t>Chúa, xin gìn giữ linh hồn </a:t>
            </a:r>
            <a:r>
              <a:rPr lang="vi-VN" sz="6600" dirty="0" smtClean="0">
                <a:solidFill>
                  <a:schemeClr val="bg1"/>
                </a:solidFill>
              </a:rPr>
              <a:t>con, </a:t>
            </a:r>
            <a:r>
              <a:rPr lang="vi-VN" sz="6600" dirty="0">
                <a:solidFill>
                  <a:schemeClr val="bg1"/>
                </a:solidFill>
              </a:rPr>
              <a:t>trong bình an của Ngài.</a:t>
            </a:r>
            <a:endParaRPr lang="vi-VN" sz="6600" dirty="0" smtClean="0">
              <a:solidFill>
                <a:schemeClr val="bg1"/>
              </a:solidFill>
            </a:endParaRPr>
          </a:p>
        </p:txBody>
      </p:sp>
    </p:spTree>
    <p:extLst>
      <p:ext uri="{BB962C8B-B14F-4D97-AF65-F5344CB8AC3E}">
        <p14:creationId xmlns:p14="http://schemas.microsoft.com/office/powerpoint/2010/main" val="3058975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dirty="0" smtClean="0">
                <a:solidFill>
                  <a:srgbClr val="FFFF00"/>
                </a:solidFill>
              </a:rPr>
              <a:t>Tk3:</a:t>
            </a:r>
            <a:r>
              <a:rPr lang="en-US" sz="6000" dirty="0">
                <a:solidFill>
                  <a:schemeClr val="bg1"/>
                </a:solidFill>
              </a:rPr>
              <a:t> </a:t>
            </a:r>
            <a:r>
              <a:rPr lang="vi-VN" sz="6000" dirty="0" smtClean="0">
                <a:solidFill>
                  <a:schemeClr val="bg1"/>
                </a:solidFill>
              </a:rPr>
              <a:t>Giờ </a:t>
            </a:r>
            <a:r>
              <a:rPr lang="vi-VN" sz="6000" dirty="0">
                <a:solidFill>
                  <a:schemeClr val="bg1"/>
                </a:solidFill>
              </a:rPr>
              <a:t>đây cho đến muôn đời, vững lòng, nào hỡi Ích-diên, mà trông cậy kiên trung vào Chúa, vì chỉ Ngài là Chúa ta thờ. </a:t>
            </a:r>
            <a:endParaRPr lang="vi-VN" sz="6000" dirty="0" smtClean="0">
              <a:solidFill>
                <a:schemeClr val="bg1"/>
              </a:solidFill>
            </a:endParaRPr>
          </a:p>
        </p:txBody>
      </p:sp>
    </p:spTree>
    <p:extLst>
      <p:ext uri="{BB962C8B-B14F-4D97-AF65-F5344CB8AC3E}">
        <p14:creationId xmlns:p14="http://schemas.microsoft.com/office/powerpoint/2010/main" val="2533531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dirty="0" smtClean="0">
                <a:solidFill>
                  <a:srgbClr val="FFFF00"/>
                </a:solidFill>
              </a:rPr>
              <a:t>ĐK: </a:t>
            </a:r>
            <a:r>
              <a:rPr lang="vi-VN" sz="6600" dirty="0" smtClean="0">
                <a:solidFill>
                  <a:schemeClr val="bg1"/>
                </a:solidFill>
              </a:rPr>
              <a:t>Lạy </a:t>
            </a:r>
            <a:r>
              <a:rPr lang="vi-VN" sz="6600" dirty="0">
                <a:solidFill>
                  <a:schemeClr val="bg1"/>
                </a:solidFill>
              </a:rPr>
              <a:t>Chúa, xin gìn giữ linh hồn </a:t>
            </a:r>
            <a:r>
              <a:rPr lang="vi-VN" sz="6600" dirty="0" smtClean="0">
                <a:solidFill>
                  <a:schemeClr val="bg1"/>
                </a:solidFill>
              </a:rPr>
              <a:t>con, </a:t>
            </a:r>
            <a:r>
              <a:rPr lang="vi-VN" sz="6600" dirty="0">
                <a:solidFill>
                  <a:schemeClr val="bg1"/>
                </a:solidFill>
              </a:rPr>
              <a:t>trong bình an của Ngài.</a:t>
            </a:r>
            <a:endParaRPr lang="vi-VN" sz="6600" dirty="0" smtClean="0">
              <a:solidFill>
                <a:schemeClr val="bg1"/>
              </a:solidFill>
            </a:endParaRPr>
          </a:p>
        </p:txBody>
      </p:sp>
    </p:spTree>
    <p:extLst>
      <p:ext uri="{BB962C8B-B14F-4D97-AF65-F5344CB8AC3E}">
        <p14:creationId xmlns:p14="http://schemas.microsoft.com/office/powerpoint/2010/main" val="3228520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dirty="0" smtClean="0">
                <a:solidFill>
                  <a:srgbClr val="FFFF00"/>
                </a:solidFill>
              </a:rPr>
              <a:t>ĐK: </a:t>
            </a:r>
            <a:r>
              <a:rPr lang="vi-VN" sz="6600" dirty="0" smtClean="0">
                <a:solidFill>
                  <a:schemeClr val="bg1"/>
                </a:solidFill>
              </a:rPr>
              <a:t>Lạy </a:t>
            </a:r>
            <a:r>
              <a:rPr lang="vi-VN" sz="6600" dirty="0">
                <a:solidFill>
                  <a:schemeClr val="bg1"/>
                </a:solidFill>
              </a:rPr>
              <a:t>Chúa, xin gìn giữ linh hồn </a:t>
            </a:r>
            <a:r>
              <a:rPr lang="vi-VN" sz="6600" dirty="0" smtClean="0">
                <a:solidFill>
                  <a:schemeClr val="bg1"/>
                </a:solidFill>
              </a:rPr>
              <a:t>con, </a:t>
            </a:r>
            <a:r>
              <a:rPr lang="vi-VN" sz="6600" dirty="0">
                <a:solidFill>
                  <a:schemeClr val="bg1"/>
                </a:solidFill>
              </a:rPr>
              <a:t>trong bình an của Ngài.</a:t>
            </a:r>
            <a:endParaRPr lang="vi-VN" sz="6600" dirty="0" smtClean="0">
              <a:solidFill>
                <a:schemeClr val="bg1"/>
              </a:solidFill>
            </a:endParaRPr>
          </a:p>
        </p:txBody>
      </p:sp>
    </p:spTree>
    <p:extLst>
      <p:ext uri="{BB962C8B-B14F-4D97-AF65-F5344CB8AC3E}">
        <p14:creationId xmlns:p14="http://schemas.microsoft.com/office/powerpoint/2010/main" val="4252425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144000" cy="3416320"/>
          </a:xfrm>
          <a:prstGeom prst="rect">
            <a:avLst/>
          </a:prstGeom>
        </p:spPr>
        <p:txBody>
          <a:bodyPr wrap="square">
            <a:spAutoFit/>
          </a:bodyPr>
          <a:lstStyle/>
          <a:p>
            <a:r>
              <a:rPr lang="vi-VN" sz="3600">
                <a:solidFill>
                  <a:srgbClr val="A50021"/>
                </a:solidFill>
              </a:rPr>
              <a:t>Bài đọc </a:t>
            </a:r>
            <a:r>
              <a:rPr lang="vi-VN" sz="3600" smtClean="0">
                <a:solidFill>
                  <a:srgbClr val="A50021"/>
                </a:solidFill>
              </a:rPr>
              <a:t>2</a:t>
            </a:r>
            <a:endParaRPr lang="vi-VN" sz="3600">
              <a:solidFill>
                <a:srgbClr val="A50021"/>
              </a:solidFill>
            </a:endParaRPr>
          </a:p>
          <a:p>
            <a:r>
              <a:rPr lang="en-US" sz="3600" smtClean="0">
                <a:solidFill>
                  <a:srgbClr val="A50021"/>
                </a:solidFill>
              </a:rPr>
              <a:t>  </a:t>
            </a:r>
            <a:r>
              <a:rPr lang="vi-VN" sz="3600" smtClean="0">
                <a:solidFill>
                  <a:srgbClr val="A50021"/>
                </a:solidFill>
              </a:rPr>
              <a:t>Chúng </a:t>
            </a:r>
            <a:r>
              <a:rPr lang="vi-VN" sz="3600">
                <a:solidFill>
                  <a:srgbClr val="A50021"/>
                </a:solidFill>
              </a:rPr>
              <a:t>tôi sẵn sàng hiến cho anh em, không những Tin Mừng của Thiên Chúa, mà cả mạng sống của chúng tôi nữa</a:t>
            </a:r>
            <a:r>
              <a:rPr lang="vi-VN" sz="3600" smtClean="0">
                <a:solidFill>
                  <a:srgbClr val="A50021"/>
                </a:solidFill>
              </a:rPr>
              <a:t>.</a:t>
            </a:r>
            <a:endParaRPr lang="vi-VN" sz="3600">
              <a:solidFill>
                <a:srgbClr val="A50021"/>
              </a:solidFill>
            </a:endParaRPr>
          </a:p>
          <a:p>
            <a:r>
              <a:rPr lang="en-US" sz="3600" smtClean="0">
                <a:solidFill>
                  <a:srgbClr val="002060"/>
                </a:solidFill>
              </a:rPr>
              <a:t>   </a:t>
            </a:r>
            <a:r>
              <a:rPr lang="vi-VN" sz="3600" smtClean="0">
                <a:solidFill>
                  <a:srgbClr val="002060"/>
                </a:solidFill>
              </a:rPr>
              <a:t>Bài </a:t>
            </a:r>
            <a:r>
              <a:rPr lang="vi-VN" sz="3600">
                <a:solidFill>
                  <a:srgbClr val="002060"/>
                </a:solidFill>
              </a:rPr>
              <a:t>trích thư thứ nhất của thánh Phao-lô tông đồ gửi tín hữu Thê-xa-lô-ni-ca.</a:t>
            </a:r>
          </a:p>
        </p:txBody>
      </p:sp>
    </p:spTree>
    <p:extLst>
      <p:ext uri="{BB962C8B-B14F-4D97-AF65-F5344CB8AC3E}">
        <p14:creationId xmlns:p14="http://schemas.microsoft.com/office/powerpoint/2010/main" val="1955534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en-US" sz="6000" dirty="0" smtClean="0">
                <a:solidFill>
                  <a:srgbClr val="FFFF00"/>
                </a:solidFill>
              </a:rPr>
              <a:t>Alleluia-Alleluia: </a:t>
            </a:r>
            <a:r>
              <a:rPr lang="vi-VN" sz="6000" dirty="0">
                <a:solidFill>
                  <a:schemeClr val="bg1"/>
                </a:solidFill>
              </a:rPr>
              <a:t>C</a:t>
            </a:r>
            <a:r>
              <a:rPr lang="vi-VN" sz="6000" dirty="0" smtClean="0">
                <a:solidFill>
                  <a:schemeClr val="bg1"/>
                </a:solidFill>
              </a:rPr>
              <a:t>ác con chỉ có một Cha. </a:t>
            </a:r>
            <a:r>
              <a:rPr lang="vi-VN" sz="6000" dirty="0">
                <a:solidFill>
                  <a:schemeClr val="bg1"/>
                </a:solidFill>
              </a:rPr>
              <a:t>l</a:t>
            </a:r>
            <a:r>
              <a:rPr lang="vi-VN" sz="6000" dirty="0" smtClean="0">
                <a:solidFill>
                  <a:schemeClr val="bg1"/>
                </a:solidFill>
              </a:rPr>
              <a:t>à Cha trên trời, chỉ có một người lãnh đạo, là Đức Ki-tô.  </a:t>
            </a:r>
            <a:r>
              <a:rPr lang="vi-VN" sz="6000" dirty="0" smtClean="0">
                <a:solidFill>
                  <a:srgbClr val="FFFF00"/>
                </a:solidFill>
              </a:rPr>
              <a:t>Alleluia.</a:t>
            </a:r>
            <a:endParaRPr lang="en-US" sz="6000" dirty="0">
              <a:solidFill>
                <a:srgbClr val="FFFF00"/>
              </a:solidFill>
            </a:endParaRPr>
          </a:p>
        </p:txBody>
      </p:sp>
      <p:sp>
        <p:nvSpPr>
          <p:cNvPr id="3" name="TextBox 2"/>
          <p:cNvSpPr txBox="1"/>
          <p:nvPr/>
        </p:nvSpPr>
        <p:spPr>
          <a:xfrm>
            <a:off x="0" y="1"/>
            <a:ext cx="3886200" cy="646331"/>
          </a:xfrm>
          <a:prstGeom prst="rect">
            <a:avLst/>
          </a:prstGeom>
          <a:noFill/>
        </p:spPr>
        <p:txBody>
          <a:bodyPr wrap="square" rtlCol="0">
            <a:spAutoFit/>
          </a:bodyPr>
          <a:lstStyle/>
          <a:p>
            <a:endParaRPr lang="en-US" sz="3600" u="sng" dirty="0">
              <a:solidFill>
                <a:srgbClr val="FFFF00"/>
              </a:solidFill>
            </a:endParaRPr>
          </a:p>
        </p:txBody>
      </p:sp>
      <p:sp>
        <p:nvSpPr>
          <p:cNvPr id="4" name="Rectangle 3"/>
          <p:cNvSpPr/>
          <p:nvPr/>
        </p:nvSpPr>
        <p:spPr>
          <a:xfrm>
            <a:off x="6477000" y="4497169"/>
            <a:ext cx="184731" cy="646331"/>
          </a:xfrm>
          <a:prstGeom prst="rect">
            <a:avLst/>
          </a:prstGeom>
        </p:spPr>
        <p:txBody>
          <a:bodyPr wrap="none">
            <a:spAutoFit/>
          </a:bodyPr>
          <a:lstStyle/>
          <a:p>
            <a:endParaRPr lang="en-US" sz="3600" u="sng" dirty="0">
              <a:solidFill>
                <a:srgbClr val="FF0000"/>
              </a:solidFill>
            </a:endParaRPr>
          </a:p>
        </p:txBody>
      </p:sp>
    </p:spTree>
    <p:extLst>
      <p:ext uri="{BB962C8B-B14F-4D97-AF65-F5344CB8AC3E}">
        <p14:creationId xmlns:p14="http://schemas.microsoft.com/office/powerpoint/2010/main" val="2736363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50317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31277778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599776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45980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827730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244826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en-US" sz="6000" dirty="0" smtClean="0">
                <a:solidFill>
                  <a:srgbClr val="FFFF00"/>
                </a:solidFill>
              </a:rPr>
              <a:t>Alleluia-Alleluia: </a:t>
            </a:r>
            <a:r>
              <a:rPr lang="vi-VN" sz="6000" dirty="0">
                <a:solidFill>
                  <a:schemeClr val="bg1"/>
                </a:solidFill>
              </a:rPr>
              <a:t>C</a:t>
            </a:r>
            <a:r>
              <a:rPr lang="vi-VN" sz="6000" dirty="0" smtClean="0">
                <a:solidFill>
                  <a:schemeClr val="bg1"/>
                </a:solidFill>
              </a:rPr>
              <a:t>ác con chỉ có một Cha. </a:t>
            </a:r>
            <a:r>
              <a:rPr lang="vi-VN" sz="6000" dirty="0">
                <a:solidFill>
                  <a:schemeClr val="bg1"/>
                </a:solidFill>
              </a:rPr>
              <a:t>l</a:t>
            </a:r>
            <a:r>
              <a:rPr lang="vi-VN" sz="6000" dirty="0" smtClean="0">
                <a:solidFill>
                  <a:schemeClr val="bg1"/>
                </a:solidFill>
              </a:rPr>
              <a:t>à Cha trên trời, chỉ có một người lãnh đạo, là Đức Ki-tô.  </a:t>
            </a:r>
            <a:r>
              <a:rPr lang="vi-VN" sz="6000" dirty="0" smtClean="0">
                <a:solidFill>
                  <a:srgbClr val="FFFF00"/>
                </a:solidFill>
              </a:rPr>
              <a:t>Alleluia.</a:t>
            </a:r>
            <a:endParaRPr lang="en-US" sz="6000" dirty="0">
              <a:solidFill>
                <a:srgbClr val="FFFF00"/>
              </a:solidFill>
            </a:endParaRPr>
          </a:p>
        </p:txBody>
      </p:sp>
      <p:sp>
        <p:nvSpPr>
          <p:cNvPr id="3" name="TextBox 2"/>
          <p:cNvSpPr txBox="1"/>
          <p:nvPr/>
        </p:nvSpPr>
        <p:spPr>
          <a:xfrm>
            <a:off x="0" y="1"/>
            <a:ext cx="3886200" cy="646331"/>
          </a:xfrm>
          <a:prstGeom prst="rect">
            <a:avLst/>
          </a:prstGeom>
          <a:noFill/>
        </p:spPr>
        <p:txBody>
          <a:bodyPr wrap="square" rtlCol="0">
            <a:spAutoFit/>
          </a:bodyPr>
          <a:lstStyle/>
          <a:p>
            <a:endParaRPr lang="en-US" sz="3600" u="sng" dirty="0">
              <a:solidFill>
                <a:srgbClr val="FFFF00"/>
              </a:solidFill>
            </a:endParaRPr>
          </a:p>
        </p:txBody>
      </p:sp>
      <p:sp>
        <p:nvSpPr>
          <p:cNvPr id="4" name="Rectangle 3"/>
          <p:cNvSpPr/>
          <p:nvPr/>
        </p:nvSpPr>
        <p:spPr>
          <a:xfrm>
            <a:off x="6477000" y="4497169"/>
            <a:ext cx="184731" cy="646331"/>
          </a:xfrm>
          <a:prstGeom prst="rect">
            <a:avLst/>
          </a:prstGeom>
        </p:spPr>
        <p:txBody>
          <a:bodyPr wrap="none">
            <a:spAutoFit/>
          </a:bodyPr>
          <a:lstStyle/>
          <a:p>
            <a:endParaRPr lang="en-US" sz="3600" u="sng" dirty="0">
              <a:solidFill>
                <a:srgbClr val="FF0000"/>
              </a:solidFill>
            </a:endParaRPr>
          </a:p>
        </p:txBody>
      </p:sp>
    </p:spTree>
    <p:extLst>
      <p:ext uri="{BB962C8B-B14F-4D97-AF65-F5344CB8AC3E}">
        <p14:creationId xmlns:p14="http://schemas.microsoft.com/office/powerpoint/2010/main" val="32006698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492551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6962232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06646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579528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456490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428919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500" b="0" dirty="0">
                <a:solidFill>
                  <a:schemeClr val="bg1"/>
                </a:solidFill>
                <a:effectLst/>
                <a:latin typeface="+mj-lt"/>
              </a:rPr>
              <a:t>Tôi tin Hội Thánh duy nhất thánh thiện công giáo và tông truyền.</a:t>
            </a:r>
            <a:endParaRPr lang="en-US" sz="7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00371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359599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solidFill>
                  <a:prstClr val="black"/>
                </a:solidFill>
              </a:rPr>
              <a:t>Đức Giêsu đến trần gian không phải để được kẻ hầu người hạ, nhưng là để phục vụ và hiến dâng mạng sống làm giá chuộc muôn người.</a:t>
            </a:r>
            <a:endParaRPr lang="en-US" sz="3200">
              <a:solidFill>
                <a:prstClr val="black"/>
              </a:solidFill>
            </a:endParaRPr>
          </a:p>
        </p:txBody>
      </p:sp>
    </p:spTree>
    <p:extLst>
      <p:ext uri="{BB962C8B-B14F-4D97-AF65-F5344CB8AC3E}">
        <p14:creationId xmlns:p14="http://schemas.microsoft.com/office/powerpoint/2010/main" val="3102524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904414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5143500"/>
          </a:xfrm>
        </p:spPr>
        <p:txBody>
          <a:bodyPr>
            <a:normAutofit/>
          </a:bodyPr>
          <a:lstStyle/>
          <a:p>
            <a:r>
              <a:rPr lang="en-US" sz="6000" b="0" dirty="0" err="1" smtClean="0">
                <a:solidFill>
                  <a:srgbClr val="FFFF00"/>
                </a:solidFill>
                <a:effectLst/>
                <a:latin typeface="+mj-lt"/>
              </a:rPr>
              <a:t>Chúa</a:t>
            </a:r>
            <a:r>
              <a:rPr lang="en-US" sz="6000" b="0" dirty="0" smtClean="0">
                <a:solidFill>
                  <a:srgbClr val="FFFF00"/>
                </a:solidFill>
                <a:effectLst/>
                <a:latin typeface="+mj-lt"/>
              </a:rPr>
              <a:t> </a:t>
            </a:r>
            <a:r>
              <a:rPr lang="en-US" sz="6000" b="0" dirty="0" err="1" smtClean="0">
                <a:solidFill>
                  <a:srgbClr val="FFFF00"/>
                </a:solidFill>
                <a:effectLst/>
                <a:latin typeface="+mj-lt"/>
              </a:rPr>
              <a:t>Nhật</a:t>
            </a:r>
            <a:r>
              <a:rPr lang="en-US" sz="6000" b="0" dirty="0" smtClean="0">
                <a:solidFill>
                  <a:srgbClr val="FFFF00"/>
                </a:solidFill>
                <a:effectLst/>
                <a:latin typeface="+mj-lt"/>
              </a:rPr>
              <a:t> XXXI </a:t>
            </a:r>
            <a:r>
              <a:rPr lang="en-US" sz="6000" b="0" dirty="0" err="1" smtClean="0">
                <a:solidFill>
                  <a:srgbClr val="FFFF00"/>
                </a:solidFill>
                <a:effectLst/>
                <a:latin typeface="+mj-lt"/>
              </a:rPr>
              <a:t>Thường</a:t>
            </a:r>
            <a:r>
              <a:rPr lang="en-US" sz="6000" b="0" dirty="0" smtClean="0">
                <a:solidFill>
                  <a:srgbClr val="FFFF00"/>
                </a:solidFill>
                <a:effectLst/>
                <a:latin typeface="+mj-lt"/>
              </a:rPr>
              <a:t> </a:t>
            </a:r>
            <a:r>
              <a:rPr lang="en-US" sz="6000" b="0" dirty="0" err="1" smtClean="0">
                <a:solidFill>
                  <a:srgbClr val="FFFF00"/>
                </a:solidFill>
                <a:effectLst/>
                <a:latin typeface="+mj-lt"/>
              </a:rPr>
              <a:t>Niên</a:t>
            </a:r>
            <a:r>
              <a:rPr lang="en-US" sz="6000" b="0" dirty="0" smtClean="0">
                <a:solidFill>
                  <a:srgbClr val="FFFF00"/>
                </a:solidFill>
                <a:effectLst/>
                <a:latin typeface="+mj-lt"/>
              </a:rPr>
              <a:t> </a:t>
            </a:r>
            <a:r>
              <a:rPr lang="en-US" sz="6000" b="0" dirty="0" err="1" smtClean="0">
                <a:solidFill>
                  <a:srgbClr val="FFFF00"/>
                </a:solidFill>
                <a:effectLst/>
                <a:latin typeface="+mj-lt"/>
              </a:rPr>
              <a:t>Năm</a:t>
            </a:r>
            <a:r>
              <a:rPr lang="en-US" sz="6000" b="0" dirty="0" smtClean="0">
                <a:solidFill>
                  <a:srgbClr val="FFFF00"/>
                </a:solidFill>
                <a:effectLst/>
                <a:latin typeface="+mj-lt"/>
              </a:rPr>
              <a:t> A</a:t>
            </a:r>
            <a:endParaRPr lang="en-US" sz="6000" b="0" dirty="0">
              <a:solidFill>
                <a:srgbClr val="FFFF00"/>
              </a:solidFill>
              <a:effectLst/>
              <a:latin typeface="+mj-lt"/>
            </a:endParaRPr>
          </a:p>
        </p:txBody>
      </p:sp>
    </p:spTree>
    <p:extLst>
      <p:ext uri="{BB962C8B-B14F-4D97-AF65-F5344CB8AC3E}">
        <p14:creationId xmlns:p14="http://schemas.microsoft.com/office/powerpoint/2010/main" val="3273641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10150"/>
          </a:xfrm>
          <a:prstGeom prst="rect">
            <a:avLst/>
          </a:prstGeom>
        </p:spPr>
      </p:pic>
      <p:sp>
        <p:nvSpPr>
          <p:cNvPr id="4" name="Rectangle 3"/>
          <p:cNvSpPr/>
          <p:nvPr/>
        </p:nvSpPr>
        <p:spPr>
          <a:xfrm>
            <a:off x="3810000" y="2570911"/>
            <a:ext cx="5181600" cy="1538883"/>
          </a:xfrm>
          <a:prstGeom prst="rect">
            <a:avLst/>
          </a:prstGeom>
        </p:spPr>
        <p:txBody>
          <a:bodyPr wrap="square">
            <a:spAutoFit/>
          </a:bodyPr>
          <a:lstStyle/>
          <a:p>
            <a:pPr algn="ctr"/>
            <a:r>
              <a:rPr lang="vi-VN" sz="5400" b="1" dirty="0" smtClean="0">
                <a:solidFill>
                  <a:srgbClr val="FFFF00"/>
                </a:solidFill>
              </a:rPr>
              <a:t>Lời </a:t>
            </a:r>
            <a:r>
              <a:rPr lang="vi-VN" sz="5400" b="1" dirty="0">
                <a:solidFill>
                  <a:srgbClr val="FFFF00"/>
                </a:solidFill>
              </a:rPr>
              <a:t>Thiêng</a:t>
            </a:r>
          </a:p>
          <a:p>
            <a:pPr algn="ctr"/>
            <a:r>
              <a:rPr lang="vi-VN" sz="4000" b="1" i="1" dirty="0">
                <a:solidFill>
                  <a:schemeClr val="bg1"/>
                </a:solidFill>
              </a:rPr>
              <a:t>Xuân </a:t>
            </a:r>
            <a:r>
              <a:rPr lang="vi-VN" sz="4000" b="1" i="1" dirty="0" smtClean="0">
                <a:solidFill>
                  <a:schemeClr val="bg1"/>
                </a:solidFill>
              </a:rPr>
              <a:t>Tưởng</a:t>
            </a:r>
            <a:endParaRPr lang="vi-VN" sz="4000" b="1" i="1" dirty="0">
              <a:solidFill>
                <a:schemeClr val="bg1"/>
              </a:solidFill>
            </a:endParaRPr>
          </a:p>
        </p:txBody>
      </p:sp>
    </p:spTree>
    <p:extLst>
      <p:ext uri="{BB962C8B-B14F-4D97-AF65-F5344CB8AC3E}">
        <p14:creationId xmlns:p14="http://schemas.microsoft.com/office/powerpoint/2010/main" val="3884409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200" dirty="0" smtClean="0">
                <a:solidFill>
                  <a:srgbClr val="FFFF00"/>
                </a:solidFill>
              </a:rPr>
              <a:t>Pk1</a:t>
            </a:r>
            <a:r>
              <a:rPr lang="vi-VN" sz="5200" dirty="0">
                <a:solidFill>
                  <a:srgbClr val="FFFF00"/>
                </a:solidFill>
              </a:rPr>
              <a:t>: </a:t>
            </a:r>
            <a:r>
              <a:rPr lang="vi-VN" sz="5200" dirty="0" smtClean="0">
                <a:solidFill>
                  <a:schemeClr val="bg1"/>
                </a:solidFill>
              </a:rPr>
              <a:t>Lời </a:t>
            </a:r>
            <a:r>
              <a:rPr lang="vi-VN" sz="5200" dirty="0">
                <a:solidFill>
                  <a:schemeClr val="bg1"/>
                </a:solidFill>
              </a:rPr>
              <a:t>thiêng dâng Chúa từ trong đáy tim, âm thầm. Lời cầu xin Chúa tựa như nén hương lan trầm. Hồn con bay vút về nơi Nhan Chúa, nương thân. Và uống no say tin yêu nồng ấm. </a:t>
            </a:r>
            <a:endParaRPr lang="en-US" sz="5200" b="0" dirty="0">
              <a:solidFill>
                <a:schemeClr val="bg1"/>
              </a:solidFill>
              <a:effectLst/>
            </a:endParaRPr>
          </a:p>
        </p:txBody>
      </p:sp>
    </p:spTree>
    <p:extLst>
      <p:ext uri="{BB962C8B-B14F-4D97-AF65-F5344CB8AC3E}">
        <p14:creationId xmlns:p14="http://schemas.microsoft.com/office/powerpoint/2010/main" val="318107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200" dirty="0" smtClean="0">
                <a:solidFill>
                  <a:srgbClr val="FFFF00"/>
                </a:solidFill>
              </a:rPr>
              <a:t>** </a:t>
            </a:r>
            <a:r>
              <a:rPr lang="vi-VN" sz="5200" dirty="0">
                <a:solidFill>
                  <a:schemeClr val="bg1"/>
                </a:solidFill>
              </a:rPr>
              <a:t>Từ khi con biết tình yêu Chúa ban cao vời. Và từ khi biết đời con Chúa luôn an bài. Hồn con sẽ mãi cầu xin tha thiết, Danh Ngài. Cùng Chúa con không lo chi đường dài.  </a:t>
            </a:r>
            <a:endParaRPr lang="en-US" sz="5200" b="0" dirty="0">
              <a:solidFill>
                <a:schemeClr val="bg1"/>
              </a:solidFill>
              <a:effectLst/>
            </a:endParaRPr>
          </a:p>
        </p:txBody>
      </p:sp>
    </p:spTree>
    <p:extLst>
      <p:ext uri="{BB962C8B-B14F-4D97-AF65-F5344CB8AC3E}">
        <p14:creationId xmlns:p14="http://schemas.microsoft.com/office/powerpoint/2010/main" val="1223963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 </a:t>
            </a:r>
            <a:r>
              <a:rPr lang="vi-VN" sz="5400" dirty="0" smtClean="0">
                <a:solidFill>
                  <a:schemeClr val="bg1"/>
                </a:solidFill>
              </a:rPr>
              <a:t>Bàn tay con nâng lên cao, dâng Chúa hết những ý nghĩ. Dâng Chúa trót xác thân con, tương lai còn dài Chúa dắt con đi sợ gì những nỗi gian nguy.  </a:t>
            </a:r>
            <a:endParaRPr lang="en-US" sz="5400" b="0" dirty="0">
              <a:solidFill>
                <a:schemeClr val="bg1"/>
              </a:solidFill>
              <a:effectLst/>
            </a:endParaRPr>
          </a:p>
        </p:txBody>
      </p:sp>
    </p:spTree>
    <p:extLst>
      <p:ext uri="{BB962C8B-B14F-4D97-AF65-F5344CB8AC3E}">
        <p14:creationId xmlns:p14="http://schemas.microsoft.com/office/powerpoint/2010/main" val="1416830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a:t>
            </a:r>
            <a:r>
              <a:rPr lang="vi-VN" sz="5400" dirty="0">
                <a:solidFill>
                  <a:schemeClr val="bg1"/>
                </a:solidFill>
              </a:rPr>
              <a:t>Đời con qua như mây bay, con tiến bước giữa thế giới. Khao khát sẽ mãi không vơi, cho con một lần thấy Chúa trong con nghe lời Chúa ru trong hồn.   </a:t>
            </a:r>
            <a:endParaRPr lang="en-US" sz="5400" b="0" dirty="0">
              <a:solidFill>
                <a:schemeClr val="bg1"/>
              </a:solidFill>
              <a:effectLst/>
            </a:endParaRPr>
          </a:p>
        </p:txBody>
      </p:sp>
    </p:spTree>
    <p:extLst>
      <p:ext uri="{BB962C8B-B14F-4D97-AF65-F5344CB8AC3E}">
        <p14:creationId xmlns:p14="http://schemas.microsoft.com/office/powerpoint/2010/main" val="10975014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Pk2</a:t>
            </a:r>
            <a:r>
              <a:rPr lang="vi-VN" sz="5000" dirty="0">
                <a:solidFill>
                  <a:srgbClr val="FFFF00"/>
                </a:solidFill>
              </a:rPr>
              <a:t>: </a:t>
            </a:r>
            <a:r>
              <a:rPr lang="vi-VN" sz="5000" dirty="0" smtClean="0">
                <a:solidFill>
                  <a:schemeClr val="bg1"/>
                </a:solidFill>
              </a:rPr>
              <a:t>Tình </a:t>
            </a:r>
            <a:r>
              <a:rPr lang="vi-VN" sz="5000" dirty="0">
                <a:solidFill>
                  <a:schemeClr val="bg1"/>
                </a:solidFill>
              </a:rPr>
              <a:t>yêu Thiên Chúa dìu con bước đi êm đềm. Lời Ngài như lắng trầm tư suốt năm, canh dài. Tình yêu Thiên Chúa làm con quên hết, ưu phiền. Dù những phong ba đau thương vụt đến. </a:t>
            </a:r>
          </a:p>
        </p:txBody>
      </p:sp>
    </p:spTree>
    <p:extLst>
      <p:ext uri="{BB962C8B-B14F-4D97-AF65-F5344CB8AC3E}">
        <p14:creationId xmlns:p14="http://schemas.microsoft.com/office/powerpoint/2010/main" val="25087702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a:t>
            </a:r>
            <a:r>
              <a:rPr lang="vi-VN" sz="5000" dirty="0" smtClean="0">
                <a:solidFill>
                  <a:schemeClr val="bg1"/>
                </a:solidFill>
              </a:rPr>
              <a:t> </a:t>
            </a:r>
            <a:r>
              <a:rPr lang="vi-VN" sz="5000" dirty="0">
                <a:solidFill>
                  <a:schemeClr val="bg1"/>
                </a:solidFill>
              </a:rPr>
              <a:t>Đời con nay vẫn là như giấc mơ chưa tròn. Tình Ngài như vẫn còn theo bước con, đêm ngày. Một hôm con bỗng chợt nghe tiếng Chúa, kêu mời. Để sống trăm năm cho riêng tình Ngài. </a:t>
            </a:r>
            <a:endParaRPr lang="en-US" sz="5000" b="0" dirty="0">
              <a:solidFill>
                <a:schemeClr val="bg1"/>
              </a:solidFill>
              <a:effectLst/>
            </a:endParaRPr>
          </a:p>
        </p:txBody>
      </p:sp>
    </p:spTree>
    <p:extLst>
      <p:ext uri="{BB962C8B-B14F-4D97-AF65-F5344CB8AC3E}">
        <p14:creationId xmlns:p14="http://schemas.microsoft.com/office/powerpoint/2010/main" val="2562636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 </a:t>
            </a:r>
            <a:r>
              <a:rPr lang="vi-VN" sz="5400" dirty="0" smtClean="0">
                <a:solidFill>
                  <a:schemeClr val="bg1"/>
                </a:solidFill>
              </a:rPr>
              <a:t>Bàn tay con nâng lên cao, dâng Chúa hết những ý nghĩ. Dâng Chúa trót xác thân con, tương lai còn dài Chúa dắt con đi sợ gì những nỗi gian nguy.  </a:t>
            </a:r>
            <a:endParaRPr lang="en-US" sz="5400" b="0" dirty="0">
              <a:solidFill>
                <a:schemeClr val="bg1"/>
              </a:solidFill>
              <a:effectLst/>
            </a:endParaRPr>
          </a:p>
        </p:txBody>
      </p:sp>
    </p:spTree>
    <p:extLst>
      <p:ext uri="{BB962C8B-B14F-4D97-AF65-F5344CB8AC3E}">
        <p14:creationId xmlns:p14="http://schemas.microsoft.com/office/powerpoint/2010/main" val="4579598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a:t>
            </a:r>
            <a:r>
              <a:rPr lang="vi-VN" sz="5400" dirty="0">
                <a:solidFill>
                  <a:schemeClr val="bg1"/>
                </a:solidFill>
              </a:rPr>
              <a:t>Đời con qua như mây bay, con tiến bước giữa thế giới. Khao khát sẽ mãi không vơi, cho con một lần thấy Chúa trong con nghe lời Chúa ru trong hồn.   </a:t>
            </a:r>
            <a:endParaRPr lang="en-US" sz="5400" b="0" dirty="0">
              <a:solidFill>
                <a:schemeClr val="bg1"/>
              </a:solidFill>
              <a:effectLst/>
            </a:endParaRPr>
          </a:p>
        </p:txBody>
      </p:sp>
    </p:spTree>
    <p:extLst>
      <p:ext uri="{BB962C8B-B14F-4D97-AF65-F5344CB8AC3E}">
        <p14:creationId xmlns:p14="http://schemas.microsoft.com/office/powerpoint/2010/main" val="208248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5250"/>
            <a:ext cx="9144000" cy="5143500"/>
          </a:xfrm>
        </p:spPr>
        <p:txBody>
          <a:bodyPr anchor="ctr">
            <a:noAutofit/>
          </a:bodyPr>
          <a:lstStyle/>
          <a:p>
            <a:pPr algn="just">
              <a:lnSpc>
                <a:spcPct val="90000"/>
              </a:lnSpc>
              <a:spcBef>
                <a:spcPts val="0"/>
              </a:spcBef>
            </a:pPr>
            <a:endParaRPr lang="vi-VN" sz="5200" dirty="0" smtClean="0">
              <a:solidFill>
                <a:srgbClr val="FFFF00"/>
              </a:solidFill>
              <a:latin typeface="+mj-lt"/>
            </a:endParaRPr>
          </a:p>
          <a:p>
            <a:pPr algn="just">
              <a:lnSpc>
                <a:spcPct val="90000"/>
              </a:lnSpc>
              <a:spcBef>
                <a:spcPts val="0"/>
              </a:spcBef>
            </a:pPr>
            <a:endParaRPr lang="vi-VN" sz="6000" dirty="0">
              <a:solidFill>
                <a:schemeClr val="bg1"/>
              </a:solidFill>
              <a:latin typeface="+mj-lt"/>
            </a:endParaRPr>
          </a:p>
        </p:txBody>
      </p:sp>
    </p:spTree>
    <p:extLst>
      <p:ext uri="{BB962C8B-B14F-4D97-AF65-F5344CB8AC3E}">
        <p14:creationId xmlns:p14="http://schemas.microsoft.com/office/powerpoint/2010/main" val="152927069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252069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80703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20878321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765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Nguyện</a:t>
            </a:r>
            <a:r>
              <a:rPr lang="en-US" sz="6000" b="0" dirty="0">
                <a:solidFill>
                  <a:srgbClr val="FFFF00"/>
                </a:solidFill>
                <a:effectLst/>
              </a:rPr>
              <a:t> </a:t>
            </a:r>
            <a:r>
              <a:rPr lang="en-US" sz="6000" b="0" dirty="0" err="1">
                <a:solidFill>
                  <a:srgbClr val="FFFF00"/>
                </a:solidFill>
                <a:effectLst/>
              </a:rPr>
              <a:t>Hiệp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6000" dirty="0" err="1" smtClean="0">
                <a:solidFill>
                  <a:srgbClr val="FFFF00"/>
                </a:solidFill>
              </a:rPr>
              <a:t>Chúa</a:t>
            </a:r>
            <a:r>
              <a:rPr lang="en-US" sz="6000" dirty="0" smtClean="0">
                <a:solidFill>
                  <a:srgbClr val="FFFF00"/>
                </a:solidFill>
              </a:rPr>
              <a:t> </a:t>
            </a:r>
            <a:r>
              <a:rPr lang="en-US" sz="6000" dirty="0" err="1">
                <a:solidFill>
                  <a:srgbClr val="FFFF00"/>
                </a:solidFill>
              </a:rPr>
              <a:t>Đã</a:t>
            </a:r>
            <a:r>
              <a:rPr lang="en-US" sz="6000" dirty="0">
                <a:solidFill>
                  <a:srgbClr val="FFFF00"/>
                </a:solidFill>
              </a:rPr>
              <a:t> </a:t>
            </a:r>
            <a:r>
              <a:rPr lang="en-US" sz="6000" dirty="0" err="1">
                <a:solidFill>
                  <a:srgbClr val="FFFF00"/>
                </a:solidFill>
              </a:rPr>
              <a:t>Chiếm</a:t>
            </a:r>
            <a:r>
              <a:rPr lang="en-US" sz="6000" dirty="0">
                <a:solidFill>
                  <a:srgbClr val="FFFF00"/>
                </a:solidFill>
              </a:rPr>
              <a:t> </a:t>
            </a:r>
            <a:r>
              <a:rPr lang="en-US" sz="6000" dirty="0" err="1">
                <a:solidFill>
                  <a:srgbClr val="FFFF00"/>
                </a:solidFill>
              </a:rPr>
              <a:t>Hữu</a:t>
            </a:r>
            <a:r>
              <a:rPr lang="en-US" sz="6000" dirty="0">
                <a:solidFill>
                  <a:srgbClr val="FFFF00"/>
                </a:solidFill>
              </a:rPr>
              <a:t> Con</a:t>
            </a:r>
            <a:br>
              <a:rPr lang="en-US" sz="6000" dirty="0">
                <a:solidFill>
                  <a:srgbClr val="FFFF00"/>
                </a:solidFill>
              </a:rPr>
            </a:br>
            <a:r>
              <a:rPr lang="en-US" sz="4800" i="1" dirty="0" err="1">
                <a:solidFill>
                  <a:schemeClr val="bg1"/>
                </a:solidFill>
              </a:rPr>
              <a:t>Giang</a:t>
            </a:r>
            <a:r>
              <a:rPr lang="en-US" sz="4800" i="1" dirty="0">
                <a:solidFill>
                  <a:schemeClr val="bg1"/>
                </a:solidFill>
              </a:rPr>
              <a:t> </a:t>
            </a:r>
            <a:r>
              <a:rPr lang="en-US" sz="4800" i="1" dirty="0" err="1">
                <a:solidFill>
                  <a:schemeClr val="bg1"/>
                </a:solidFill>
              </a:rPr>
              <a:t>Tâm</a:t>
            </a:r>
            <a:r>
              <a:rPr lang="en-US" sz="6600" b="0" dirty="0" smtClean="0">
                <a:solidFill>
                  <a:srgbClr val="FFFF00"/>
                </a:solidFill>
                <a:effectLst/>
                <a:latin typeface="+mj-lt"/>
              </a:rPr>
              <a:t/>
            </a:r>
            <a:br>
              <a:rPr lang="en-US" sz="6600" b="0" dirty="0" smtClean="0">
                <a:solidFill>
                  <a:srgbClr val="FFFF00"/>
                </a:solidFill>
                <a:effectLst/>
                <a:latin typeface="+mj-lt"/>
              </a:rPr>
            </a:br>
            <a:endParaRPr lang="en-US" b="0" i="1" dirty="0">
              <a:solidFill>
                <a:schemeClr val="bg1"/>
              </a:solidFill>
              <a:effectLst/>
            </a:endParaRPr>
          </a:p>
        </p:txBody>
      </p:sp>
    </p:spTree>
    <p:extLst>
      <p:ext uri="{BB962C8B-B14F-4D97-AF65-F5344CB8AC3E}">
        <p14:creationId xmlns:p14="http://schemas.microsoft.com/office/powerpoint/2010/main" val="14342035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dirty="0" smtClean="0">
                <a:solidFill>
                  <a:srgbClr val="FFFF00"/>
                </a:solidFill>
                <a:effectLst/>
              </a:rPr>
              <a:t>ĐK: </a:t>
            </a:r>
            <a:r>
              <a:rPr lang="vi-VN" sz="5400" dirty="0" smtClean="0">
                <a:solidFill>
                  <a:schemeClr val="bg1"/>
                </a:solidFill>
              </a:rPr>
              <a:t>Lạy Chúa Ngài đã chiếm hữu trái tim con bằng tình yêu của, Chúa, bằng tình yêu của Chúa. Một tình yêu, êm dịu và nhẹ nhàng. </a:t>
            </a:r>
            <a:endParaRPr lang="vi-VN" sz="5400" b="0" dirty="0">
              <a:solidFill>
                <a:schemeClr val="bg1"/>
              </a:solidFill>
              <a:effectLst/>
            </a:endParaRPr>
          </a:p>
        </p:txBody>
      </p:sp>
    </p:spTree>
    <p:extLst>
      <p:ext uri="{BB962C8B-B14F-4D97-AF65-F5344CB8AC3E}">
        <p14:creationId xmlns:p14="http://schemas.microsoft.com/office/powerpoint/2010/main" val="42739648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FFFF00"/>
                </a:solidFill>
                <a:effectLst/>
              </a:rPr>
              <a:t>**</a:t>
            </a:r>
            <a:r>
              <a:rPr lang="en-US" sz="4800" b="0" dirty="0" smtClean="0">
                <a:solidFill>
                  <a:schemeClr val="bg1"/>
                </a:solidFill>
                <a:effectLst/>
              </a:rPr>
              <a:t> </a:t>
            </a:r>
            <a:r>
              <a:rPr lang="vi-VN" sz="4800" dirty="0" smtClean="0">
                <a:solidFill>
                  <a:schemeClr val="bg1"/>
                </a:solidFill>
              </a:rPr>
              <a:t>Một tình yêu, vững bền mãi mãi. Trái tim con nhỏ hèn biết lấy chi đáp lại tình Ngài, chỉ mong sao được yêu Chúa, trọn từng phút từng giây, trọn cuộc sống này. Chúa ơi.</a:t>
            </a:r>
            <a:endParaRPr lang="en-US" sz="4800" b="0" dirty="0">
              <a:solidFill>
                <a:schemeClr val="bg1"/>
              </a:solidFill>
              <a:effectLst/>
            </a:endParaRPr>
          </a:p>
        </p:txBody>
      </p:sp>
    </p:spTree>
    <p:extLst>
      <p:ext uri="{BB962C8B-B14F-4D97-AF65-F5344CB8AC3E}">
        <p14:creationId xmlns:p14="http://schemas.microsoft.com/office/powerpoint/2010/main" val="26815430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dirty="0" smtClean="0">
                <a:solidFill>
                  <a:srgbClr val="FFFF00"/>
                </a:solidFill>
                <a:effectLst/>
              </a:rPr>
              <a:t>Pk1:</a:t>
            </a:r>
            <a:r>
              <a:rPr lang="en-US" sz="4600" b="0" dirty="0" smtClean="0">
                <a:solidFill>
                  <a:schemeClr val="bg1"/>
                </a:solidFill>
                <a:effectLst/>
              </a:rPr>
              <a:t> </a:t>
            </a:r>
            <a:r>
              <a:rPr lang="vi-VN" sz="4600" dirty="0" smtClean="0">
                <a:solidFill>
                  <a:schemeClr val="bg1"/>
                </a:solidFill>
              </a:rPr>
              <a:t>Ôi Chúa Giê-su. Chúa là đối tượng của trái tim con, là khát vọng của linh hồn con, là nguồn vui của đời sống con. Ôi Tình Yêu của mọi tình yêu, xin Ngài thánh hóa tâm hồn con, bằng Tình Yêu của Ngài. </a:t>
            </a:r>
            <a:endParaRPr lang="en-US" sz="4600" b="0" dirty="0">
              <a:solidFill>
                <a:schemeClr val="bg1"/>
              </a:solidFill>
              <a:effectLst/>
            </a:endParaRPr>
          </a:p>
        </p:txBody>
      </p:sp>
    </p:spTree>
    <p:extLst>
      <p:ext uri="{BB962C8B-B14F-4D97-AF65-F5344CB8AC3E}">
        <p14:creationId xmlns:p14="http://schemas.microsoft.com/office/powerpoint/2010/main" val="40859567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dirty="0" smtClean="0">
                <a:solidFill>
                  <a:srgbClr val="FFFF00"/>
                </a:solidFill>
                <a:effectLst/>
              </a:rPr>
              <a:t>Pk2:</a:t>
            </a:r>
            <a:r>
              <a:rPr lang="en-US" sz="4600" b="0" dirty="0" smtClean="0">
                <a:solidFill>
                  <a:schemeClr val="bg1"/>
                </a:solidFill>
                <a:effectLst/>
              </a:rPr>
              <a:t> </a:t>
            </a:r>
            <a:r>
              <a:rPr lang="vi-VN" sz="4600" dirty="0" smtClean="0">
                <a:solidFill>
                  <a:schemeClr val="bg1"/>
                </a:solidFill>
              </a:rPr>
              <a:t>Ôi chúa Giê-su. Mối tình thắm nồng của Chúa cho con, thật sâu thẳm trong tâm hồn con, tựa lửa thiêng rực say tháng năm. Ôi Tình yêu của mọi tình yêu, đây đời con lễ dâng toàn thiêu, cho ngọn lửa Thánh Tâm Ngài.</a:t>
            </a:r>
            <a:endParaRPr lang="en-US" sz="4600" b="0" dirty="0">
              <a:solidFill>
                <a:schemeClr val="bg1"/>
              </a:solidFill>
              <a:effectLst/>
            </a:endParaRPr>
          </a:p>
        </p:txBody>
      </p:sp>
    </p:spTree>
    <p:extLst>
      <p:ext uri="{BB962C8B-B14F-4D97-AF65-F5344CB8AC3E}">
        <p14:creationId xmlns:p14="http://schemas.microsoft.com/office/powerpoint/2010/main" val="3847803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dirty="0" smtClean="0">
                <a:solidFill>
                  <a:srgbClr val="FFFF00"/>
                </a:solidFill>
                <a:effectLst/>
              </a:rPr>
              <a:t>ĐK: </a:t>
            </a:r>
            <a:r>
              <a:rPr lang="vi-VN" sz="5400" dirty="0" smtClean="0">
                <a:solidFill>
                  <a:schemeClr val="bg1"/>
                </a:solidFill>
              </a:rPr>
              <a:t>Lạy Chúa Ngài đã chiếm hữu trái tim con bằng tình yêu của, Chúa, bằng tình yêu của Chúa. Một tình yêu, êm dịu và nhẹ nhàng. </a:t>
            </a:r>
            <a:endParaRPr lang="vi-VN" sz="5400" b="0" dirty="0">
              <a:solidFill>
                <a:schemeClr val="bg1"/>
              </a:solidFill>
              <a:effectLst/>
            </a:endParaRPr>
          </a:p>
        </p:txBody>
      </p:sp>
    </p:spTree>
    <p:extLst>
      <p:ext uri="{BB962C8B-B14F-4D97-AF65-F5344CB8AC3E}">
        <p14:creationId xmlns:p14="http://schemas.microsoft.com/office/powerpoint/2010/main" val="7934899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FFFF00"/>
                </a:solidFill>
                <a:effectLst/>
              </a:rPr>
              <a:t>**</a:t>
            </a:r>
            <a:r>
              <a:rPr lang="en-US" sz="4800" b="0" dirty="0" smtClean="0">
                <a:solidFill>
                  <a:schemeClr val="bg1"/>
                </a:solidFill>
                <a:effectLst/>
              </a:rPr>
              <a:t> </a:t>
            </a:r>
            <a:r>
              <a:rPr lang="vi-VN" sz="4800" dirty="0" smtClean="0">
                <a:solidFill>
                  <a:schemeClr val="bg1"/>
                </a:solidFill>
              </a:rPr>
              <a:t>Một tình yêu, vững bền mãi mãi. Trái tim con nhỏ hèn biết lấy chi đáp lại tình Ngài, chỉ mong sao được yêu Chúa, trọn từng phút từng giây, trọn cuộc sống này. Chúa ơi.</a:t>
            </a:r>
            <a:endParaRPr lang="en-US" sz="4800" b="0" dirty="0">
              <a:solidFill>
                <a:schemeClr val="bg1"/>
              </a:solidFill>
              <a:effectLst/>
            </a:endParaRPr>
          </a:p>
        </p:txBody>
      </p:sp>
    </p:spTree>
    <p:extLst>
      <p:ext uri="{BB962C8B-B14F-4D97-AF65-F5344CB8AC3E}">
        <p14:creationId xmlns:p14="http://schemas.microsoft.com/office/powerpoint/2010/main" val="29086505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dirty="0" smtClean="0">
                <a:solidFill>
                  <a:srgbClr val="FFFF00"/>
                </a:solidFill>
                <a:effectLst/>
              </a:rPr>
              <a:t>Pk3</a:t>
            </a:r>
            <a:r>
              <a:rPr lang="en-US" sz="4600" b="0" dirty="0">
                <a:solidFill>
                  <a:srgbClr val="FFFF00"/>
                </a:solidFill>
                <a:effectLst/>
              </a:rPr>
              <a:t>:</a:t>
            </a:r>
            <a:r>
              <a:rPr lang="en-US" sz="4600" b="0" dirty="0">
                <a:solidFill>
                  <a:schemeClr val="bg1"/>
                </a:solidFill>
                <a:effectLst/>
              </a:rPr>
              <a:t> </a:t>
            </a:r>
            <a:r>
              <a:rPr lang="vi-VN" sz="4600" dirty="0" smtClean="0">
                <a:solidFill>
                  <a:schemeClr val="bg1"/>
                </a:solidFill>
              </a:rPr>
              <a:t>Ôi Chúa Giê-su, mỗi lần Chúa thân hành đến thăm con, là mỗi lần con vui hưởng nếm niềm hỷ hoan tỏa lan ngất ngây. Ôi Tình Yêu của mọi tình yêu, ngọt ngào thay của ăn thần linh, Ngài ban phát thỏa tình. </a:t>
            </a:r>
            <a:endParaRPr lang="en-US" sz="4600" b="0" dirty="0">
              <a:solidFill>
                <a:schemeClr val="bg1"/>
              </a:solidFill>
              <a:effectLst/>
            </a:endParaRPr>
          </a:p>
        </p:txBody>
      </p:sp>
    </p:spTree>
    <p:extLst>
      <p:ext uri="{BB962C8B-B14F-4D97-AF65-F5344CB8AC3E}">
        <p14:creationId xmlns:p14="http://schemas.microsoft.com/office/powerpoint/2010/main" val="2535807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a:solidFill>
                  <a:srgbClr val="FFFF00"/>
                </a:solidFill>
                <a:effectLst/>
              </a:rPr>
              <a:t>Nhập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smtClean="0">
                <a:solidFill>
                  <a:srgbClr val="FFFF00"/>
                </a:solidFill>
              </a:rPr>
              <a:t>Hát</a:t>
            </a:r>
            <a:r>
              <a:rPr lang="en-US" sz="6600" dirty="0" smtClean="0">
                <a:solidFill>
                  <a:srgbClr val="FFFF00"/>
                </a:solidFill>
              </a:rPr>
              <a:t> </a:t>
            </a:r>
            <a:r>
              <a:rPr lang="en-US" sz="6600" dirty="0" err="1">
                <a:solidFill>
                  <a:srgbClr val="FFFF00"/>
                </a:solidFill>
              </a:rPr>
              <a:t>Lên</a:t>
            </a:r>
            <a:r>
              <a:rPr lang="en-US" sz="6600" dirty="0">
                <a:solidFill>
                  <a:srgbClr val="FFFF00"/>
                </a:solidFill>
              </a:rPr>
              <a:t> </a:t>
            </a:r>
            <a:r>
              <a:rPr lang="en-US" sz="6600" dirty="0" err="1">
                <a:solidFill>
                  <a:srgbClr val="FFFF00"/>
                </a:solidFill>
              </a:rPr>
              <a:t>Bài</a:t>
            </a:r>
            <a:r>
              <a:rPr lang="en-US" sz="6600" dirty="0">
                <a:solidFill>
                  <a:srgbClr val="FFFF00"/>
                </a:solidFill>
              </a:rPr>
              <a:t> </a:t>
            </a:r>
            <a:r>
              <a:rPr lang="en-US" sz="6600" dirty="0" err="1">
                <a:solidFill>
                  <a:srgbClr val="FFFF00"/>
                </a:solidFill>
              </a:rPr>
              <a:t>Ca</a:t>
            </a:r>
            <a:r>
              <a:rPr lang="en-US" sz="8000" dirty="0" smtClean="0">
                <a:solidFill>
                  <a:srgbClr val="FFFF00"/>
                </a:solidFill>
              </a:rPr>
              <a:t/>
            </a:r>
            <a:br>
              <a:rPr lang="en-US" sz="8000" dirty="0" smtClean="0">
                <a:solidFill>
                  <a:srgbClr val="FFFF00"/>
                </a:solidFill>
              </a:rPr>
            </a:br>
            <a:r>
              <a:rPr lang="en-US" sz="4800" i="1" dirty="0" smtClean="0">
                <a:solidFill>
                  <a:schemeClr val="bg1"/>
                </a:solidFill>
              </a:rPr>
              <a:t>Lm Kim Long</a:t>
            </a:r>
            <a:endParaRPr lang="en-US" sz="4800" b="0" i="1" dirty="0">
              <a:solidFill>
                <a:schemeClr val="bg1"/>
              </a:solidFill>
              <a:effectLst/>
            </a:endParaRPr>
          </a:p>
        </p:txBody>
      </p:sp>
    </p:spTree>
    <p:extLst>
      <p:ext uri="{BB962C8B-B14F-4D97-AF65-F5344CB8AC3E}">
        <p14:creationId xmlns:p14="http://schemas.microsoft.com/office/powerpoint/2010/main" val="32707077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dirty="0" smtClean="0">
                <a:solidFill>
                  <a:srgbClr val="FFFF00"/>
                </a:solidFill>
                <a:effectLst/>
              </a:rPr>
              <a:t>Pk4:</a:t>
            </a:r>
            <a:r>
              <a:rPr lang="en-US" sz="4600" b="0" dirty="0" smtClean="0">
                <a:solidFill>
                  <a:schemeClr val="bg1"/>
                </a:solidFill>
                <a:effectLst/>
              </a:rPr>
              <a:t> </a:t>
            </a:r>
            <a:r>
              <a:rPr lang="vi-VN" sz="4600" dirty="0" smtClean="0">
                <a:solidFill>
                  <a:schemeClr val="bg1"/>
                </a:solidFill>
              </a:rPr>
              <a:t>Ôi Chúa Giê-su, hương vị Thiên Đàng mà Chúa trao ban, đã biến đổi thân con nghèo khó được trở nên giàu sang vô cùng. Ôi Tình yêu của mọi tình yêu, bao giờ con thỏa thuê chiêm ngưỡng Nhan Thánh Chúa tỏ tường.</a:t>
            </a:r>
            <a:endParaRPr lang="en-US" sz="4600" b="0" dirty="0">
              <a:solidFill>
                <a:schemeClr val="bg1"/>
              </a:solidFill>
              <a:effectLst/>
            </a:endParaRPr>
          </a:p>
        </p:txBody>
      </p:sp>
    </p:spTree>
    <p:extLst>
      <p:ext uri="{BB962C8B-B14F-4D97-AF65-F5344CB8AC3E}">
        <p14:creationId xmlns:p14="http://schemas.microsoft.com/office/powerpoint/2010/main" val="23635945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dirty="0" smtClean="0">
                <a:solidFill>
                  <a:srgbClr val="FFFF00"/>
                </a:solidFill>
                <a:effectLst/>
              </a:rPr>
              <a:t>ĐK: </a:t>
            </a:r>
            <a:r>
              <a:rPr lang="vi-VN" sz="5400" dirty="0" smtClean="0">
                <a:solidFill>
                  <a:schemeClr val="bg1"/>
                </a:solidFill>
              </a:rPr>
              <a:t>Lạy Chúa Ngài đã chiếm hữu trái tim con bằng tình yêu của, Chúa, bằng tình yêu của Chúa. Một tình yêu, êm dịu và nhẹ nhàng. </a:t>
            </a:r>
            <a:endParaRPr lang="vi-VN" sz="5400" b="0" dirty="0">
              <a:solidFill>
                <a:schemeClr val="bg1"/>
              </a:solidFill>
              <a:effectLst/>
            </a:endParaRPr>
          </a:p>
        </p:txBody>
      </p:sp>
    </p:spTree>
    <p:extLst>
      <p:ext uri="{BB962C8B-B14F-4D97-AF65-F5344CB8AC3E}">
        <p14:creationId xmlns:p14="http://schemas.microsoft.com/office/powerpoint/2010/main" val="17446230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FFFF00"/>
                </a:solidFill>
                <a:effectLst/>
              </a:rPr>
              <a:t>**</a:t>
            </a:r>
            <a:r>
              <a:rPr lang="en-US" sz="4800" b="0" dirty="0" smtClean="0">
                <a:solidFill>
                  <a:schemeClr val="bg1"/>
                </a:solidFill>
                <a:effectLst/>
              </a:rPr>
              <a:t> </a:t>
            </a:r>
            <a:r>
              <a:rPr lang="vi-VN" sz="4800" dirty="0" smtClean="0">
                <a:solidFill>
                  <a:schemeClr val="bg1"/>
                </a:solidFill>
              </a:rPr>
              <a:t>Một tình yêu, vững bền mãi mãi. Trái tim con nhỏ hèn biết lấy chi đáp lại tình Ngài, chỉ mong sao được yêu Chúa, trọn từng phút từng giây, trọn cuộc sống này. Chúa ơi.</a:t>
            </a:r>
            <a:endParaRPr lang="en-US" sz="4800" b="0" dirty="0">
              <a:solidFill>
                <a:schemeClr val="bg1"/>
              </a:solidFill>
              <a:effectLst/>
            </a:endParaRPr>
          </a:p>
        </p:txBody>
      </p:sp>
    </p:spTree>
    <p:extLst>
      <p:ext uri="{BB962C8B-B14F-4D97-AF65-F5344CB8AC3E}">
        <p14:creationId xmlns:p14="http://schemas.microsoft.com/office/powerpoint/2010/main" val="1702848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44502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40152237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38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err="1" smtClean="0">
                <a:solidFill>
                  <a:srgbClr val="FFFF00"/>
                </a:solidFill>
              </a:rPr>
              <a:t>Từ</a:t>
            </a:r>
            <a:r>
              <a:rPr lang="en-US" sz="6600" dirty="0" smtClean="0">
                <a:solidFill>
                  <a:srgbClr val="FFFF00"/>
                </a:solidFill>
              </a:rPr>
              <a:t> </a:t>
            </a:r>
            <a:r>
              <a:rPr lang="en-US" sz="6600" dirty="0" err="1">
                <a:solidFill>
                  <a:srgbClr val="FFFF00"/>
                </a:solidFill>
              </a:rPr>
              <a:t>Chốn</a:t>
            </a:r>
            <a:r>
              <a:rPr lang="en-US" sz="6600" dirty="0">
                <a:solidFill>
                  <a:srgbClr val="FFFF00"/>
                </a:solidFill>
              </a:rPr>
              <a:t> </a:t>
            </a:r>
            <a:r>
              <a:rPr lang="en-US" sz="6600" dirty="0" err="1">
                <a:solidFill>
                  <a:srgbClr val="FFFF00"/>
                </a:solidFill>
              </a:rPr>
              <a:t>Luyện</a:t>
            </a:r>
            <a:r>
              <a:rPr lang="en-US" sz="6600" dirty="0">
                <a:solidFill>
                  <a:srgbClr val="FFFF00"/>
                </a:solidFill>
              </a:rPr>
              <a:t> </a:t>
            </a:r>
            <a:r>
              <a:rPr lang="en-US" sz="6600" dirty="0" err="1">
                <a:solidFill>
                  <a:srgbClr val="FFFF00"/>
                </a:solidFill>
              </a:rPr>
              <a:t>Hình</a:t>
            </a:r>
            <a:r>
              <a:rPr lang="en-US" sz="6600" dirty="0">
                <a:solidFill>
                  <a:srgbClr val="FFFF00"/>
                </a:solidFill>
              </a:rPr>
              <a:t/>
            </a:r>
            <a:br>
              <a:rPr lang="en-US" sz="6600" dirty="0">
                <a:solidFill>
                  <a:srgbClr val="FFFF00"/>
                </a:solidFill>
              </a:rPr>
            </a:br>
            <a:r>
              <a:rPr lang="en-US" sz="4800" i="1" dirty="0">
                <a:solidFill>
                  <a:schemeClr val="bg1"/>
                </a:solidFill>
              </a:rPr>
              <a:t>Lm Kim Long</a:t>
            </a:r>
            <a:r>
              <a:rPr lang="en-US" sz="6600" b="0" dirty="0" smtClean="0">
                <a:solidFill>
                  <a:srgbClr val="FFFF00"/>
                </a:solidFill>
                <a:effectLst/>
                <a:latin typeface="+mj-lt"/>
              </a:rPr>
              <a:t/>
            </a:r>
            <a:br>
              <a:rPr lang="en-US" sz="6600" b="0" dirty="0" smtClean="0">
                <a:solidFill>
                  <a:srgbClr val="FFFF00"/>
                </a:solidFill>
                <a:effectLst/>
                <a:latin typeface="+mj-lt"/>
              </a:rPr>
            </a:br>
            <a:endParaRPr lang="en-US" b="0" i="1" dirty="0">
              <a:solidFill>
                <a:schemeClr val="bg1"/>
              </a:solidFill>
              <a:effectLst/>
            </a:endParaRPr>
          </a:p>
        </p:txBody>
      </p:sp>
    </p:spTree>
    <p:extLst>
      <p:ext uri="{BB962C8B-B14F-4D97-AF65-F5344CB8AC3E}">
        <p14:creationId xmlns:p14="http://schemas.microsoft.com/office/powerpoint/2010/main" val="24292326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200" dirty="0" smtClean="0">
                <a:solidFill>
                  <a:srgbClr val="FFFF00"/>
                </a:solidFill>
              </a:rPr>
              <a:t>Pk1</a:t>
            </a:r>
            <a:r>
              <a:rPr lang="vi-VN" sz="5200" dirty="0">
                <a:solidFill>
                  <a:srgbClr val="FFFF00"/>
                </a:solidFill>
              </a:rPr>
              <a:t>: </a:t>
            </a:r>
            <a:r>
              <a:rPr lang="vi-VN" sz="5200" dirty="0" smtClean="0">
                <a:solidFill>
                  <a:schemeClr val="bg1"/>
                </a:solidFill>
              </a:rPr>
              <a:t>Từ </a:t>
            </a:r>
            <a:r>
              <a:rPr lang="vi-VN" sz="5200" dirty="0">
                <a:solidFill>
                  <a:schemeClr val="bg1"/>
                </a:solidFill>
              </a:rPr>
              <a:t>chốn luyện hình u tối, vọng tiếng bao linh hồn khóc than. Niềm thành tín dâng Mẹ nhân ái, nguyện Mẹ thương nghe đoàn con cái thiết tha van nài. </a:t>
            </a:r>
            <a:endParaRPr lang="vi-VN" sz="5200" b="0" dirty="0">
              <a:solidFill>
                <a:schemeClr val="bg1"/>
              </a:solidFill>
              <a:effectLst/>
            </a:endParaRPr>
          </a:p>
        </p:txBody>
      </p:sp>
    </p:spTree>
    <p:extLst>
      <p:ext uri="{BB962C8B-B14F-4D97-AF65-F5344CB8AC3E}">
        <p14:creationId xmlns:p14="http://schemas.microsoft.com/office/powerpoint/2010/main" val="24176147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Từ </a:t>
            </a:r>
            <a:r>
              <a:rPr lang="vi-VN" sz="5400" dirty="0">
                <a:solidFill>
                  <a:schemeClr val="bg1"/>
                </a:solidFill>
              </a:rPr>
              <a:t>vực sâu, tiếng khóc than, còn vọng ngân với tháng năm u hoài đớn đau. Mẹ, Mẹ ơi, hãy đoái thương, lòng từ bi hãy chiếu soi hết mọi linh hồn. </a:t>
            </a:r>
            <a:endParaRPr lang="en-US" sz="5400" b="0" dirty="0">
              <a:solidFill>
                <a:schemeClr val="bg1"/>
              </a:solidFill>
              <a:effectLst/>
            </a:endParaRPr>
          </a:p>
        </p:txBody>
      </p:sp>
    </p:spTree>
    <p:extLst>
      <p:ext uri="{BB962C8B-B14F-4D97-AF65-F5344CB8AC3E}">
        <p14:creationId xmlns:p14="http://schemas.microsoft.com/office/powerpoint/2010/main" val="11649237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smtClean="0">
                <a:solidFill>
                  <a:schemeClr val="bg1"/>
                </a:solidFill>
              </a:rPr>
              <a:t>Ngày </a:t>
            </a:r>
            <a:r>
              <a:rPr lang="vi-VN" sz="5400" dirty="0">
                <a:solidFill>
                  <a:schemeClr val="bg1"/>
                </a:solidFill>
              </a:rPr>
              <a:t>tháng trôi vào quên lãng, nào biết trông ai người nhớ thương. Lệ sầu rưng rưng mờ đôi mắt, lửa hồng bao đêm ngày nung nấu đớn đau khôn lường.  </a:t>
            </a:r>
            <a:endParaRPr lang="en-US" sz="5400" b="0" dirty="0">
              <a:solidFill>
                <a:schemeClr val="bg1"/>
              </a:solidFill>
              <a:effectLst/>
            </a:endParaRPr>
          </a:p>
        </p:txBody>
      </p:sp>
    </p:spTree>
    <p:extLst>
      <p:ext uri="{BB962C8B-B14F-4D97-AF65-F5344CB8AC3E}">
        <p14:creationId xmlns:p14="http://schemas.microsoft.com/office/powerpoint/2010/main" val="781565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Từ </a:t>
            </a:r>
            <a:r>
              <a:rPr lang="vi-VN" sz="5400" dirty="0">
                <a:solidFill>
                  <a:schemeClr val="bg1"/>
                </a:solidFill>
              </a:rPr>
              <a:t>vực sâu, tiếng khóc than, còn vọng ngân với tháng năm u hoài đớn đau. Mẹ, Mẹ ơi, hãy đoái thương, lòng từ bi hãy chiếu soi hết mọi linh hồn. </a:t>
            </a:r>
            <a:endParaRPr lang="en-US" sz="5400" b="0" dirty="0">
              <a:solidFill>
                <a:schemeClr val="bg1"/>
              </a:solidFill>
              <a:effectLst/>
            </a:endParaRPr>
          </a:p>
        </p:txBody>
      </p:sp>
    </p:spTree>
    <p:extLst>
      <p:ext uri="{BB962C8B-B14F-4D97-AF65-F5344CB8AC3E}">
        <p14:creationId xmlns:p14="http://schemas.microsoft.com/office/powerpoint/2010/main" val="2942137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5250"/>
            <a:ext cx="9144000" cy="5143500"/>
          </a:xfrm>
        </p:spPr>
        <p:txBody>
          <a:bodyPr anchor="ctr">
            <a:noAutofit/>
          </a:bodyPr>
          <a:lstStyle/>
          <a:p>
            <a:pPr algn="just">
              <a:lnSpc>
                <a:spcPct val="90000"/>
              </a:lnSpc>
              <a:spcBef>
                <a:spcPts val="0"/>
              </a:spcBef>
            </a:pPr>
            <a:endParaRPr lang="vi-VN" sz="5200" dirty="0" smtClean="0">
              <a:solidFill>
                <a:srgbClr val="FFFF00"/>
              </a:solidFill>
              <a:latin typeface="+mj-lt"/>
            </a:endParaRPr>
          </a:p>
          <a:p>
            <a:pPr algn="just">
              <a:lnSpc>
                <a:spcPct val="90000"/>
              </a:lnSpc>
              <a:spcBef>
                <a:spcPts val="0"/>
              </a:spcBef>
            </a:pPr>
            <a:r>
              <a:rPr lang="vi-VN" sz="5000" dirty="0">
                <a:solidFill>
                  <a:srgbClr val="FFFF00"/>
                </a:solidFill>
                <a:latin typeface="+mj-lt"/>
              </a:rPr>
              <a:t>ĐK: </a:t>
            </a:r>
            <a:r>
              <a:rPr lang="vi-VN" sz="5000" dirty="0" smtClean="0">
                <a:solidFill>
                  <a:schemeClr val="bg1"/>
                </a:solidFill>
                <a:latin typeface="+mj-lt"/>
              </a:rPr>
              <a:t>Hát </a:t>
            </a:r>
            <a:r>
              <a:rPr lang="vi-VN" sz="5000" dirty="0">
                <a:solidFill>
                  <a:schemeClr val="bg1"/>
                </a:solidFill>
                <a:latin typeface="+mj-lt"/>
              </a:rPr>
              <a:t>lên bài ca, (hỡi ngàn dân) hãy hát lên bài ca chúc tụng Thiên Chúa. Sáng trong niềm tin (một niềm tin), khắp thế nhân chung tiếng hoan ca dâng Chúa Thiên Đình.</a:t>
            </a:r>
          </a:p>
          <a:p>
            <a:pPr algn="just">
              <a:lnSpc>
                <a:spcPct val="90000"/>
              </a:lnSpc>
              <a:spcBef>
                <a:spcPts val="0"/>
              </a:spcBef>
            </a:pPr>
            <a:endParaRPr lang="vi-VN" sz="6000" dirty="0">
              <a:solidFill>
                <a:schemeClr val="bg1"/>
              </a:solidFill>
              <a:latin typeface="+mj-lt"/>
            </a:endParaRPr>
          </a:p>
        </p:txBody>
      </p:sp>
    </p:spTree>
    <p:extLst>
      <p:ext uri="{BB962C8B-B14F-4D97-AF65-F5344CB8AC3E}">
        <p14:creationId xmlns:p14="http://schemas.microsoft.com/office/powerpoint/2010/main" val="1875311029"/>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401522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150"/>
            <a:ext cx="9144000" cy="5143500"/>
          </a:xfrm>
        </p:spPr>
        <p:txBody>
          <a:bodyPr anchor="ctr">
            <a:noAutofit/>
          </a:bodyPr>
          <a:lstStyle/>
          <a:p>
            <a:pPr algn="just">
              <a:lnSpc>
                <a:spcPct val="90000"/>
              </a:lnSpc>
              <a:spcBef>
                <a:spcPts val="0"/>
              </a:spcBef>
            </a:pPr>
            <a:endParaRPr lang="vi-VN" sz="5400" dirty="0" smtClean="0">
              <a:solidFill>
                <a:schemeClr val="bg1"/>
              </a:solidFill>
              <a:latin typeface="+mj-lt"/>
            </a:endParaRPr>
          </a:p>
          <a:p>
            <a:pPr algn="just">
              <a:lnSpc>
                <a:spcPct val="90000"/>
              </a:lnSpc>
              <a:spcBef>
                <a:spcPts val="0"/>
              </a:spcBef>
            </a:pPr>
            <a:r>
              <a:rPr lang="vi-VN" sz="5200" dirty="0">
                <a:solidFill>
                  <a:srgbClr val="FFFF00"/>
                </a:solidFill>
                <a:latin typeface="+mj-lt"/>
              </a:rPr>
              <a:t>Pk1: </a:t>
            </a:r>
            <a:r>
              <a:rPr lang="vi-VN" sz="5200" dirty="0">
                <a:solidFill>
                  <a:schemeClr val="bg1"/>
                </a:solidFill>
                <a:latin typeface="+mj-lt"/>
              </a:rPr>
              <a:t>Về đây muôn người, nhạc tấu vang trời, cùng hát muôn lời hòa tiếng nơi nơi, tung hô Chúa. Trong nắng ban mai hoa lá khoe tươi, chim hót vui ca muôn khúc tân ca mau vang xa.</a:t>
            </a:r>
          </a:p>
          <a:p>
            <a:pPr algn="just">
              <a:lnSpc>
                <a:spcPct val="90000"/>
              </a:lnSpc>
              <a:spcBef>
                <a:spcPts val="0"/>
              </a:spcBef>
            </a:pPr>
            <a:endParaRPr lang="vi-VN" sz="6600" dirty="0">
              <a:solidFill>
                <a:schemeClr val="bg1"/>
              </a:solidFill>
              <a:latin typeface="+mj-lt"/>
            </a:endParaRPr>
          </a:p>
        </p:txBody>
      </p:sp>
    </p:spTree>
    <p:extLst>
      <p:ext uri="{BB962C8B-B14F-4D97-AF65-F5344CB8AC3E}">
        <p14:creationId xmlns:p14="http://schemas.microsoft.com/office/powerpoint/2010/main" val="256372558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1487</TotalTime>
  <Words>2040</Words>
  <Application>Microsoft Office PowerPoint</Application>
  <PresentationFormat>On-screen Show (16:9)</PresentationFormat>
  <Paragraphs>86</Paragraphs>
  <Slides>80</Slides>
  <Notes>1</Notes>
  <HiddenSlides>0</HiddenSlides>
  <MMClips>0</MMClips>
  <ScaleCrop>false</ScaleCrop>
  <HeadingPairs>
    <vt:vector size="4" baseType="variant">
      <vt:variant>
        <vt:lpstr>Theme</vt:lpstr>
      </vt:variant>
      <vt:variant>
        <vt:i4>11</vt:i4>
      </vt:variant>
      <vt:variant>
        <vt:lpstr>Slide Titles</vt:lpstr>
      </vt:variant>
      <vt:variant>
        <vt:i4>80</vt:i4>
      </vt:variant>
    </vt:vector>
  </HeadingPairs>
  <TitlesOfParts>
    <vt:vector size="91" baseType="lpstr">
      <vt:lpstr>Office Theme</vt:lpstr>
      <vt:lpstr>7_Office Theme</vt:lpstr>
      <vt:lpstr>2_Office Theme</vt:lpstr>
      <vt:lpstr>3_Office Theme</vt:lpstr>
      <vt:lpstr>1_Office Theme</vt:lpstr>
      <vt:lpstr>4_Office Theme</vt:lpstr>
      <vt:lpstr>5_Office Theme</vt:lpstr>
      <vt:lpstr>6_Office Theme</vt:lpstr>
      <vt:lpstr>8_Office Theme</vt:lpstr>
      <vt:lpstr>9_Office Theme</vt:lpstr>
      <vt:lpstr>10_Office Theme</vt:lpstr>
      <vt:lpstr>PowerPoint Presentation</vt:lpstr>
      <vt:lpstr>TẬP HÁT CỘNG ĐOÀN</vt:lpstr>
      <vt:lpstr>ĐK: Lạy Chúa, xin gìn giữ linh hồn con, trong bình an của Ngài.</vt:lpstr>
      <vt:lpstr>Alleluia-Alleluia: Các con chỉ có một Cha. là Cha trên trời, chỉ có một người lãnh đạo, là Đức Ki-tô.  Alleluia.</vt:lpstr>
      <vt:lpstr>Chúa Nhật XXXI Thường Niên Năm A</vt:lpstr>
      <vt:lpstr>PowerPoint Presentation</vt:lpstr>
      <vt:lpstr>Ca Nhập Lễ Hát Lên Bài Ca Lm Kim Long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130 Chúa Nhật XXXI Thường Niên Năm A Lm. Kim Long 03 Câu</vt:lpstr>
      <vt:lpstr>ĐK: Lạy Chúa, xin gìn giữ linh hồn con, trong bình an của Ngài.</vt:lpstr>
      <vt:lpstr>Tk1: Lòng con không dám tự hào, mắt này nguyện chẳng nhắm cao. Đường danh vọng con không đặt bước, việc phi thường nào dám mưu cầu.</vt:lpstr>
      <vt:lpstr>ĐK: Lạy Chúa, xin gìn giữ linh hồn con, trong bình an của Ngài.</vt:lpstr>
      <vt:lpstr>Tk2: Hồn con, con giữ thinh lặng, chẳng hề một khi xốn xang. Như bé ngủ trong tay hiền mẫu, hồn con rày lặng lẽ an vui. </vt:lpstr>
      <vt:lpstr>ĐK: Lạy Chúa, xin gìn giữ linh hồn con, trong bình an của Ngài.</vt:lpstr>
      <vt:lpstr>Tk3: Giờ đây cho đến muôn đời, vững lòng, nào hỡi Ích-diên, mà trông cậy kiên trung vào Chúa, vì chỉ Ngài là Chúa ta thờ. </vt:lpstr>
      <vt:lpstr>ĐK: Lạy Chúa, xin gìn giữ linh hồn con, trong bình an của Ngài.</vt:lpstr>
      <vt:lpstr>PowerPoint Presentation</vt:lpstr>
      <vt:lpstr>Alleluia-Alleluia: Các con chỉ có một Cha. là Cha trên trời, chỉ có một người lãnh đạo, là Đức Ki-tô.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Pk1: Lời thiêng dâng Chúa từ trong đáy tim, âm thầm. Lời cầu xin Chúa tựa như nén hương lan trầm. Hồn con bay vút về nơi Nhan Chúa, nương thân. Và uống no say tin yêu nồng ấm. </vt:lpstr>
      <vt:lpstr>** Từ khi con biết tình yêu Chúa ban cao vời. Và từ khi biết đời con Chúa luôn an bài. Hồn con sẽ mãi cầu xin tha thiết, Danh Ngài. Cùng Chúa con không lo chi đường dài.  </vt:lpstr>
      <vt:lpstr>ĐK: Bàn tay con nâng lên cao, dâng Chúa hết những ý nghĩ. Dâng Chúa trót xác thân con, tương lai còn dài Chúa dắt con đi sợ gì những nỗi gian nguy.  </vt:lpstr>
      <vt:lpstr>** Đời con qua như mây bay, con tiến bước giữa thế giới. Khao khát sẽ mãi không vơi, cho con một lần thấy Chúa trong con nghe lời Chúa ru trong hồn.   </vt:lpstr>
      <vt:lpstr>Pk2: Tình yêu Thiên Chúa dìu con bước đi êm đềm. Lời Ngài như lắng trầm tư suốt năm, canh dài. Tình yêu Thiên Chúa làm con quên hết, ưu phiền. Dù những phong ba đau thương vụt đến. </vt:lpstr>
      <vt:lpstr>** Đời con nay vẫn là như giấc mơ chưa tròn. Tình Ngài như vẫn còn theo bước con, đêm ngày. Một hôm con bỗng chợt nghe tiếng Chúa, kêu mời. Để sống trăm năm cho riêng tình Ngài. </vt:lpstr>
      <vt:lpstr>ĐK: Bàn tay con nâng lên cao, dâng Chúa hết những ý nghĩ. Dâng Chúa trót xác thân con, tương lai còn dài Chúa dắt con đi sợ gì những nỗi gian nguy.  </vt:lpstr>
      <vt:lpstr>** Đời con qua như mây bay, con tiến bước giữa thế giới. Khao khát sẽ mãi không vơi, cho con một lần thấy Chúa trong con nghe lời Chúa ru trong hồn.   </vt:lpstr>
      <vt:lpstr>PowerPoint Presentation</vt:lpstr>
      <vt:lpstr>PowerPoint Presentation</vt:lpstr>
      <vt:lpstr>PowerPoint Presentation</vt:lpstr>
      <vt:lpstr>Ca Nguyện Hiệp Lễ Chúa Đã Chiếm Hữu Con Giang Tâm </vt:lpstr>
      <vt:lpstr>ĐK: Lạy Chúa Ngài đã chiếm hữu trái tim con bằng tình yêu của, Chúa, bằng tình yêu của Chúa. Một tình yêu, êm dịu và nhẹ nhàng. </vt:lpstr>
      <vt:lpstr>** Một tình yêu, vững bền mãi mãi. Trái tim con nhỏ hèn biết lấy chi đáp lại tình Ngài, chỉ mong sao được yêu Chúa, trọn từng phút từng giây, trọn cuộc sống này. Chúa ơi.</vt:lpstr>
      <vt:lpstr>Pk1: Ôi Chúa Giê-su. Chúa là đối tượng của trái tim con, là khát vọng của linh hồn con, là nguồn vui của đời sống con. Ôi Tình Yêu của mọi tình yêu, xin Ngài thánh hóa tâm hồn con, bằng Tình Yêu của Ngài. </vt:lpstr>
      <vt:lpstr>Pk2: Ôi chúa Giê-su. Mối tình thắm nồng của Chúa cho con, thật sâu thẳm trong tâm hồn con, tựa lửa thiêng rực say tháng năm. Ôi Tình yêu của mọi tình yêu, đây đời con lễ dâng toàn thiêu, cho ngọn lửa Thánh Tâm Ngài.</vt:lpstr>
      <vt:lpstr>ĐK: Lạy Chúa Ngài đã chiếm hữu trái tim con bằng tình yêu của, Chúa, bằng tình yêu của Chúa. Một tình yêu, êm dịu và nhẹ nhàng. </vt:lpstr>
      <vt:lpstr>** Một tình yêu, vững bền mãi mãi. Trái tim con nhỏ hèn biết lấy chi đáp lại tình Ngài, chỉ mong sao được yêu Chúa, trọn từng phút từng giây, trọn cuộc sống này. Chúa ơi.</vt:lpstr>
      <vt:lpstr>Pk3: Ôi Chúa Giê-su, mỗi lần Chúa thân hành đến thăm con, là mỗi lần con vui hưởng nếm niềm hỷ hoan tỏa lan ngất ngây. Ôi Tình Yêu của mọi tình yêu, ngọt ngào thay của ăn thần linh, Ngài ban phát thỏa tình. </vt:lpstr>
      <vt:lpstr>Pk4: Ôi Chúa Giê-su, hương vị Thiên Đàng mà Chúa trao ban, đã biến đổi thân con nghèo khó được trở nên giàu sang vô cùng. Ôi Tình yêu của mọi tình yêu, bao giờ con thỏa thuê chiêm ngưỡng Nhan Thánh Chúa tỏ tường.</vt:lpstr>
      <vt:lpstr>ĐK: Lạy Chúa Ngài đã chiếm hữu trái tim con bằng tình yêu của, Chúa, bằng tình yêu của Chúa. Một tình yêu, êm dịu và nhẹ nhàng. </vt:lpstr>
      <vt:lpstr>** Một tình yêu, vững bền mãi mãi. Trái tim con nhỏ hèn biết lấy chi đáp lại tình Ngài, chỉ mong sao được yêu Chúa, trọn từng phút từng giây, trọn cuộc sống này. Chúa ơi.</vt:lpstr>
      <vt:lpstr>PowerPoint Presentation</vt:lpstr>
      <vt:lpstr>PowerPoint Presentation</vt:lpstr>
      <vt:lpstr>Ca Kết Lễ Từ Chốn Luyện Hình Lm Kim Long </vt:lpstr>
      <vt:lpstr>Pk1: Từ chốn luyện hình u tối, vọng tiếng bao linh hồn khóc than. Niềm thành tín dâng Mẹ nhân ái, nguyện Mẹ thương nghe đoàn con cái thiết tha van nài. </vt:lpstr>
      <vt:lpstr>ĐK: Từ vực sâu, tiếng khóc than, còn vọng ngân với tháng năm u hoài đớn đau. Mẹ, Mẹ ơi, hãy đoái thương, lòng từ bi hãy chiếu soi hết mọi linh hồn. </vt:lpstr>
      <vt:lpstr>Pk2: Ngày tháng trôi vào quên lãng, nào biết trông ai người nhớ thương. Lệ sầu rưng rưng mờ đôi mắt, lửa hồng bao đêm ngày nung nấu đớn đau khôn lường.  </vt:lpstr>
      <vt:lpstr>ĐK: Từ vực sâu, tiếng khóc than, còn vọng ngân với tháng năm u hoài đớn đau. Mẹ, Mẹ ơi, hãy đoái thương, lòng từ bi hãy chiếu soi hết mọi linh hồn.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172</cp:revision>
  <dcterms:created xsi:type="dcterms:W3CDTF">2023-05-21T07:25:42Z</dcterms:created>
  <dcterms:modified xsi:type="dcterms:W3CDTF">2023-11-03T08:41:35Z</dcterms:modified>
</cp:coreProperties>
</file>