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372" r:id="rId9"/>
    <p:sldMasterId id="2147484384" r:id="rId10"/>
    <p:sldMasterId id="2147484396" r:id="rId11"/>
    <p:sldMasterId id="2147484408" r:id="rId12"/>
    <p:sldMasterId id="2147484420" r:id="rId13"/>
  </p:sldMasterIdLst>
  <p:notesMasterIdLst>
    <p:notesMasterId r:id="rId88"/>
  </p:notesMasterIdLst>
  <p:sldIdLst>
    <p:sldId id="507" r:id="rId14"/>
    <p:sldId id="376" r:id="rId15"/>
    <p:sldId id="824" r:id="rId16"/>
    <p:sldId id="826" r:id="rId17"/>
    <p:sldId id="827" r:id="rId18"/>
    <p:sldId id="553" r:id="rId19"/>
    <p:sldId id="585" r:id="rId20"/>
    <p:sldId id="746" r:id="rId21"/>
    <p:sldId id="676" r:id="rId22"/>
    <p:sldId id="839" r:id="rId23"/>
    <p:sldId id="828" r:id="rId24"/>
    <p:sldId id="384" r:id="rId25"/>
    <p:sldId id="386" r:id="rId26"/>
    <p:sldId id="387" r:id="rId27"/>
    <p:sldId id="388" r:id="rId28"/>
    <p:sldId id="389" r:id="rId29"/>
    <p:sldId id="390" r:id="rId30"/>
    <p:sldId id="391" r:id="rId31"/>
    <p:sldId id="829" r:id="rId32"/>
    <p:sldId id="649" r:id="rId33"/>
    <p:sldId id="811" r:id="rId34"/>
    <p:sldId id="812" r:id="rId35"/>
    <p:sldId id="813" r:id="rId36"/>
    <p:sldId id="820" r:id="rId37"/>
    <p:sldId id="814" r:id="rId38"/>
    <p:sldId id="821" r:id="rId39"/>
    <p:sldId id="815" r:id="rId40"/>
    <p:sldId id="822" r:id="rId41"/>
    <p:sldId id="816" r:id="rId42"/>
    <p:sldId id="823" r:id="rId43"/>
    <p:sldId id="830" r:id="rId44"/>
    <p:sldId id="653" r:id="rId45"/>
    <p:sldId id="838" r:id="rId46"/>
    <p:sldId id="728" r:id="rId47"/>
    <p:sldId id="54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550" r:id="rId62"/>
    <p:sldId id="558" r:id="rId63"/>
    <p:sldId id="561" r:id="rId64"/>
    <p:sldId id="559" r:id="rId65"/>
    <p:sldId id="614" r:id="rId66"/>
    <p:sldId id="745" r:id="rId67"/>
    <p:sldId id="835" r:id="rId68"/>
    <p:sldId id="840" r:id="rId69"/>
    <p:sldId id="276" r:id="rId70"/>
    <p:sldId id="810" r:id="rId71"/>
    <p:sldId id="729" r:id="rId72"/>
    <p:sldId id="277" r:id="rId73"/>
    <p:sldId id="278" r:id="rId74"/>
    <p:sldId id="279" r:id="rId75"/>
    <p:sldId id="290" r:id="rId76"/>
    <p:sldId id="632" r:id="rId77"/>
    <p:sldId id="291" r:id="rId78"/>
    <p:sldId id="841" r:id="rId79"/>
    <p:sldId id="292" r:id="rId80"/>
    <p:sldId id="843" r:id="rId81"/>
    <p:sldId id="293" r:id="rId82"/>
    <p:sldId id="564" r:id="rId83"/>
    <p:sldId id="563" r:id="rId84"/>
    <p:sldId id="751" r:id="rId85"/>
    <p:sldId id="842" r:id="rId86"/>
    <p:sldId id="844"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bMvj4zVnudK3BZ6bVNr0EQ==" hashData="bJ+iQHSRhxoz/ZSbeBUTEMuMyFI="/>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3144" y="-1482"/>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viewProps" Target="view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65</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0058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44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86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9920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9194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9480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1590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3026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5542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63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5722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0385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3227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6620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9920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9194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9480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1590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3026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554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6346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5722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0385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3227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6620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9920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9194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9480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1590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302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5542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6346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5722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0385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3227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662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4764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8632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7761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8854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9291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9394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3555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04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023011"/>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80006"/>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80006"/>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80006"/>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0.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endParaRPr lang="vi-VN" sz="5400" dirty="0" smtClean="0">
              <a:solidFill>
                <a:srgbClr val="FFFF00"/>
              </a:solidFill>
              <a:latin typeface="+mj-lt"/>
            </a:endParaRPr>
          </a:p>
          <a:p>
            <a:pPr algn="just">
              <a:lnSpc>
                <a:spcPct val="90000"/>
              </a:lnSpc>
              <a:spcBef>
                <a:spcPts val="0"/>
              </a:spcBef>
            </a:pPr>
            <a:r>
              <a:rPr lang="vi-VN" sz="5400" dirty="0" smtClean="0">
                <a:solidFill>
                  <a:srgbClr val="FFFF00"/>
                </a:solidFill>
                <a:latin typeface="+mj-lt"/>
              </a:rPr>
              <a:t>ĐK</a:t>
            </a:r>
            <a:r>
              <a:rPr lang="vi-VN" sz="5400" dirty="0">
                <a:solidFill>
                  <a:srgbClr val="FFFF00"/>
                </a:solidFill>
                <a:latin typeface="+mj-lt"/>
              </a:rPr>
              <a:t>: </a:t>
            </a:r>
            <a:r>
              <a:rPr lang="vi-VN" sz="5400" dirty="0" smtClean="0">
                <a:solidFill>
                  <a:schemeClr val="bg1"/>
                </a:solidFill>
                <a:latin typeface="+mj-lt"/>
              </a:rPr>
              <a:t>Al-lê-lu-ia. Al-lê-lu-ia</a:t>
            </a:r>
            <a:r>
              <a:rPr lang="vi-VN" sz="5400" dirty="0">
                <a:solidFill>
                  <a:schemeClr val="bg1"/>
                </a:solidFill>
                <a:latin typeface="+mj-lt"/>
              </a:rPr>
              <a:t>, bao uy quyền vinh dự thuộc về Chúa chúng ta. Khắp thế giới muôn người, khắp trái đất muôn loài, hãy ca ngợi tình Ngài chan hòa ngàn nơi.</a:t>
            </a:r>
          </a:p>
          <a:p>
            <a:pPr algn="just">
              <a:lnSpc>
                <a:spcPct val="90000"/>
              </a:lnSpc>
              <a:spcBef>
                <a:spcPts val="0"/>
              </a:spcBef>
            </a:pPr>
            <a:endParaRPr lang="vi-VN" sz="4800" dirty="0">
              <a:solidFill>
                <a:schemeClr val="bg1"/>
              </a:solidFill>
              <a:latin typeface="+mj-lt"/>
            </a:endParaRPr>
          </a:p>
        </p:txBody>
      </p:sp>
    </p:spTree>
    <p:extLst>
      <p:ext uri="{BB962C8B-B14F-4D97-AF65-F5344CB8AC3E}">
        <p14:creationId xmlns:p14="http://schemas.microsoft.com/office/powerpoint/2010/main" val="410985972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7310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r>
              <a:rPr lang="en-US" sz="7200" b="0" i="1" dirty="0">
                <a:solidFill>
                  <a:srgbClr val="FFFF00"/>
                </a:solidFill>
                <a:effectLst/>
                <a:latin typeface="+mj-lt"/>
                <a:cs typeface="Times New Roman" panose="02020603050405020304" pitchFamily="18" charset="0"/>
              </a:rPr>
              <a:t>KINH VINH DANH</a:t>
            </a:r>
          </a:p>
          <a:p>
            <a:pPr eaLnBrk="1" hangingPunct="1"/>
            <a:r>
              <a:rPr lang="en-US" sz="7200" b="0" i="1" dirty="0" err="1">
                <a:solidFill>
                  <a:srgbClr val="FFFF00"/>
                </a:solidFill>
                <a:effectLst/>
                <a:latin typeface="+mj-lt"/>
                <a:cs typeface="Times New Roman" panose="02020603050405020304" pitchFamily="18" charset="0"/>
              </a:rPr>
              <a:t>Ca</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Lên</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Đi</a:t>
            </a:r>
            <a:r>
              <a:rPr lang="en-US" sz="7200" b="0" i="1" dirty="0">
                <a:solidFill>
                  <a:srgbClr val="FFFF00"/>
                </a:solidFill>
                <a:effectLst/>
                <a:latin typeface="+mj-lt"/>
                <a:cs typeface="Times New Roman" panose="02020603050405020304" pitchFamily="18" charset="0"/>
              </a:rPr>
              <a:t> 2</a:t>
            </a:r>
            <a:endParaRPr lang="vi-VN" sz="7200" b="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731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Khôn ngoan</a:t>
            </a:r>
            <a:r>
              <a:rPr lang="vi-VN" sz="3200" b="1" smtClean="0">
                <a:ln w="1905"/>
                <a:solidFill>
                  <a:srgbClr val="A50021"/>
                </a:solidFill>
                <a:effectLst>
                  <a:innerShdw blurRad="69850" dist="43180" dir="5400000">
                    <a:srgbClr val="000000">
                      <a:alpha val="65000"/>
                    </a:srgbClr>
                  </a:innerShdw>
                </a:effectLst>
              </a:rPr>
              <a:t>.</a:t>
            </a:r>
            <a:r>
              <a:rPr lang="en-US" sz="3200" b="1" smtClean="0">
                <a:ln w="1905"/>
                <a:solidFill>
                  <a:srgbClr val="A50021"/>
                </a:solidFill>
                <a:effectLst>
                  <a:innerShdw blurRad="69850" dist="43180" dir="5400000">
                    <a:srgbClr val="000000">
                      <a:alpha val="65000"/>
                    </a:srgbClr>
                  </a:innerShdw>
                </a:effectLst>
              </a:rPr>
              <a:t/>
            </a:r>
            <a:br>
              <a:rPr lang="en-US" sz="3200" b="1" smtClean="0">
                <a:ln w="1905"/>
                <a:solidFill>
                  <a:srgbClr val="A50021"/>
                </a:solidFill>
                <a:effectLst>
                  <a:innerShdw blurRad="69850" dist="43180" dir="5400000">
                    <a:srgbClr val="000000">
                      <a:alpha val="65000"/>
                    </a:srgbClr>
                  </a:innerShdw>
                </a:effectLst>
              </a:rPr>
            </a:br>
            <a:r>
              <a:rPr lang="en-US" sz="3200" b="1">
                <a:ln w="1905"/>
                <a:solidFill>
                  <a:srgbClr val="A50021"/>
                </a:solidFill>
                <a:effectLst>
                  <a:innerShdw blurRad="69850" dist="43180" dir="5400000">
                    <a:srgbClr val="000000">
                      <a:alpha val="65000"/>
                    </a:srgbClr>
                  </a:innerShdw>
                </a:effectLst>
              </a:rPr>
              <a:t>Ai tìm kiếm Đức Khôn Ngoan, thì Đức Khôn Ngoan cho gặp.</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62</a:t>
            </a:r>
            <a:br>
              <a:rPr lang="en-US" smtClean="0">
                <a:solidFill>
                  <a:srgbClr val="FFFF00"/>
                </a:solidFill>
              </a:rPr>
            </a:br>
            <a:r>
              <a:rPr lang="en-US" smtClean="0">
                <a:solidFill>
                  <a:srgbClr val="FFFF00"/>
                </a:solidFill>
              </a:rPr>
              <a:t>Chúa Nhật XXXII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b="1" i="1" smtClean="0">
                <a:solidFill>
                  <a:schemeClr val="bg1"/>
                </a:solidFill>
              </a:rPr>
              <a:t>Lm. Kim Long</a:t>
            </a:r>
            <a:br>
              <a:rPr lang="en-US" b="1" i="1" smtClean="0">
                <a:solidFill>
                  <a:schemeClr val="bg1"/>
                </a:solidFill>
              </a:rPr>
            </a:br>
            <a:r>
              <a:rPr lang="en-US" b="1" i="1" smtClean="0">
                <a:solidFill>
                  <a:schemeClr val="bg1"/>
                </a:solidFill>
              </a:rPr>
              <a:t>04 Câu</a:t>
            </a:r>
            <a:endParaRPr lang="en-US" b="1" i="1">
              <a:solidFill>
                <a:schemeClr val="bg1"/>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2982620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smtClean="0">
                <a:solidFill>
                  <a:schemeClr val="bg1"/>
                </a:solidFill>
              </a:rPr>
              <a:t>Thân lạy Chúa, Đấng con tôn thờ, này con nao nao trông tìm Chúa, linh hồn con khát khao, thân xác con hao mòn, như đất khô cằn hằng trông mong nước nguồn.</a:t>
            </a:r>
            <a:endParaRPr lang="en-US" sz="5400">
              <a:solidFill>
                <a:schemeClr val="bg1"/>
              </a:solidFill>
            </a:endParaRPr>
          </a:p>
        </p:txBody>
      </p:sp>
    </p:spTree>
    <p:extLst>
      <p:ext uri="{BB962C8B-B14F-4D97-AF65-F5344CB8AC3E}">
        <p14:creationId xmlns:p14="http://schemas.microsoft.com/office/powerpoint/2010/main" val="1096393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762941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Tk2:</a:t>
            </a:r>
            <a:r>
              <a:rPr lang="en-US" sz="5400" smtClean="0">
                <a:solidFill>
                  <a:schemeClr val="bg1"/>
                </a:solidFill>
              </a:rPr>
              <a:t> </a:t>
            </a:r>
            <a:r>
              <a:rPr lang="vi-VN" sz="5400" smtClean="0">
                <a:solidFill>
                  <a:schemeClr val="bg1"/>
                </a:solidFill>
              </a:rPr>
              <a:t>Mong được tới ngắm tôn nhan Ngài, nhìn xem vinh quang uy lực Chúa. Ân tình của Chúa luôn cao quý hơn sinh mạng, con muốn vang lời mà ca khen suốt đời.</a:t>
            </a:r>
            <a:endParaRPr lang="en-US" sz="5400">
              <a:solidFill>
                <a:schemeClr val="bg1"/>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762941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Tk3:</a:t>
            </a:r>
            <a:r>
              <a:rPr lang="en-US" sz="5400">
                <a:solidFill>
                  <a:schemeClr val="bg1"/>
                </a:solidFill>
              </a:rPr>
              <a:t> </a:t>
            </a:r>
            <a:r>
              <a:rPr lang="vi-VN" sz="5400" smtClean="0">
                <a:solidFill>
                  <a:schemeClr val="bg1"/>
                </a:solidFill>
              </a:rPr>
              <a:t>Con nguyện ước chúc khen trọn đời, và xin giơ tay kêu cầu Chúa. Nay hồn con sướng vui như mới tham dự tiệc, câu hát trên miệng mừng vui hoan chúc Ngài.</a:t>
            </a: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762941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Tk4:</a:t>
            </a:r>
            <a:r>
              <a:rPr lang="en-US" sz="5400" smtClean="0">
                <a:solidFill>
                  <a:schemeClr val="bg1"/>
                </a:solidFill>
              </a:rPr>
              <a:t> </a:t>
            </a:r>
            <a:r>
              <a:rPr lang="vi-VN" sz="5400" smtClean="0">
                <a:solidFill>
                  <a:schemeClr val="bg1"/>
                </a:solidFill>
              </a:rPr>
              <a:t>Mơ tưởng Chúa mỗi khi lên giường, và qua năm canh con thầm nhắc. Bởi Ngài đã đoái thương luôn cứu nguy hộ phù, nương bóng tay Ngài, miệng con vui hát mừng.</a:t>
            </a:r>
          </a:p>
        </p:txBody>
      </p:sp>
    </p:spTree>
    <p:extLst>
      <p:ext uri="{BB962C8B-B14F-4D97-AF65-F5344CB8AC3E}">
        <p14:creationId xmlns:p14="http://schemas.microsoft.com/office/powerpoint/2010/main" val="1140386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700814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762941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591750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smtClean="0">
                <a:solidFill>
                  <a:srgbClr val="A50021"/>
                </a:solidFill>
              </a:rPr>
              <a:t>Bài trích </a:t>
            </a:r>
            <a:r>
              <a:rPr lang="en-US" sz="3600" smtClean="0">
                <a:solidFill>
                  <a:srgbClr val="A50021"/>
                </a:solidFill>
              </a:rPr>
              <a:t>thư thứ nhất của thánh Phaolo tông đồ Gửi tín hữu Thê-sa-lô-ni ca.</a:t>
            </a:r>
            <a:endParaRPr lang="vi-VN" sz="3600" smtClean="0">
              <a:solidFill>
                <a:srgbClr val="A50021"/>
              </a:solidFill>
            </a:endParaRPr>
          </a:p>
          <a:p>
            <a:r>
              <a:rPr lang="vi-VN" sz="3600">
                <a:solidFill>
                  <a:srgbClr val="A50021"/>
                </a:solidFill>
              </a:rPr>
              <a:t>Những người đã an giấc trong Đức Giê-su, sẽ được Thiên Chúa đưa về cùng Đức Giê-su.</a:t>
            </a:r>
          </a:p>
        </p:txBody>
      </p:sp>
    </p:spTree>
    <p:extLst>
      <p:ext uri="{BB962C8B-B14F-4D97-AF65-F5344CB8AC3E}">
        <p14:creationId xmlns:p14="http://schemas.microsoft.com/office/powerpoint/2010/main" val="1076586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6600" dirty="0" smtClean="0">
                <a:solidFill>
                  <a:srgbClr val="FFFF00"/>
                </a:solidFill>
              </a:rPr>
              <a:t>Alleluia-Alleluia: </a:t>
            </a:r>
            <a:r>
              <a:rPr lang="vi-VN" sz="6600" dirty="0" smtClean="0">
                <a:solidFill>
                  <a:schemeClr val="bg1"/>
                </a:solidFill>
              </a:rPr>
              <a:t>Anh em hãy tỉnh thức và hãy sẵn sàng, vì vào giờ anh em không ngờ, Con Người sẽ đến</a:t>
            </a:r>
            <a:r>
              <a:rPr lang="vi-VN" sz="6600" dirty="0">
                <a:solidFill>
                  <a:schemeClr val="bg1"/>
                </a:solidFill>
              </a:rPr>
              <a:t>. </a:t>
            </a:r>
            <a:r>
              <a:rPr lang="vi-VN" sz="6600" dirty="0" smtClean="0">
                <a:solidFill>
                  <a:schemeClr val="bg1"/>
                </a:solidFill>
              </a:rPr>
              <a:t> </a:t>
            </a:r>
            <a:r>
              <a:rPr lang="vi-VN" sz="6600" dirty="0" smtClean="0">
                <a:solidFill>
                  <a:srgbClr val="FFFF00"/>
                </a:solidFill>
              </a:rPr>
              <a:t>Alleluia.</a:t>
            </a:r>
            <a:endParaRPr lang="en-US" sz="6600" dirty="0">
              <a:solidFill>
                <a:srgbClr val="FFFF00"/>
              </a:solidFill>
            </a:endParaRPr>
          </a:p>
        </p:txBody>
      </p:sp>
    </p:spTree>
    <p:extLst>
      <p:ext uri="{BB962C8B-B14F-4D97-AF65-F5344CB8AC3E}">
        <p14:creationId xmlns:p14="http://schemas.microsoft.com/office/powerpoint/2010/main" val="27088010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6600" dirty="0" smtClean="0">
                <a:solidFill>
                  <a:srgbClr val="FFFF00"/>
                </a:solidFill>
              </a:rPr>
              <a:t>Alleluia-Alleluia: </a:t>
            </a:r>
            <a:r>
              <a:rPr lang="vi-VN" sz="6600" dirty="0" smtClean="0">
                <a:solidFill>
                  <a:schemeClr val="bg1"/>
                </a:solidFill>
              </a:rPr>
              <a:t>Anh em hãy tỉnh thức và hãy sẵn sàng, vì vào giờ anh em không ngờ, Con Người sẽ đến</a:t>
            </a:r>
            <a:r>
              <a:rPr lang="vi-VN" sz="6600" dirty="0">
                <a:solidFill>
                  <a:schemeClr val="bg1"/>
                </a:solidFill>
              </a:rPr>
              <a:t>. </a:t>
            </a:r>
            <a:r>
              <a:rPr lang="vi-VN" sz="6600" dirty="0" smtClean="0">
                <a:solidFill>
                  <a:schemeClr val="bg1"/>
                </a:solidFill>
              </a:rPr>
              <a:t> </a:t>
            </a:r>
            <a:r>
              <a:rPr lang="vi-VN" sz="6600" dirty="0" smtClean="0">
                <a:solidFill>
                  <a:srgbClr val="FFFF00"/>
                </a:solidFill>
              </a:rPr>
              <a:t>Alleluia.</a:t>
            </a:r>
            <a:endParaRPr lang="en-US" sz="6600" dirty="0">
              <a:solidFill>
                <a:srgbClr val="FFFF00"/>
              </a:solidFill>
            </a:endParaRPr>
          </a:p>
        </p:txBody>
      </p:sp>
    </p:spTree>
    <p:extLst>
      <p:ext uri="{BB962C8B-B14F-4D97-AF65-F5344CB8AC3E}">
        <p14:creationId xmlns:p14="http://schemas.microsoft.com/office/powerpoint/2010/main" val="33820525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
            <a:ext cx="9144000" cy="5143500"/>
          </a:xfrm>
          <a:prstGeom prst="rect">
            <a:avLst/>
          </a:prstGeom>
        </p:spPr>
      </p:pic>
      <p:sp>
        <p:nvSpPr>
          <p:cNvPr id="4" name="Rectangle 3"/>
          <p:cNvSpPr/>
          <p:nvPr/>
        </p:nvSpPr>
        <p:spPr>
          <a:xfrm>
            <a:off x="3505200" y="971550"/>
            <a:ext cx="5486400" cy="3108543"/>
          </a:xfrm>
          <a:prstGeom prst="rect">
            <a:avLst/>
          </a:prstGeom>
        </p:spPr>
        <p:txBody>
          <a:bodyPr wrap="square">
            <a:spAutoFit/>
          </a:bodyPr>
          <a:lstStyle/>
          <a:p>
            <a:pPr algn="just"/>
            <a:r>
              <a:rPr lang="en-US" sz="2800" smtClean="0"/>
              <a:t>C</a:t>
            </a:r>
            <a:r>
              <a:rPr lang="vi-VN" sz="2800" smtClean="0"/>
              <a:t>húa </a:t>
            </a:r>
            <a:r>
              <a:rPr lang="vi-VN" sz="2800"/>
              <a:t>có thể đến vào lúc chúng ta hoàn toàn bất ngờ. Do đó tỉnh thức là việc mỗi kitô hữu cần phải làm thường xuyên cả cuộc đời mình. Tin tưởng vào ơn Chúa trợ giúp, chúng ta cùng dâng lời cầu xin.</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73102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477328"/>
          </a:xfrm>
          <a:prstGeom prst="rect">
            <a:avLst/>
          </a:prstGeom>
        </p:spPr>
        <p:txBody>
          <a:bodyPr wrap="square">
            <a:spAutoFit/>
          </a:bodyPr>
          <a:lstStyle/>
          <a:p>
            <a:pPr algn="ctr"/>
            <a:r>
              <a:rPr lang="en-US" sz="5400" b="1" dirty="0" err="1" smtClean="0">
                <a:solidFill>
                  <a:srgbClr val="FFFF00"/>
                </a:solidFill>
              </a:rPr>
              <a:t>Lễ</a:t>
            </a:r>
            <a:r>
              <a:rPr lang="en-US" sz="5400" b="1" dirty="0" smtClean="0">
                <a:solidFill>
                  <a:srgbClr val="FFFF00"/>
                </a:solidFill>
              </a:rPr>
              <a:t> </a:t>
            </a:r>
            <a:r>
              <a:rPr lang="en-US" sz="5400" b="1" dirty="0" err="1" smtClean="0">
                <a:solidFill>
                  <a:srgbClr val="FFFF00"/>
                </a:solidFill>
              </a:rPr>
              <a:t>Dâng</a:t>
            </a:r>
            <a:r>
              <a:rPr lang="en-US" sz="5400" b="1" dirty="0" smtClean="0">
                <a:solidFill>
                  <a:srgbClr val="FFFF00"/>
                </a:solidFill>
              </a:rPr>
              <a:t> </a:t>
            </a:r>
            <a:r>
              <a:rPr lang="en-US" sz="5400" b="1" dirty="0" err="1" smtClean="0">
                <a:solidFill>
                  <a:srgbClr val="FFFF00"/>
                </a:solidFill>
              </a:rPr>
              <a:t>Đời</a:t>
            </a:r>
            <a:r>
              <a:rPr lang="en-US" sz="5400" b="1" dirty="0" smtClean="0">
                <a:solidFill>
                  <a:srgbClr val="FFFF00"/>
                </a:solidFill>
              </a:rPr>
              <a:t> Con</a:t>
            </a:r>
            <a:endParaRPr lang="en-US" sz="5400" b="1" dirty="0">
              <a:solidFill>
                <a:srgbClr val="FFFF00"/>
              </a:solidFill>
            </a:endParaRPr>
          </a:p>
          <a:p>
            <a:pPr algn="ctr"/>
            <a:r>
              <a:rPr lang="en-US" sz="3600" b="1" i="1" dirty="0" smtClean="0">
                <a:solidFill>
                  <a:schemeClr val="bg1"/>
                </a:solidFill>
              </a:rPr>
              <a:t>Lm </a:t>
            </a:r>
            <a:r>
              <a:rPr lang="en-US" sz="3600" b="1" i="1" dirty="0" err="1" smtClean="0">
                <a:solidFill>
                  <a:schemeClr val="bg1"/>
                </a:solidFill>
              </a:rPr>
              <a:t>Nguyễn</a:t>
            </a:r>
            <a:r>
              <a:rPr lang="en-US" sz="3600" b="1" i="1" dirty="0" smtClean="0">
                <a:solidFill>
                  <a:schemeClr val="bg1"/>
                </a:solidFill>
              </a:rPr>
              <a:t> </a:t>
            </a:r>
            <a:r>
              <a:rPr lang="en-US" sz="3600" b="1" i="1" dirty="0" err="1" smtClean="0">
                <a:solidFill>
                  <a:schemeClr val="bg1"/>
                </a:solidFill>
              </a:rPr>
              <a:t>Hùng</a:t>
            </a:r>
            <a:r>
              <a:rPr lang="en-US" sz="3600" b="1" i="1" dirty="0" smtClean="0">
                <a:solidFill>
                  <a:schemeClr val="bg1"/>
                </a:solidFill>
              </a:rPr>
              <a:t> </a:t>
            </a:r>
            <a:r>
              <a:rPr lang="en-US" sz="3600" b="1" i="1" dirty="0" err="1" smtClean="0">
                <a:solidFill>
                  <a:schemeClr val="bg1"/>
                </a:solidFill>
              </a:rPr>
              <a:t>Cường</a:t>
            </a:r>
            <a:endParaRPr lang="en-US" sz="36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Pk1</a:t>
            </a:r>
            <a:r>
              <a:rPr lang="vi-VN" sz="5400" dirty="0">
                <a:solidFill>
                  <a:srgbClr val="FFFF00"/>
                </a:solidFill>
              </a:rPr>
              <a:t>:  </a:t>
            </a:r>
            <a:r>
              <a:rPr lang="vi-VN" sz="5400" dirty="0" smtClean="0">
                <a:solidFill>
                  <a:schemeClr val="bg1"/>
                </a:solidFill>
              </a:rPr>
              <a:t>Đôi tay con </a:t>
            </a:r>
            <a:r>
              <a:rPr lang="vi-VN" sz="5400" dirty="0">
                <a:solidFill>
                  <a:schemeClr val="bg1"/>
                </a:solidFill>
              </a:rPr>
              <a:t>dâng lên </a:t>
            </a:r>
            <a:r>
              <a:rPr lang="vi-VN" sz="5400" dirty="0" smtClean="0">
                <a:solidFill>
                  <a:schemeClr val="bg1"/>
                </a:solidFill>
              </a:rPr>
              <a:t>đây </a:t>
            </a:r>
            <a:r>
              <a:rPr lang="vi-VN" sz="5400" dirty="0">
                <a:solidFill>
                  <a:schemeClr val="bg1"/>
                </a:solidFill>
              </a:rPr>
              <a:t>là bánh thơm với rượu nho lành. Do bao nhiêu lao công con người sớm hôm cùng nhau vun xới. </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a:t>
            </a:r>
            <a:r>
              <a:rPr lang="vi-VN" sz="5400" dirty="0">
                <a:solidFill>
                  <a:schemeClr val="bg1"/>
                </a:solidFill>
              </a:rPr>
              <a:t>Xin </a:t>
            </a:r>
            <a:r>
              <a:rPr lang="vi-VN" sz="5400" dirty="0" smtClean="0">
                <a:solidFill>
                  <a:schemeClr val="bg1"/>
                </a:solidFill>
              </a:rPr>
              <a:t>ơn trên khoan </a:t>
            </a:r>
            <a:r>
              <a:rPr lang="vi-VN" sz="5400" dirty="0">
                <a:solidFill>
                  <a:schemeClr val="bg1"/>
                </a:solidFill>
              </a:rPr>
              <a:t>nhân đoái nhận lễ dâng con kính dâng Ngài. Xin ban muôn ơn thiêng bánh rượu trở nên của nuôi trần gian.</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 </a:t>
            </a:r>
            <a:r>
              <a:rPr lang="vi-VN" sz="6000" dirty="0" smtClean="0">
                <a:solidFill>
                  <a:schemeClr val="bg1"/>
                </a:solidFill>
              </a:rPr>
              <a:t>Chúa </a:t>
            </a:r>
            <a:r>
              <a:rPr lang="vi-VN" sz="6000" dirty="0">
                <a:solidFill>
                  <a:schemeClr val="bg1"/>
                </a:solidFill>
              </a:rPr>
              <a:t>nguyện đoái thương lễ dâng cuộc đời. Chúa nguyện đoái thương lễ dâng đời </a:t>
            </a:r>
            <a:r>
              <a:rPr lang="vi-VN" sz="6000" dirty="0" smtClean="0">
                <a:solidFill>
                  <a:schemeClr val="bg1"/>
                </a:solidFill>
              </a:rPr>
              <a:t>con.</a:t>
            </a:r>
            <a:endParaRPr lang="vi-VN" sz="60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Pk2</a:t>
            </a:r>
            <a:r>
              <a:rPr lang="vi-VN" sz="5400" dirty="0">
                <a:solidFill>
                  <a:srgbClr val="FFFF00"/>
                </a:solidFill>
              </a:rPr>
              <a:t>:  </a:t>
            </a:r>
            <a:r>
              <a:rPr lang="vi-VN" sz="5400" dirty="0">
                <a:solidFill>
                  <a:schemeClr val="bg1"/>
                </a:solidFill>
              </a:rPr>
              <a:t>Qua bao nhiêu gian nan vất vả sớm hôm đắng cay trong đời. Nhưng con luôn trung kiên một lòng sắt son nguyện yêu mến Chúa. </a:t>
            </a:r>
            <a:endParaRPr lang="en-US" sz="5400" b="0" dirty="0">
              <a:solidFill>
                <a:schemeClr val="bg1"/>
              </a:solidFill>
              <a:effectLst/>
            </a:endParaRPr>
          </a:p>
        </p:txBody>
      </p:sp>
    </p:spTree>
    <p:extLst>
      <p:ext uri="{BB962C8B-B14F-4D97-AF65-F5344CB8AC3E}">
        <p14:creationId xmlns:p14="http://schemas.microsoft.com/office/powerpoint/2010/main" val="2033296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a:t>
            </a:r>
            <a:r>
              <a:rPr lang="vi-VN" sz="5400" dirty="0">
                <a:solidFill>
                  <a:schemeClr val="bg1"/>
                </a:solidFill>
              </a:rPr>
              <a:t>Mai tương lai ra sao con nào biết đâu hiến trót cho Ngài. Yêu thương con vô biên Chúa hằng chở che </a:t>
            </a:r>
            <a:r>
              <a:rPr lang="vi-VN" sz="5400" dirty="0" smtClean="0">
                <a:solidFill>
                  <a:schemeClr val="bg1"/>
                </a:solidFill>
              </a:rPr>
              <a:t>đỡ </a:t>
            </a:r>
            <a:r>
              <a:rPr lang="vi-VN" sz="5400" dirty="0">
                <a:solidFill>
                  <a:schemeClr val="bg1"/>
                </a:solidFill>
              </a:rPr>
              <a:t>nâng đời con.</a:t>
            </a:r>
          </a:p>
        </p:txBody>
      </p:sp>
    </p:spTree>
    <p:extLst>
      <p:ext uri="{BB962C8B-B14F-4D97-AF65-F5344CB8AC3E}">
        <p14:creationId xmlns:p14="http://schemas.microsoft.com/office/powerpoint/2010/main" val="37429160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 </a:t>
            </a:r>
            <a:r>
              <a:rPr lang="vi-VN" sz="6000" dirty="0" smtClean="0">
                <a:solidFill>
                  <a:schemeClr val="bg1"/>
                </a:solidFill>
              </a:rPr>
              <a:t>Chúa </a:t>
            </a:r>
            <a:r>
              <a:rPr lang="vi-VN" sz="6000" dirty="0">
                <a:solidFill>
                  <a:schemeClr val="bg1"/>
                </a:solidFill>
              </a:rPr>
              <a:t>nguyện đoái thương lễ dâng cuộc đời. Chúa nguyện đoái thương lễ dâng đời </a:t>
            </a:r>
            <a:r>
              <a:rPr lang="vi-VN" sz="6000" dirty="0" smtClean="0">
                <a:solidFill>
                  <a:schemeClr val="bg1"/>
                </a:solidFill>
              </a:rPr>
              <a:t>con.</a:t>
            </a:r>
            <a:endParaRPr lang="vi-VN" sz="6000" dirty="0">
              <a:solidFill>
                <a:schemeClr val="bg1"/>
              </a:solidFill>
            </a:endParaRPr>
          </a:p>
        </p:txBody>
      </p:sp>
    </p:spTree>
    <p:extLst>
      <p:ext uri="{BB962C8B-B14F-4D97-AF65-F5344CB8AC3E}">
        <p14:creationId xmlns:p14="http://schemas.microsoft.com/office/powerpoint/2010/main" val="2760079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a:solidFill>
                  <a:srgbClr val="FFFF00"/>
                </a:solidFill>
                <a:effectLst/>
              </a:rPr>
              <a:t>Nhập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smtClean="0">
                <a:solidFill>
                  <a:srgbClr val="FFFF00"/>
                </a:solidFill>
              </a:rPr>
              <a:t>Chung </a:t>
            </a:r>
            <a:r>
              <a:rPr lang="en-US" sz="6600" dirty="0" err="1" smtClean="0">
                <a:solidFill>
                  <a:srgbClr val="FFFF00"/>
                </a:solidFill>
              </a:rPr>
              <a:t>Một</a:t>
            </a:r>
            <a:r>
              <a:rPr lang="en-US" sz="6600" dirty="0" smtClean="0">
                <a:solidFill>
                  <a:srgbClr val="FFFF00"/>
                </a:solidFill>
              </a:rPr>
              <a:t> </a:t>
            </a:r>
            <a:r>
              <a:rPr lang="en-US" sz="6600" dirty="0" err="1" smtClean="0">
                <a:solidFill>
                  <a:srgbClr val="FFFF00"/>
                </a:solidFill>
              </a:rPr>
              <a:t>Niềm</a:t>
            </a:r>
            <a:r>
              <a:rPr lang="en-US" sz="6600" dirty="0" smtClean="0">
                <a:solidFill>
                  <a:srgbClr val="FFFF00"/>
                </a:solidFill>
              </a:rPr>
              <a:t> Tin</a:t>
            </a:r>
            <a:r>
              <a:rPr lang="en-US" sz="5400" dirty="0" smtClean="0">
                <a:solidFill>
                  <a:srgbClr val="FFFF00"/>
                </a:solidFill>
              </a:rPr>
              <a:t/>
            </a:r>
            <a:br>
              <a:rPr lang="en-US" sz="5400" dirty="0" smtClean="0">
                <a:solidFill>
                  <a:srgbClr val="FFFF00"/>
                </a:solidFill>
              </a:rPr>
            </a:br>
            <a:r>
              <a:rPr lang="en-US" sz="4800" i="1" dirty="0" err="1" smtClean="0">
                <a:solidFill>
                  <a:schemeClr val="bg1"/>
                </a:solidFill>
              </a:rPr>
              <a:t>Đỗ</a:t>
            </a:r>
            <a:r>
              <a:rPr lang="en-US" sz="4800" i="1" dirty="0" smtClean="0">
                <a:solidFill>
                  <a:schemeClr val="bg1"/>
                </a:solidFill>
              </a:rPr>
              <a:t> </a:t>
            </a:r>
            <a:r>
              <a:rPr lang="en-US" sz="4800" i="1" dirty="0" err="1" smtClean="0">
                <a:solidFill>
                  <a:schemeClr val="bg1"/>
                </a:solidFill>
              </a:rPr>
              <a:t>Vy</a:t>
            </a:r>
            <a:r>
              <a:rPr lang="en-US" sz="4800" i="1" dirty="0" smtClean="0">
                <a:solidFill>
                  <a:schemeClr val="bg1"/>
                </a:solidFill>
              </a:rPr>
              <a:t> </a:t>
            </a:r>
            <a:r>
              <a:rPr lang="en-US" sz="4800" i="1" dirty="0" err="1" smtClean="0">
                <a:solidFill>
                  <a:schemeClr val="bg1"/>
                </a:solidFill>
              </a:rPr>
              <a:t>Hạ</a:t>
            </a:r>
            <a:endParaRPr lang="en-US" sz="48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smtClean="0">
                <a:solidFill>
                  <a:srgbClr val="FFFF00"/>
                </a:solidFill>
              </a:rPr>
              <a:t>Về</a:t>
            </a:r>
            <a:r>
              <a:rPr lang="en-US" sz="6600" dirty="0" smtClean="0">
                <a:solidFill>
                  <a:srgbClr val="FFFF00"/>
                </a:solidFill>
              </a:rPr>
              <a:t> </a:t>
            </a:r>
            <a:r>
              <a:rPr lang="en-US" sz="6600" dirty="0" err="1" smtClean="0">
                <a:solidFill>
                  <a:srgbClr val="FFFF00"/>
                </a:solidFill>
              </a:rPr>
              <a:t>Bên</a:t>
            </a:r>
            <a:r>
              <a:rPr lang="en-US" sz="6600" dirty="0" smtClean="0">
                <a:solidFill>
                  <a:srgbClr val="FFFF00"/>
                </a:solidFill>
              </a:rPr>
              <a:t> </a:t>
            </a:r>
            <a:r>
              <a:rPr lang="en-US" sz="6600" dirty="0" err="1" smtClean="0">
                <a:solidFill>
                  <a:srgbClr val="FFFF00"/>
                </a:solidFill>
              </a:rPr>
              <a:t>Chúa</a:t>
            </a:r>
            <a:r>
              <a:rPr lang="en-US" sz="6600" b="0" dirty="0" smtClean="0">
                <a:solidFill>
                  <a:srgbClr val="FFFF00"/>
                </a:solidFill>
                <a:effectLst/>
                <a:latin typeface="+mj-lt"/>
              </a:rPr>
              <a:t/>
            </a:r>
            <a:br>
              <a:rPr lang="en-US" sz="6600" b="0" dirty="0" smtClean="0">
                <a:solidFill>
                  <a:srgbClr val="FFFF00"/>
                </a:solidFill>
                <a:effectLst/>
                <a:latin typeface="+mj-lt"/>
              </a:rPr>
            </a:br>
            <a:r>
              <a:rPr lang="en-US" sz="4800" b="0" i="1" dirty="0" err="1" smtClean="0">
                <a:solidFill>
                  <a:schemeClr val="bg1"/>
                </a:solidFill>
                <a:effectLst/>
                <a:latin typeface="+mj-lt"/>
              </a:rPr>
              <a:t>Phùng</a:t>
            </a:r>
            <a:r>
              <a:rPr lang="en-US" sz="4800" b="0" i="1" dirty="0" smtClean="0">
                <a:solidFill>
                  <a:schemeClr val="bg1"/>
                </a:solidFill>
                <a:effectLst/>
                <a:latin typeface="+mj-lt"/>
              </a:rPr>
              <a:t> Minh </a:t>
            </a:r>
            <a:r>
              <a:rPr lang="en-US" sz="4800" b="0" i="1" dirty="0" err="1" smtClean="0">
                <a:solidFill>
                  <a:schemeClr val="bg1"/>
                </a:solidFill>
                <a:effectLst/>
                <a:latin typeface="+mj-lt"/>
              </a:rPr>
              <a:t>Mẫn</a:t>
            </a:r>
            <a:endParaRPr lang="en-US" sz="48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FFFF00"/>
                </a:solidFill>
              </a:rPr>
              <a:t>Pk1</a:t>
            </a:r>
            <a:r>
              <a:rPr lang="vi-VN" sz="4800" dirty="0">
                <a:solidFill>
                  <a:srgbClr val="FFFF00"/>
                </a:solidFill>
              </a:rPr>
              <a:t>: </a:t>
            </a:r>
            <a:r>
              <a:rPr lang="vi-VN" sz="4800" dirty="0" smtClean="0">
                <a:solidFill>
                  <a:schemeClr val="bg1"/>
                </a:solidFill>
              </a:rPr>
              <a:t>Như </a:t>
            </a:r>
            <a:r>
              <a:rPr lang="vi-VN" sz="4800" dirty="0">
                <a:solidFill>
                  <a:schemeClr val="bg1"/>
                </a:solidFill>
              </a:rPr>
              <a:t>nai rừng đang khát mong về suối </a:t>
            </a:r>
            <a:r>
              <a:rPr lang="vi-VN" sz="4800" dirty="0" smtClean="0">
                <a:solidFill>
                  <a:schemeClr val="bg1"/>
                </a:solidFill>
              </a:rPr>
              <a:t>trong, </a:t>
            </a:r>
            <a:r>
              <a:rPr lang="vi-VN" sz="4800" dirty="0">
                <a:solidFill>
                  <a:schemeClr val="bg1"/>
                </a:solidFill>
              </a:rPr>
              <a:t>ngọt ngào, con mơ về quê dấu </a:t>
            </a:r>
            <a:r>
              <a:rPr lang="vi-VN" sz="4800" dirty="0" smtClean="0">
                <a:solidFill>
                  <a:schemeClr val="bg1"/>
                </a:solidFill>
              </a:rPr>
              <a:t>yêu, </a:t>
            </a:r>
            <a:r>
              <a:rPr lang="vi-VN" sz="4800" dirty="0">
                <a:solidFill>
                  <a:schemeClr val="bg1"/>
                </a:solidFill>
              </a:rPr>
              <a:t>dường bao. Chốn an bình thư </a:t>
            </a:r>
            <a:r>
              <a:rPr lang="vi-VN" sz="4800" dirty="0" smtClean="0">
                <a:solidFill>
                  <a:schemeClr val="bg1"/>
                </a:solidFill>
              </a:rPr>
              <a:t>thái, </a:t>
            </a:r>
            <a:r>
              <a:rPr lang="vi-VN" sz="4800" dirty="0">
                <a:solidFill>
                  <a:schemeClr val="bg1"/>
                </a:solidFill>
              </a:rPr>
              <a:t>có muôn phúc lộc tươi </a:t>
            </a:r>
            <a:r>
              <a:rPr lang="vi-VN" sz="4800" dirty="0" smtClean="0">
                <a:solidFill>
                  <a:schemeClr val="bg1"/>
                </a:solidFill>
              </a:rPr>
              <a:t>mới, </a:t>
            </a:r>
            <a:r>
              <a:rPr lang="vi-VN" sz="4800" dirty="0">
                <a:solidFill>
                  <a:schemeClr val="bg1"/>
                </a:solidFill>
              </a:rPr>
              <a:t>tựa vào lòng Chúa </a:t>
            </a:r>
            <a:r>
              <a:rPr lang="vi-VN" sz="4800" dirty="0" smtClean="0">
                <a:solidFill>
                  <a:schemeClr val="bg1"/>
                </a:solidFill>
              </a:rPr>
              <a:t>con, </a:t>
            </a:r>
            <a:r>
              <a:rPr lang="vi-VN" sz="4800" dirty="0">
                <a:solidFill>
                  <a:schemeClr val="bg1"/>
                </a:solidFill>
              </a:rPr>
              <a:t>nghỉ ngơi.  </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a:t>
            </a:r>
            <a:r>
              <a:rPr lang="vi-VN" sz="4800" dirty="0" smtClean="0">
                <a:solidFill>
                  <a:schemeClr val="bg1"/>
                </a:solidFill>
              </a:rPr>
              <a:t> </a:t>
            </a:r>
            <a:r>
              <a:rPr lang="vi-VN" sz="4800" dirty="0">
                <a:solidFill>
                  <a:schemeClr val="bg1"/>
                </a:solidFill>
              </a:rPr>
              <a:t>Nơi lưu đày </a:t>
            </a:r>
            <a:r>
              <a:rPr lang="vi-VN" sz="4800" dirty="0" smtClean="0">
                <a:solidFill>
                  <a:schemeClr val="bg1"/>
                </a:solidFill>
              </a:rPr>
              <a:t>sầu </a:t>
            </a:r>
            <a:r>
              <a:rPr lang="vi-VN" sz="4800" dirty="0">
                <a:solidFill>
                  <a:schemeClr val="bg1"/>
                </a:solidFill>
              </a:rPr>
              <a:t>đắng bao ngày vắng </a:t>
            </a:r>
            <a:r>
              <a:rPr lang="vi-VN" sz="4800" dirty="0" smtClean="0">
                <a:solidFill>
                  <a:schemeClr val="bg1"/>
                </a:solidFill>
              </a:rPr>
              <a:t>xa, </a:t>
            </a:r>
            <a:r>
              <a:rPr lang="vi-VN" sz="4800" dirty="0">
                <a:solidFill>
                  <a:schemeClr val="bg1"/>
                </a:solidFill>
              </a:rPr>
              <a:t>nụ cười. Thân nô lệ tìm thấy </a:t>
            </a:r>
            <a:r>
              <a:rPr lang="vi-VN" sz="4800" dirty="0" smtClean="0">
                <a:solidFill>
                  <a:schemeClr val="bg1"/>
                </a:solidFill>
              </a:rPr>
              <a:t>đâu, </a:t>
            </a:r>
            <a:r>
              <a:rPr lang="vi-VN" sz="4800" dirty="0">
                <a:solidFill>
                  <a:schemeClr val="bg1"/>
                </a:solidFill>
              </a:rPr>
              <a:t>niềm vui, ngước trông về trời </a:t>
            </a:r>
            <a:r>
              <a:rPr lang="vi-VN" sz="4800" dirty="0" smtClean="0">
                <a:solidFill>
                  <a:schemeClr val="bg1"/>
                </a:solidFill>
              </a:rPr>
              <a:t>cao, </a:t>
            </a:r>
            <a:r>
              <a:rPr lang="vi-VN" sz="4800" dirty="0">
                <a:solidFill>
                  <a:schemeClr val="bg1"/>
                </a:solidFill>
              </a:rPr>
              <a:t>tiếng con xin Ngài nghe </a:t>
            </a:r>
            <a:r>
              <a:rPr lang="vi-VN" sz="4800" dirty="0" smtClean="0">
                <a:solidFill>
                  <a:schemeClr val="bg1"/>
                </a:solidFill>
              </a:rPr>
              <a:t>thấu, </a:t>
            </a:r>
            <a:r>
              <a:rPr lang="vi-VN" sz="4800" dirty="0">
                <a:solidFill>
                  <a:schemeClr val="bg1"/>
                </a:solidFill>
              </a:rPr>
              <a:t>dìu đưa con thoát </a:t>
            </a:r>
            <a:r>
              <a:rPr lang="vi-VN" sz="4800" dirty="0" smtClean="0">
                <a:solidFill>
                  <a:schemeClr val="bg1"/>
                </a:solidFill>
              </a:rPr>
              <a:t>xa, </a:t>
            </a:r>
            <a:r>
              <a:rPr lang="vi-VN" sz="4800" dirty="0">
                <a:solidFill>
                  <a:schemeClr val="bg1"/>
                </a:solidFill>
              </a:rPr>
              <a:t>khổ đau.</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FFFF00"/>
                </a:solidFill>
              </a:rPr>
              <a:t>ĐK</a:t>
            </a:r>
            <a:r>
              <a:rPr lang="vi-VN" sz="4800" dirty="0">
                <a:solidFill>
                  <a:srgbClr val="FFFF00"/>
                </a:solidFill>
              </a:rPr>
              <a:t>: </a:t>
            </a:r>
            <a:r>
              <a:rPr lang="vi-VN" sz="4800" dirty="0">
                <a:solidFill>
                  <a:schemeClr val="bg1"/>
                </a:solidFill>
              </a:rPr>
              <a:t>Về bên </a:t>
            </a:r>
            <a:r>
              <a:rPr lang="vi-VN" sz="4800" dirty="0" smtClean="0">
                <a:solidFill>
                  <a:schemeClr val="bg1"/>
                </a:solidFill>
              </a:rPr>
              <a:t>Chúa, </a:t>
            </a:r>
            <a:r>
              <a:rPr lang="vi-VN" sz="4800" dirty="0">
                <a:solidFill>
                  <a:schemeClr val="bg1"/>
                </a:solidFill>
              </a:rPr>
              <a:t>một ngày con sướng vui nhiều </a:t>
            </a:r>
            <a:r>
              <a:rPr lang="vi-VN" sz="4800" dirty="0" smtClean="0">
                <a:solidFill>
                  <a:schemeClr val="bg1"/>
                </a:solidFill>
              </a:rPr>
              <a:t>hơn, </a:t>
            </a:r>
            <a:r>
              <a:rPr lang="vi-VN" sz="4800" dirty="0">
                <a:solidFill>
                  <a:schemeClr val="bg1"/>
                </a:solidFill>
              </a:rPr>
              <a:t>vạn ngày trần thế. Chính Ngài là cùng đích con đi về. Về bên </a:t>
            </a:r>
            <a:r>
              <a:rPr lang="vi-VN" sz="4800" dirty="0" smtClean="0">
                <a:solidFill>
                  <a:schemeClr val="bg1"/>
                </a:solidFill>
              </a:rPr>
              <a:t>Chúa, </a:t>
            </a:r>
            <a:r>
              <a:rPr lang="vi-VN" sz="4800" dirty="0">
                <a:solidFill>
                  <a:schemeClr val="bg1"/>
                </a:solidFill>
              </a:rPr>
              <a:t>niềm vui tràn ứ, ngàn </a:t>
            </a:r>
            <a:r>
              <a:rPr lang="vi-VN" sz="4800" dirty="0" smtClean="0">
                <a:solidFill>
                  <a:schemeClr val="bg1"/>
                </a:solidFill>
              </a:rPr>
              <a:t>thu, </a:t>
            </a:r>
            <a:r>
              <a:rPr lang="vi-VN" sz="4800" dirty="0">
                <a:solidFill>
                  <a:schemeClr val="bg1"/>
                </a:solidFill>
              </a:rPr>
              <a:t>không hề phai </a:t>
            </a:r>
            <a:r>
              <a:rPr lang="vi-VN" sz="4800" dirty="0" smtClean="0">
                <a:solidFill>
                  <a:schemeClr val="bg1"/>
                </a:solidFill>
              </a:rPr>
              <a:t>úa </a:t>
            </a:r>
            <a:r>
              <a:rPr lang="vi-VN" sz="4800" dirty="0">
                <a:solidFill>
                  <a:schemeClr val="bg1"/>
                </a:solidFill>
              </a:rPr>
              <a:t>có Chúa vui thỏa </a:t>
            </a:r>
            <a:r>
              <a:rPr lang="vi-VN" sz="4800" dirty="0" smtClean="0">
                <a:solidFill>
                  <a:schemeClr val="bg1"/>
                </a:solidFill>
              </a:rPr>
              <a:t>niềm, </a:t>
            </a:r>
            <a:r>
              <a:rPr lang="vi-VN" sz="4800" dirty="0">
                <a:solidFill>
                  <a:schemeClr val="bg1"/>
                </a:solidFill>
              </a:rPr>
              <a:t>ước </a:t>
            </a:r>
            <a:r>
              <a:rPr lang="vi-VN" sz="4800" dirty="0" smtClean="0">
                <a:solidFill>
                  <a:schemeClr val="bg1"/>
                </a:solidFill>
              </a:rPr>
              <a:t>mơ. </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Pk2</a:t>
            </a:r>
            <a:r>
              <a:rPr lang="vi-VN" sz="5000" dirty="0">
                <a:solidFill>
                  <a:srgbClr val="FFFF00"/>
                </a:solidFill>
              </a:rPr>
              <a:t>:  </a:t>
            </a:r>
            <a:r>
              <a:rPr lang="vi-VN" sz="5000" dirty="0">
                <a:solidFill>
                  <a:schemeClr val="bg1"/>
                </a:solidFill>
              </a:rPr>
              <a:t>Mang thân phận tội lỗi trên đường thế </a:t>
            </a:r>
            <a:r>
              <a:rPr lang="vi-VN" sz="5000" dirty="0" smtClean="0">
                <a:solidFill>
                  <a:schemeClr val="bg1"/>
                </a:solidFill>
              </a:rPr>
              <a:t>gian, </a:t>
            </a:r>
            <a:r>
              <a:rPr lang="vi-VN" sz="5000" dirty="0">
                <a:solidFill>
                  <a:schemeClr val="bg1"/>
                </a:solidFill>
              </a:rPr>
              <a:t>mịt mờ, con bao lần gục ngã </a:t>
            </a:r>
            <a:r>
              <a:rPr lang="vi-VN" sz="5000" dirty="0" smtClean="0">
                <a:solidFill>
                  <a:schemeClr val="bg1"/>
                </a:solidFill>
              </a:rPr>
              <a:t>trong, </a:t>
            </a:r>
            <a:r>
              <a:rPr lang="vi-VN" sz="5000" dirty="0">
                <a:solidFill>
                  <a:schemeClr val="bg1"/>
                </a:solidFill>
              </a:rPr>
              <a:t>bùn nhơ. Chốn u sầu héo </a:t>
            </a:r>
            <a:r>
              <a:rPr lang="vi-VN" sz="5000" dirty="0" smtClean="0">
                <a:solidFill>
                  <a:schemeClr val="bg1"/>
                </a:solidFill>
              </a:rPr>
              <a:t>úa, </a:t>
            </a:r>
            <a:r>
              <a:rPr lang="vi-VN" sz="5000" dirty="0">
                <a:solidFill>
                  <a:schemeClr val="bg1"/>
                </a:solidFill>
              </a:rPr>
              <a:t>mắt con đẫm lệ chan chứa, vạn lần đau xót cho tội xưa. </a:t>
            </a:r>
            <a:endParaRPr lang="en-US" sz="50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a:t>
            </a:r>
            <a:r>
              <a:rPr lang="vi-VN" sz="4800" dirty="0" smtClean="0">
                <a:solidFill>
                  <a:schemeClr val="bg1"/>
                </a:solidFill>
              </a:rPr>
              <a:t> </a:t>
            </a:r>
            <a:r>
              <a:rPr lang="vi-VN" sz="4800" dirty="0">
                <a:solidFill>
                  <a:schemeClr val="bg1"/>
                </a:solidFill>
              </a:rPr>
              <a:t>Ôi nhân hậu lòng Chúa như đại dương </a:t>
            </a:r>
            <a:r>
              <a:rPr lang="vi-VN" sz="4800" dirty="0" smtClean="0">
                <a:solidFill>
                  <a:schemeClr val="bg1"/>
                </a:solidFill>
              </a:rPr>
              <a:t>luôn, </a:t>
            </a:r>
            <a:r>
              <a:rPr lang="vi-VN" sz="4800" dirty="0">
                <a:solidFill>
                  <a:schemeClr val="bg1"/>
                </a:solidFill>
              </a:rPr>
              <a:t>dạt dào. Qua muôn đời hằng chứa </a:t>
            </a:r>
            <a:r>
              <a:rPr lang="vi-VN" sz="4800" dirty="0" smtClean="0">
                <a:solidFill>
                  <a:schemeClr val="bg1"/>
                </a:solidFill>
              </a:rPr>
              <a:t>chan, </a:t>
            </a:r>
            <a:r>
              <a:rPr lang="vi-VN" sz="4800" dirty="0">
                <a:solidFill>
                  <a:schemeClr val="bg1"/>
                </a:solidFill>
              </a:rPr>
              <a:t>nhường bao. Khấn xin Ngài thương </a:t>
            </a:r>
            <a:r>
              <a:rPr lang="vi-VN" sz="4800" dirty="0" smtClean="0">
                <a:solidFill>
                  <a:schemeClr val="bg1"/>
                </a:solidFill>
              </a:rPr>
              <a:t>xót, </a:t>
            </a:r>
            <a:r>
              <a:rPr lang="vi-VN" sz="4800" dirty="0">
                <a:solidFill>
                  <a:schemeClr val="bg1"/>
                </a:solidFill>
              </a:rPr>
              <a:t>thấm khô bao giọt nước </a:t>
            </a:r>
            <a:r>
              <a:rPr lang="vi-VN" sz="4800" dirty="0" smtClean="0">
                <a:solidFill>
                  <a:schemeClr val="bg1"/>
                </a:solidFill>
              </a:rPr>
              <a:t>mắt, </a:t>
            </a:r>
            <a:r>
              <a:rPr lang="vi-VN" sz="4800" dirty="0">
                <a:solidFill>
                  <a:schemeClr val="bg1"/>
                </a:solidFill>
              </a:rPr>
              <a:t>dìu đưa con tới quê trời cao.</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FFFF00"/>
                </a:solidFill>
              </a:rPr>
              <a:t>ĐK</a:t>
            </a:r>
            <a:r>
              <a:rPr lang="vi-VN" sz="4800" dirty="0">
                <a:solidFill>
                  <a:srgbClr val="FFFF00"/>
                </a:solidFill>
              </a:rPr>
              <a:t>: </a:t>
            </a:r>
            <a:r>
              <a:rPr lang="vi-VN" sz="4800" dirty="0">
                <a:solidFill>
                  <a:schemeClr val="bg1"/>
                </a:solidFill>
              </a:rPr>
              <a:t>Về bên </a:t>
            </a:r>
            <a:r>
              <a:rPr lang="vi-VN" sz="4800" dirty="0" smtClean="0">
                <a:solidFill>
                  <a:schemeClr val="bg1"/>
                </a:solidFill>
              </a:rPr>
              <a:t>Chúa, </a:t>
            </a:r>
            <a:r>
              <a:rPr lang="vi-VN" sz="4800" dirty="0">
                <a:solidFill>
                  <a:schemeClr val="bg1"/>
                </a:solidFill>
              </a:rPr>
              <a:t>một ngày con sướng vui nhiều </a:t>
            </a:r>
            <a:r>
              <a:rPr lang="vi-VN" sz="4800" dirty="0" smtClean="0">
                <a:solidFill>
                  <a:schemeClr val="bg1"/>
                </a:solidFill>
              </a:rPr>
              <a:t>hơn, </a:t>
            </a:r>
            <a:r>
              <a:rPr lang="vi-VN" sz="4800" dirty="0">
                <a:solidFill>
                  <a:schemeClr val="bg1"/>
                </a:solidFill>
              </a:rPr>
              <a:t>vạn ngày trần thế. Chính Ngài là cùng đích con đi về. Về bên </a:t>
            </a:r>
            <a:r>
              <a:rPr lang="vi-VN" sz="4800" dirty="0" smtClean="0">
                <a:solidFill>
                  <a:schemeClr val="bg1"/>
                </a:solidFill>
              </a:rPr>
              <a:t>Chúa, </a:t>
            </a:r>
            <a:r>
              <a:rPr lang="vi-VN" sz="4800" dirty="0">
                <a:solidFill>
                  <a:schemeClr val="bg1"/>
                </a:solidFill>
              </a:rPr>
              <a:t>niềm vui tràn ứ, ngàn </a:t>
            </a:r>
            <a:r>
              <a:rPr lang="vi-VN" sz="4800" dirty="0" smtClean="0">
                <a:solidFill>
                  <a:schemeClr val="bg1"/>
                </a:solidFill>
              </a:rPr>
              <a:t>thu, </a:t>
            </a:r>
            <a:r>
              <a:rPr lang="vi-VN" sz="4800" dirty="0">
                <a:solidFill>
                  <a:schemeClr val="bg1"/>
                </a:solidFill>
              </a:rPr>
              <a:t>không hề phai </a:t>
            </a:r>
            <a:r>
              <a:rPr lang="vi-VN" sz="4800" dirty="0" smtClean="0">
                <a:solidFill>
                  <a:schemeClr val="bg1"/>
                </a:solidFill>
              </a:rPr>
              <a:t>úa </a:t>
            </a:r>
            <a:r>
              <a:rPr lang="vi-VN" sz="4800" dirty="0">
                <a:solidFill>
                  <a:schemeClr val="bg1"/>
                </a:solidFill>
              </a:rPr>
              <a:t>có Chúa vui thỏa </a:t>
            </a:r>
            <a:r>
              <a:rPr lang="vi-VN" sz="4800" dirty="0" smtClean="0">
                <a:solidFill>
                  <a:schemeClr val="bg1"/>
                </a:solidFill>
              </a:rPr>
              <a:t>niềm, </a:t>
            </a:r>
            <a:r>
              <a:rPr lang="vi-VN" sz="4800" dirty="0">
                <a:solidFill>
                  <a:schemeClr val="bg1"/>
                </a:solidFill>
              </a:rPr>
              <a:t>ước </a:t>
            </a:r>
            <a:r>
              <a:rPr lang="vi-VN" sz="4800" dirty="0" smtClean="0">
                <a:solidFill>
                  <a:schemeClr val="bg1"/>
                </a:solidFill>
              </a:rPr>
              <a:t>mơ. </a:t>
            </a:r>
            <a:endParaRPr lang="en-US" sz="4800" b="0" dirty="0">
              <a:solidFill>
                <a:schemeClr val="bg1"/>
              </a:solidFill>
              <a:effectLst/>
            </a:endParaRPr>
          </a:p>
        </p:txBody>
      </p:sp>
    </p:spTree>
    <p:extLst>
      <p:ext uri="{BB962C8B-B14F-4D97-AF65-F5344CB8AC3E}">
        <p14:creationId xmlns:p14="http://schemas.microsoft.com/office/powerpoint/2010/main" val="17530278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193251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600" b="0" dirty="0">
                <a:solidFill>
                  <a:srgbClr val="FFFF00"/>
                </a:solidFill>
                <a:effectLst/>
              </a:rPr>
              <a:t>Ca </a:t>
            </a:r>
            <a:r>
              <a:rPr lang="en-US" sz="6600" b="0" dirty="0" err="1">
                <a:solidFill>
                  <a:srgbClr val="FFFF00"/>
                </a:solidFill>
                <a:effectLst/>
              </a:rPr>
              <a:t>Kết</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smtClean="0">
                <a:solidFill>
                  <a:srgbClr val="FFFF00"/>
                </a:solidFill>
              </a:rPr>
              <a:t>Xin</a:t>
            </a:r>
            <a:r>
              <a:rPr lang="en-US" sz="6600" dirty="0" smtClean="0">
                <a:solidFill>
                  <a:srgbClr val="FFFF00"/>
                </a:solidFill>
              </a:rPr>
              <a:t> </a:t>
            </a:r>
            <a:r>
              <a:rPr lang="en-US" sz="6600" dirty="0" err="1" smtClean="0">
                <a:solidFill>
                  <a:srgbClr val="FFFF00"/>
                </a:solidFill>
              </a:rPr>
              <a:t>Mẹ</a:t>
            </a:r>
            <a:r>
              <a:rPr lang="en-US" sz="6600" dirty="0" smtClean="0">
                <a:solidFill>
                  <a:srgbClr val="FFFF00"/>
                </a:solidFill>
              </a:rPr>
              <a:t> </a:t>
            </a:r>
            <a:r>
              <a:rPr lang="en-US" sz="6600" dirty="0" err="1" smtClean="0">
                <a:solidFill>
                  <a:srgbClr val="FFFF00"/>
                </a:solidFill>
              </a:rPr>
              <a:t>Nghe</a:t>
            </a:r>
            <a:r>
              <a:rPr lang="en-US" sz="6600" dirty="0" smtClean="0">
                <a:solidFill>
                  <a:srgbClr val="FFFF00"/>
                </a:solidFill>
              </a:rPr>
              <a:t> </a:t>
            </a:r>
            <a:r>
              <a:rPr lang="en-US" sz="6600" dirty="0" err="1" smtClean="0">
                <a:solidFill>
                  <a:srgbClr val="FFFF00"/>
                </a:solidFill>
              </a:rPr>
              <a:t>Thấu</a:t>
            </a:r>
            <a:r>
              <a:rPr lang="en-US" sz="6600" dirty="0" smtClean="0">
                <a:solidFill>
                  <a:srgbClr val="FFFF00"/>
                </a:solidFill>
              </a:rPr>
              <a:t/>
            </a:r>
            <a:br>
              <a:rPr lang="en-US" sz="6600" dirty="0" smtClean="0">
                <a:solidFill>
                  <a:srgbClr val="FFFF00"/>
                </a:solidFill>
              </a:rPr>
            </a:br>
            <a:r>
              <a:rPr lang="en-US" sz="4800" i="1" dirty="0" smtClean="0">
                <a:solidFill>
                  <a:schemeClr val="bg1"/>
                </a:solidFill>
              </a:rPr>
              <a:t>Lm </a:t>
            </a:r>
            <a:r>
              <a:rPr lang="en-US" sz="4800" i="1" dirty="0" err="1" smtClean="0">
                <a:solidFill>
                  <a:schemeClr val="bg1"/>
                </a:solidFill>
              </a:rPr>
              <a:t>Phương</a:t>
            </a:r>
            <a:r>
              <a:rPr lang="en-US" sz="4800" i="1" dirty="0" smtClean="0">
                <a:solidFill>
                  <a:schemeClr val="bg1"/>
                </a:solidFill>
              </a:rPr>
              <a:t> </a:t>
            </a:r>
            <a:r>
              <a:rPr lang="en-US" sz="4800" i="1" dirty="0" err="1" smtClean="0">
                <a:solidFill>
                  <a:schemeClr val="bg1"/>
                </a:solidFill>
              </a:rPr>
              <a:t>Anh</a:t>
            </a:r>
            <a:endParaRPr lang="en-US" sz="48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00050"/>
            <a:ext cx="9144000" cy="5143500"/>
          </a:xfrm>
        </p:spPr>
        <p:txBody>
          <a:bodyPr anchor="ctr">
            <a:noAutofit/>
          </a:bodyPr>
          <a:lstStyle/>
          <a:p>
            <a:pPr algn="just">
              <a:lnSpc>
                <a:spcPct val="90000"/>
              </a:lnSpc>
              <a:spcBef>
                <a:spcPts val="0"/>
              </a:spcBef>
            </a:pPr>
            <a:r>
              <a:rPr lang="vi-VN" sz="5000" dirty="0" smtClean="0">
                <a:solidFill>
                  <a:srgbClr val="FFFF00"/>
                </a:solidFill>
                <a:latin typeface="+mj-lt"/>
              </a:rPr>
              <a:t>Pk1</a:t>
            </a:r>
            <a:r>
              <a:rPr lang="vi-VN" sz="5000" dirty="0">
                <a:solidFill>
                  <a:srgbClr val="FFFF00"/>
                </a:solidFill>
                <a:latin typeface="+mj-lt"/>
              </a:rPr>
              <a:t>: </a:t>
            </a:r>
            <a:r>
              <a:rPr lang="vi-VN" sz="5000" dirty="0" smtClean="0">
                <a:solidFill>
                  <a:schemeClr val="bg1"/>
                </a:solidFill>
                <a:latin typeface="+mj-lt"/>
              </a:rPr>
              <a:t>Chung </a:t>
            </a:r>
            <a:r>
              <a:rPr lang="vi-VN" sz="5000" dirty="0">
                <a:solidFill>
                  <a:schemeClr val="bg1"/>
                </a:solidFill>
                <a:latin typeface="+mj-lt"/>
              </a:rPr>
              <a:t>một niềm </a:t>
            </a:r>
            <a:r>
              <a:rPr lang="vi-VN" sz="5000" dirty="0" smtClean="0">
                <a:solidFill>
                  <a:schemeClr val="bg1"/>
                </a:solidFill>
                <a:latin typeface="+mj-lt"/>
              </a:rPr>
              <a:t>tin, </a:t>
            </a:r>
            <a:r>
              <a:rPr lang="vi-VN" sz="5000" dirty="0">
                <a:solidFill>
                  <a:schemeClr val="bg1"/>
                </a:solidFill>
                <a:latin typeface="+mj-lt"/>
              </a:rPr>
              <a:t>chúng con sum họp về đây, quanh bàn thờ </a:t>
            </a:r>
            <a:r>
              <a:rPr lang="vi-VN" sz="5000" dirty="0" smtClean="0">
                <a:solidFill>
                  <a:schemeClr val="bg1"/>
                </a:solidFill>
                <a:latin typeface="+mj-lt"/>
              </a:rPr>
              <a:t>Cha, </a:t>
            </a:r>
            <a:r>
              <a:rPr lang="vi-VN" sz="5000" dirty="0">
                <a:solidFill>
                  <a:schemeClr val="bg1"/>
                </a:solidFill>
                <a:latin typeface="+mj-lt"/>
              </a:rPr>
              <a:t>dâng lên lời kinh thánh ái. Cám tạ hồng </a:t>
            </a:r>
            <a:r>
              <a:rPr lang="vi-VN" sz="5000" dirty="0" smtClean="0">
                <a:solidFill>
                  <a:schemeClr val="bg1"/>
                </a:solidFill>
                <a:latin typeface="+mj-lt"/>
              </a:rPr>
              <a:t>ân, </a:t>
            </a:r>
            <a:r>
              <a:rPr lang="vi-VN" sz="5000" dirty="0">
                <a:solidFill>
                  <a:schemeClr val="bg1"/>
                </a:solidFill>
                <a:latin typeface="+mj-lt"/>
              </a:rPr>
              <a:t>Cha đã khứng ban đêm ngày, giữ gìn hồn </a:t>
            </a:r>
            <a:r>
              <a:rPr lang="vi-VN" sz="5000" dirty="0" smtClean="0">
                <a:solidFill>
                  <a:schemeClr val="bg1"/>
                </a:solidFill>
                <a:latin typeface="+mj-lt"/>
              </a:rPr>
              <a:t>thơ, </a:t>
            </a:r>
            <a:r>
              <a:rPr lang="vi-VN" sz="5000" dirty="0">
                <a:solidFill>
                  <a:schemeClr val="bg1"/>
                </a:solidFill>
                <a:latin typeface="+mj-lt"/>
              </a:rPr>
              <a:t>trong trắng như cành huệ tươi.</a:t>
            </a:r>
          </a:p>
          <a:p>
            <a:pPr algn="just">
              <a:lnSpc>
                <a:spcPct val="90000"/>
              </a:lnSpc>
              <a:spcBef>
                <a:spcPts val="0"/>
              </a:spcBef>
            </a:pPr>
            <a:endParaRPr lang="vi-VN" sz="6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Pk1</a:t>
            </a:r>
            <a:r>
              <a:rPr lang="vi-VN" sz="4800" dirty="0">
                <a:solidFill>
                  <a:srgbClr val="FFFF00"/>
                </a:solidFill>
              </a:rPr>
              <a:t>:  </a:t>
            </a:r>
            <a:r>
              <a:rPr lang="vi-VN" sz="4800" dirty="0">
                <a:solidFill>
                  <a:schemeClr val="bg1"/>
                </a:solidFill>
              </a:rPr>
              <a:t>Tiếng bao linh hồn, đang rên xiết dâng ứ trào.  Tiếng con nghẹn ngào, hồn dâng lên trái tim tinh tuyền. Mẹ, Mẹ ơi. Mẹ, Mẹ ơi.  Còn bao đứa con ngày đêm ước mong lời con khấn xin vang tới ngai Mẹ.</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Xin Mẹ nghe thấu tiếng con cầu, mưa dòng nước mát xuống nơi vực sâu. Xin Mẹ cưu mang các linh hồn, sinh vào yêu thương phúc vinh Thiên đường.</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Pk2</a:t>
            </a:r>
            <a:r>
              <a:rPr lang="vi-VN" sz="4800" dirty="0">
                <a:solidFill>
                  <a:srgbClr val="FFFF00"/>
                </a:solidFill>
              </a:rPr>
              <a:t>:  </a:t>
            </a:r>
            <a:r>
              <a:rPr lang="vi-VN" sz="4800" dirty="0">
                <a:solidFill>
                  <a:schemeClr val="bg1"/>
                </a:solidFill>
              </a:rPr>
              <a:t>Tiếng bao linh </a:t>
            </a:r>
            <a:r>
              <a:rPr lang="vi-VN" sz="4800" dirty="0" smtClean="0">
                <a:solidFill>
                  <a:schemeClr val="bg1"/>
                </a:solidFill>
              </a:rPr>
              <a:t>hồn, </a:t>
            </a:r>
            <a:r>
              <a:rPr lang="vi-VN" sz="4800" dirty="0">
                <a:solidFill>
                  <a:schemeClr val="bg1"/>
                </a:solidFill>
              </a:rPr>
              <a:t>đang kêu khóc </a:t>
            </a:r>
            <a:r>
              <a:rPr lang="vi-VN" sz="4800" dirty="0" smtClean="0">
                <a:solidFill>
                  <a:schemeClr val="bg1"/>
                </a:solidFill>
              </a:rPr>
              <a:t>Mẹ </a:t>
            </a:r>
            <a:r>
              <a:rPr lang="vi-VN" sz="4800" dirty="0">
                <a:solidFill>
                  <a:schemeClr val="bg1"/>
                </a:solidFill>
              </a:rPr>
              <a:t>ơi </a:t>
            </a:r>
            <a:r>
              <a:rPr lang="vi-VN" sz="4800" dirty="0" smtClean="0">
                <a:solidFill>
                  <a:schemeClr val="bg1"/>
                </a:solidFill>
              </a:rPr>
              <a:t>Mẹ. </a:t>
            </a:r>
            <a:r>
              <a:rPr lang="vi-VN" sz="4800" dirty="0">
                <a:solidFill>
                  <a:schemeClr val="bg1"/>
                </a:solidFill>
              </a:rPr>
              <a:t>Tiếng con kêu cầu hồn dâng lên trái tim tinh tuyền. Mẹ, Mẹ </a:t>
            </a:r>
            <a:r>
              <a:rPr lang="vi-VN" sz="4800" dirty="0" smtClean="0">
                <a:solidFill>
                  <a:schemeClr val="bg1"/>
                </a:solidFill>
              </a:rPr>
              <a:t>ơi. </a:t>
            </a:r>
            <a:r>
              <a:rPr lang="vi-VN" sz="4800" dirty="0">
                <a:solidFill>
                  <a:schemeClr val="bg1"/>
                </a:solidFill>
              </a:rPr>
              <a:t>Mẹ, Mẹ </a:t>
            </a:r>
            <a:r>
              <a:rPr lang="vi-VN" sz="4800" dirty="0" smtClean="0">
                <a:solidFill>
                  <a:schemeClr val="bg1"/>
                </a:solidFill>
              </a:rPr>
              <a:t>ơi. </a:t>
            </a:r>
            <a:r>
              <a:rPr lang="vi-VN" sz="4800" dirty="0">
                <a:solidFill>
                  <a:schemeClr val="bg1"/>
                </a:solidFill>
              </a:rPr>
              <a:t>Ngàn muôn đớn đau vực sâu tối tăm lời con khấn xin cho các linh </a:t>
            </a:r>
            <a:r>
              <a:rPr lang="vi-VN" sz="4800" dirty="0" smtClean="0">
                <a:solidFill>
                  <a:schemeClr val="bg1"/>
                </a:solidFill>
              </a:rPr>
              <a:t>hồn.</a:t>
            </a:r>
            <a:endParaRPr lang="en-US" sz="48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Xin Mẹ nghe thấu tiếng con cầu, mưa dòng nước mát xuống nơi vực sâu. Xin Mẹ cưu mang các linh hồn, sinh vào yêu thương phúc vinh Thiên đường.</a:t>
            </a:r>
            <a:endParaRPr lang="vi-VN" sz="5400" b="0" dirty="0">
              <a:solidFill>
                <a:schemeClr val="bg1"/>
              </a:solidFill>
              <a:effectLst/>
            </a:endParaRPr>
          </a:p>
        </p:txBody>
      </p:sp>
    </p:spTree>
    <p:extLst>
      <p:ext uri="{BB962C8B-B14F-4D97-AF65-F5344CB8AC3E}">
        <p14:creationId xmlns:p14="http://schemas.microsoft.com/office/powerpoint/2010/main" val="25876100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19325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endParaRPr lang="vi-VN" sz="5400" dirty="0" smtClean="0">
              <a:solidFill>
                <a:srgbClr val="FFFF00"/>
              </a:solidFill>
              <a:latin typeface="+mj-lt"/>
            </a:endParaRPr>
          </a:p>
          <a:p>
            <a:pPr algn="just">
              <a:lnSpc>
                <a:spcPct val="90000"/>
              </a:lnSpc>
              <a:spcBef>
                <a:spcPts val="0"/>
              </a:spcBef>
            </a:pPr>
            <a:r>
              <a:rPr lang="vi-VN" sz="5400" dirty="0" smtClean="0">
                <a:solidFill>
                  <a:srgbClr val="FFFF00"/>
                </a:solidFill>
                <a:latin typeface="+mj-lt"/>
              </a:rPr>
              <a:t>ĐK</a:t>
            </a:r>
            <a:r>
              <a:rPr lang="vi-VN" sz="5400" dirty="0">
                <a:solidFill>
                  <a:srgbClr val="FFFF00"/>
                </a:solidFill>
                <a:latin typeface="+mj-lt"/>
              </a:rPr>
              <a:t>: </a:t>
            </a:r>
            <a:r>
              <a:rPr lang="vi-VN" sz="5400" dirty="0" smtClean="0">
                <a:solidFill>
                  <a:schemeClr val="bg1"/>
                </a:solidFill>
                <a:latin typeface="+mj-lt"/>
              </a:rPr>
              <a:t>Al-lê-lu-ia. Al-lê-lu-ia</a:t>
            </a:r>
            <a:r>
              <a:rPr lang="vi-VN" sz="5400" dirty="0">
                <a:solidFill>
                  <a:schemeClr val="bg1"/>
                </a:solidFill>
                <a:latin typeface="+mj-lt"/>
              </a:rPr>
              <a:t>, bao uy quyền vinh dự thuộc về Chúa chúng ta. Khắp thế giới muôn người, khắp trái đất muôn loài, hãy ca ngợi tình Ngài chan hòa ngàn nơi.</a:t>
            </a:r>
          </a:p>
          <a:p>
            <a:pPr algn="just">
              <a:lnSpc>
                <a:spcPct val="90000"/>
              </a:lnSpc>
              <a:spcBef>
                <a:spcPts val="0"/>
              </a:spcBef>
            </a:pPr>
            <a:endParaRPr lang="vi-VN" sz="4800" dirty="0">
              <a:solidFill>
                <a:schemeClr val="bg1"/>
              </a:solidFill>
              <a:latin typeface="+mj-lt"/>
            </a:endParaRPr>
          </a:p>
        </p:txBody>
      </p:sp>
    </p:spTree>
    <p:extLst>
      <p:ext uri="{BB962C8B-B14F-4D97-AF65-F5344CB8AC3E}">
        <p14:creationId xmlns:p14="http://schemas.microsoft.com/office/powerpoint/2010/main" val="8579580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dirty="0" smtClean="0">
                <a:solidFill>
                  <a:srgbClr val="FFFF00"/>
                </a:solidFill>
                <a:latin typeface="+mj-lt"/>
              </a:rPr>
              <a:t>Pk2</a:t>
            </a:r>
            <a:r>
              <a:rPr lang="vi-VN" sz="5000" dirty="0">
                <a:solidFill>
                  <a:srgbClr val="FFFF00"/>
                </a:solidFill>
                <a:latin typeface="+mj-lt"/>
              </a:rPr>
              <a:t>: </a:t>
            </a:r>
            <a:r>
              <a:rPr lang="vi-VN" sz="5000" dirty="0">
                <a:solidFill>
                  <a:schemeClr val="bg1"/>
                </a:solidFill>
                <a:latin typeface="+mj-lt"/>
              </a:rPr>
              <a:t>Con cùng một </a:t>
            </a:r>
            <a:r>
              <a:rPr lang="vi-VN" sz="5000" dirty="0" smtClean="0">
                <a:solidFill>
                  <a:schemeClr val="bg1"/>
                </a:solidFill>
                <a:latin typeface="+mj-lt"/>
              </a:rPr>
              <a:t>Cha, </a:t>
            </a:r>
            <a:r>
              <a:rPr lang="vi-VN" sz="5000" dirty="0">
                <a:solidFill>
                  <a:schemeClr val="bg1"/>
                </a:solidFill>
                <a:latin typeface="+mj-lt"/>
              </a:rPr>
              <a:t>chúng con chung một Thần Linh, quy tụ về </a:t>
            </a:r>
            <a:r>
              <a:rPr lang="vi-VN" sz="5000" dirty="0" smtClean="0">
                <a:solidFill>
                  <a:schemeClr val="bg1"/>
                </a:solidFill>
                <a:latin typeface="+mj-lt"/>
              </a:rPr>
              <a:t>đây, </a:t>
            </a:r>
            <a:r>
              <a:rPr lang="vi-VN" sz="5000" dirty="0">
                <a:solidFill>
                  <a:schemeClr val="bg1"/>
                </a:solidFill>
                <a:latin typeface="+mj-lt"/>
              </a:rPr>
              <a:t>chia nhau cùng một tấm bánh. Dâng lời tụng </a:t>
            </a:r>
            <a:r>
              <a:rPr lang="vi-VN" sz="5000" dirty="0" smtClean="0">
                <a:solidFill>
                  <a:schemeClr val="bg1"/>
                </a:solidFill>
                <a:latin typeface="+mj-lt"/>
              </a:rPr>
              <a:t>ca, Danh </a:t>
            </a:r>
            <a:r>
              <a:rPr lang="vi-VN" sz="5000" dirty="0">
                <a:solidFill>
                  <a:schemeClr val="bg1"/>
                </a:solidFill>
                <a:latin typeface="+mj-lt"/>
              </a:rPr>
              <a:t>Chúa khắp nơi xa gần, sáng tựa vầng </a:t>
            </a:r>
            <a:r>
              <a:rPr lang="vi-VN" sz="5000" dirty="0" smtClean="0">
                <a:solidFill>
                  <a:schemeClr val="bg1"/>
                </a:solidFill>
                <a:latin typeface="+mj-lt"/>
              </a:rPr>
              <a:t>dương, </a:t>
            </a:r>
            <a:r>
              <a:rPr lang="vi-VN" sz="5000" dirty="0">
                <a:solidFill>
                  <a:schemeClr val="bg1"/>
                </a:solidFill>
                <a:latin typeface="+mj-lt"/>
              </a:rPr>
              <a:t>sưởi ấm cõi lòng </a:t>
            </a:r>
            <a:r>
              <a:rPr lang="vi-VN" sz="5000" dirty="0" smtClean="0">
                <a:solidFill>
                  <a:schemeClr val="bg1"/>
                </a:solidFill>
                <a:latin typeface="+mj-lt"/>
              </a:rPr>
              <a:t>lạnh băng.</a:t>
            </a:r>
            <a:endParaRPr lang="vi-VN" sz="50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1252</TotalTime>
  <Words>1773</Words>
  <Application>Microsoft Office PowerPoint</Application>
  <PresentationFormat>On-screen Show (16:9)</PresentationFormat>
  <Paragraphs>77</Paragraphs>
  <Slides>74</Slides>
  <Notes>1</Notes>
  <HiddenSlides>0</HiddenSlides>
  <MMClips>0</MMClips>
  <ScaleCrop>false</ScaleCrop>
  <HeadingPairs>
    <vt:vector size="4" baseType="variant">
      <vt:variant>
        <vt:lpstr>Theme</vt:lpstr>
      </vt:variant>
      <vt:variant>
        <vt:i4>13</vt:i4>
      </vt:variant>
      <vt:variant>
        <vt:lpstr>Slide Titles</vt:lpstr>
      </vt:variant>
      <vt:variant>
        <vt:i4>74</vt:i4>
      </vt:variant>
    </vt:vector>
  </HeadingPairs>
  <TitlesOfParts>
    <vt:vector size="87" baseType="lpstr">
      <vt:lpstr>Office Theme</vt:lpstr>
      <vt:lpstr>12_Office Theme</vt:lpstr>
      <vt:lpstr>36_Default Design</vt:lpstr>
      <vt:lpstr>10_Office Theme</vt:lpstr>
      <vt:lpstr>37_Default Design</vt:lpstr>
      <vt:lpstr>6_Office Theme</vt:lpstr>
      <vt:lpstr>8_Office Theme</vt:lpstr>
      <vt:lpstr>2_Office Theme</vt:lpstr>
      <vt:lpstr>9_Office Theme</vt:lpstr>
      <vt:lpstr>1_Office Theme</vt:lpstr>
      <vt:lpstr>4_Office Theme</vt:lpstr>
      <vt:lpstr>5_Office Theme</vt:lpstr>
      <vt:lpstr>3_Office Theme</vt:lpstr>
      <vt:lpstr>PowerPoint Presentation</vt:lpstr>
      <vt:lpstr>TẬP HÁT CỘNG ĐOÀN</vt:lpstr>
      <vt:lpstr>Đk: Lạy Chúa, Thiên Chúa con tôn thờ, linh hồn con luôn khao khát Ngài.</vt:lpstr>
      <vt:lpstr>Alleluia-Alleluia: Anh em hãy tỉnh thức và hãy sẵn sàng, vì vào giờ anh em không ngờ, Con Người sẽ đến.  Alleluia.</vt:lpstr>
      <vt:lpstr>PowerPoint Presentation</vt:lpstr>
      <vt:lpstr>Ca Nhập Lễ Chung Một Niềm Tin Đỗ Vy Hạ</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62 Chúa Nhật XXXII Thường Niên Năm A Lm. Kim Long 04 Câu</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Đk: Lạy Chúa, Thiên Chúa con tôn thờ, linh hồn con luôn khao khát Ngài.</vt:lpstr>
      <vt:lpstr>Tk2: Mong được tới ngắm tôn nhan Ngài, nhìn xem vinh quang uy lực Chúa. Ân tình của Chúa luôn cao quý hơn sinh mạng, con muốn vang lời mà ca khen suốt đời.</vt:lpstr>
      <vt:lpstr>Đk: Lạy Chúa, Thiên Chúa con tôn thờ, linh hồn con luôn khao khát Ngài.</vt:lpstr>
      <vt:lpstr>Tk3: Con nguyện ước chúc khen trọn đời, và xin giơ tay kêu cầu Chúa. Nay hồn con sướng vui như mới tham dự tiệc, câu hát trên miệng mừng vui hoan chúc Ngài.</vt:lpstr>
      <vt:lpstr>Đk: Lạy Chúa, Thiên Chúa con tôn thờ, linh hồn con luôn khao khát Ngài.</vt:lpstr>
      <vt:lpstr>Tk4: Mơ tưởng Chúa mỗi khi lên giường, và qua năm canh con thầm nhắc. Bởi Ngài đã đoái thương luôn cứu nguy hộ phù, nương bóng tay Ngài, miệng con vui hát mừng.</vt:lpstr>
      <vt:lpstr>Đk: Lạy Chúa, Thiên Chúa con tôn thờ, linh hồn con luôn khao khát Ngài.</vt:lpstr>
      <vt:lpstr>PowerPoint Presentation</vt:lpstr>
      <vt:lpstr>PowerPoint Presentation</vt:lpstr>
      <vt:lpstr>Alleluia-Alleluia: Anh em hãy tỉnh thức và hãy sẵn sàng, vì vào giờ anh em không ngờ, Con Người sẽ đến.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Đôi tay con dâng lên đây là bánh thơm với rượu nho lành. Do bao nhiêu lao công con người sớm hôm cùng nhau vun xới. </vt:lpstr>
      <vt:lpstr>** Xin ơn trên khoan nhân đoái nhận lễ dâng con kính dâng Ngài. Xin ban muôn ơn thiêng bánh rượu trở nên của nuôi trần gian.</vt:lpstr>
      <vt:lpstr>ĐK: Chúa nguyện đoái thương lễ dâng cuộc đời. Chúa nguyện đoái thương lễ dâng đời con.</vt:lpstr>
      <vt:lpstr>Pk2:  Qua bao nhiêu gian nan vất vả sớm hôm đắng cay trong đời. Nhưng con luôn trung kiên một lòng sắt son nguyện yêu mến Chúa. </vt:lpstr>
      <vt:lpstr>** Mai tương lai ra sao con nào biết đâu hiến trót cho Ngài. Yêu thương con vô biên Chúa hằng chở che đỡ nâng đời con.</vt:lpstr>
      <vt:lpstr>ĐK: Chúa nguyện đoái thương lễ dâng cuộc đời. Chúa nguyện đoái thương lễ dâng đời con.</vt:lpstr>
      <vt:lpstr>PowerPoint Presentation</vt:lpstr>
      <vt:lpstr>PowerPoint Presentation</vt:lpstr>
      <vt:lpstr>PowerPoint Presentation</vt:lpstr>
      <vt:lpstr>Ca Nguyện Hiệp Lễ Về Bên Chúa Phùng Minh Mẫn</vt:lpstr>
      <vt:lpstr>Pk1: Như nai rừng đang khát mong về suối trong, ngọt ngào, con mơ về quê dấu yêu, dường bao. Chốn an bình thư thái, có muôn phúc lộc tươi mới, tựa vào lòng Chúa con, nghỉ ngơi.  </vt:lpstr>
      <vt:lpstr>** Nơi lưu đày sầu đắng bao ngày vắng xa, nụ cười. Thân nô lệ tìm thấy đâu, niềm vui, ngước trông về trời cao, tiếng con xin Ngài nghe thấu, dìu đưa con thoát xa, khổ đau.</vt:lpstr>
      <vt:lpstr>ĐK: Về bên Chúa, một ngày con sướng vui nhiều hơn, vạn ngày trần thế. Chính Ngài là cùng đích con đi về. Về bên Chúa, niềm vui tràn ứ, ngàn thu, không hề phai úa có Chúa vui thỏa niềm, ước mơ. </vt:lpstr>
      <vt:lpstr>Pk2:  Mang thân phận tội lỗi trên đường thế gian, mịt mờ, con bao lần gục ngã trong, bùn nhơ. Chốn u sầu héo úa, mắt con đẫm lệ chan chứa, vạn lần đau xót cho tội xưa. </vt:lpstr>
      <vt:lpstr>** Ôi nhân hậu lòng Chúa như đại dương luôn, dạt dào. Qua muôn đời hằng chứa chan, nhường bao. Khấn xin Ngài thương xót, thấm khô bao giọt nước mắt, dìu đưa con tới quê trời cao.</vt:lpstr>
      <vt:lpstr>ĐK: Về bên Chúa, một ngày con sướng vui nhiều hơn, vạn ngày trần thế. Chính Ngài là cùng đích con đi về. Về bên Chúa, niềm vui tràn ứ, ngàn thu, không hề phai úa có Chúa vui thỏa niềm, ước mơ. </vt:lpstr>
      <vt:lpstr>PowerPoint Presentation</vt:lpstr>
      <vt:lpstr>PowerPoint Presentation</vt:lpstr>
      <vt:lpstr>Ca Kết Lễ Xin Mẹ Nghe Thấu Lm Phương Anh</vt:lpstr>
      <vt:lpstr>Pk1:  Tiếng bao linh hồn, đang rên xiết dâng ứ trào.  Tiếng con nghẹn ngào, hồn dâng lên trái tim tinh tuyền. Mẹ, Mẹ ơi. Mẹ, Mẹ ơi.  Còn bao đứa con ngày đêm ước mong lời con khấn xin vang tới ngai Mẹ.</vt:lpstr>
      <vt:lpstr>ĐK: Xin Mẹ nghe thấu tiếng con cầu, mưa dòng nước mát xuống nơi vực sâu. Xin Mẹ cưu mang các linh hồn, sinh vào yêu thương phúc vinh Thiên đường.</vt:lpstr>
      <vt:lpstr>Pk2:  Tiếng bao linh hồn, đang kêu khóc Mẹ ơi Mẹ. Tiếng con kêu cầu hồn dâng lên trái tim tinh tuyền. Mẹ, Mẹ ơi. Mẹ, Mẹ ơi. Ngàn muôn đớn đau vực sâu tối tăm lời con khấn xin cho các linh hồn.</vt:lpstr>
      <vt:lpstr>ĐK: Xin Mẹ nghe thấu tiếng con cầu, mưa dòng nước mát xuống nơi vực sâu. Xin Mẹ cưu mang các linh hồn, sinh vào yêu thương phúc vinh Thiên đường.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160</cp:revision>
  <dcterms:created xsi:type="dcterms:W3CDTF">2023-05-21T07:25:42Z</dcterms:created>
  <dcterms:modified xsi:type="dcterms:W3CDTF">2023-11-09T22:00:45Z</dcterms:modified>
</cp:coreProperties>
</file>